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</p:sldMasterIdLst>
  <p:notesMasterIdLst>
    <p:notesMasterId r:id="rId13"/>
  </p:notesMasterIdLst>
  <p:handoutMasterIdLst>
    <p:handoutMasterId r:id="rId14"/>
  </p:handoutMasterIdLst>
  <p:sldIdLst>
    <p:sldId id="373" r:id="rId6"/>
    <p:sldId id="434" r:id="rId7"/>
    <p:sldId id="478" r:id="rId8"/>
    <p:sldId id="479" r:id="rId9"/>
    <p:sldId id="477" r:id="rId10"/>
    <p:sldId id="476" r:id="rId11"/>
    <p:sldId id="340" r:id="rId12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86805C-6293-27FF-211F-20AA60D6AEE2}" name="Creed, Chloe (Services, Clayton)" initials="CC(C" userId="S::cre267@csiro.au::1152562a-1195-45b0-b6d3-8f55f19e4105" providerId="AD"/>
  <p188:author id="{9E5CC473-0E20-DB7F-FC9E-3A6EF5F4596C}" name="Buckie, Graeme (Services, Newcastle)" initials="BG(N" userId="S::buc151@csiro.au::7a60fa29-c692-4dc1-ad8b-f1fe164f3011" providerId="AD"/>
  <p188:author id="{1DB56B9B-7C72-1EA4-BA05-7B489F76C2A3}" name="Grodeck, Adam (Services, Black Mountain)" initials="GA(BM" userId="S::gro170@csiro.au::aa1c55c2-6350-42db-945b-a7081f55d9cc" providerId="AD"/>
  <p188:author id="{630F4CB4-E903-9523-BC9B-8B51F974DE2A}" name="Spandler, Meg (Science Connect, Adelaide K. Ave)" initials="SM(CAKA" userId="S::spa08b@csiro.au::9d488b8a-90e6-48ea-9eab-65e68c5b498d" providerId="AD"/>
  <p188:author id="{844CD2F9-21E7-74F9-DD5B-900C50D835C5}" name="King, Mhairi (Services, TownsvilleATSIP)" initials="KM(T" userId="S::kin285@csiro.au::630aa914-c7f6-41b0-beda-fdbd59a4ab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, Mhairi (Services, TownsvilleATSIP)" initials="KM(T" lastIdx="14" clrIdx="0">
    <p:extLst>
      <p:ext uri="{19B8F6BF-5375-455C-9EA6-DF929625EA0E}">
        <p15:presenceInfo xmlns:p15="http://schemas.microsoft.com/office/powerpoint/2012/main" userId="S::kin285@csiro.au::630aa914-c7f6-41b0-beda-fdbd59a4ab86" providerId="AD"/>
      </p:ext>
    </p:extLst>
  </p:cmAuthor>
  <p:cmAuthor id="2" name="Mason, Sarah (Services, Black Mountain)" initials="MM" lastIdx="9" clrIdx="1">
    <p:extLst>
      <p:ext uri="{19B8F6BF-5375-455C-9EA6-DF929625EA0E}">
        <p15:presenceInfo xmlns:p15="http://schemas.microsoft.com/office/powerpoint/2012/main" userId="S::mas193@csiro.au::9ecf22a2-63cf-4575-b231-dee3631f4d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29E"/>
    <a:srgbClr val="1A9AFF"/>
    <a:srgbClr val="00A9CE"/>
    <a:srgbClr val="FFD966"/>
    <a:srgbClr val="CBE2ED"/>
    <a:srgbClr val="85E9FF"/>
    <a:srgbClr val="E7F1F6"/>
    <a:srgbClr val="A9D18E"/>
    <a:srgbClr val="F4B183"/>
    <a:srgbClr val="001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F94C0-F184-4B00-893C-B13AD9479DF4}" v="2" dt="2023-07-24T06:24:06.617"/>
    <p1510:client id="{EEFC6DA3-947D-4E50-943C-45B037B95FD0}" v="2" dt="2023-07-24T06:23:11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64" autoAdjust="0"/>
  </p:normalViewPr>
  <p:slideViewPr>
    <p:cSldViewPr snapToGrid="0">
      <p:cViewPr varScale="1">
        <p:scale>
          <a:sx n="106" d="100"/>
          <a:sy n="106" d="100"/>
        </p:scale>
        <p:origin x="706" y="82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13" y="288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ed, Chloe (CorpAffairs, Clayton)" userId="1152562a-1195-45b0-b6d3-8f55f19e4105" providerId="ADAL" clId="{276F94C0-F184-4B00-893C-B13AD9479DF4}"/>
    <pc:docChg chg="undo custSel modSld">
      <pc:chgData name="Creed, Chloe (CorpAffairs, Clayton)" userId="1152562a-1195-45b0-b6d3-8f55f19e4105" providerId="ADAL" clId="{276F94C0-F184-4B00-893C-B13AD9479DF4}" dt="2023-07-24T06:24:38.995" v="16" actId="1076"/>
      <pc:docMkLst>
        <pc:docMk/>
      </pc:docMkLst>
      <pc:sldChg chg="addSp delSp modSp mod">
        <pc:chgData name="Creed, Chloe (CorpAffairs, Clayton)" userId="1152562a-1195-45b0-b6d3-8f55f19e4105" providerId="ADAL" clId="{276F94C0-F184-4B00-893C-B13AD9479DF4}" dt="2023-07-24T06:24:38.995" v="16" actId="1076"/>
        <pc:sldMkLst>
          <pc:docMk/>
          <pc:sldMk cId="2285186921" sldId="476"/>
        </pc:sldMkLst>
        <pc:picChg chg="add del mod">
          <ac:chgData name="Creed, Chloe (CorpAffairs, Clayton)" userId="1152562a-1195-45b0-b6d3-8f55f19e4105" providerId="ADAL" clId="{276F94C0-F184-4B00-893C-B13AD9479DF4}" dt="2023-07-24T06:23:58.411" v="4" actId="478"/>
          <ac:picMkLst>
            <pc:docMk/>
            <pc:sldMk cId="2285186921" sldId="476"/>
            <ac:picMk id="3" creationId="{D41E3231-F010-16E7-E0F3-C59965069D34}"/>
          </ac:picMkLst>
        </pc:picChg>
        <pc:picChg chg="add mod modCrop">
          <ac:chgData name="Creed, Chloe (CorpAffairs, Clayton)" userId="1152562a-1195-45b0-b6d3-8f55f19e4105" providerId="ADAL" clId="{276F94C0-F184-4B00-893C-B13AD9479DF4}" dt="2023-07-24T06:24:38.995" v="16" actId="1076"/>
          <ac:picMkLst>
            <pc:docMk/>
            <pc:sldMk cId="2285186921" sldId="476"/>
            <ac:picMk id="5" creationId="{B7E82FFB-5EC8-49FA-F82D-DF8F5540C821}"/>
          </ac:picMkLst>
        </pc:picChg>
        <pc:picChg chg="del">
          <ac:chgData name="Creed, Chloe (CorpAffairs, Clayton)" userId="1152562a-1195-45b0-b6d3-8f55f19e4105" providerId="ADAL" clId="{276F94C0-F184-4B00-893C-B13AD9479DF4}" dt="2023-07-24T06:24:17.243" v="10" actId="478"/>
          <ac:picMkLst>
            <pc:docMk/>
            <pc:sldMk cId="2285186921" sldId="476"/>
            <ac:picMk id="41" creationId="{FC9EF7EE-3224-2544-4499-2A3A5287C769}"/>
          </ac:picMkLst>
        </pc:picChg>
      </pc:sldChg>
    </pc:docChg>
  </pc:docChgLst>
  <pc:docChgLst>
    <pc:chgData name="Creed, Chloe (CorpAffairs, Clayton)" userId="S::cre267@csiro.au::1152562a-1195-45b0-b6d3-8f55f19e4105" providerId="AD" clId="Web-{EEFC6DA3-947D-4E50-943C-45B037B95FD0}"/>
    <pc:docChg chg="modSld">
      <pc:chgData name="Creed, Chloe (CorpAffairs, Clayton)" userId="S::cre267@csiro.au::1152562a-1195-45b0-b6d3-8f55f19e4105" providerId="AD" clId="Web-{EEFC6DA3-947D-4E50-943C-45B037B95FD0}" dt="2023-07-24T06:23:11.592" v="9"/>
      <pc:docMkLst>
        <pc:docMk/>
      </pc:docMkLst>
      <pc:sldChg chg="delSp">
        <pc:chgData name="Creed, Chloe (CorpAffairs, Clayton)" userId="S::cre267@csiro.au::1152562a-1195-45b0-b6d3-8f55f19e4105" providerId="AD" clId="Web-{EEFC6DA3-947D-4E50-943C-45B037B95FD0}" dt="2023-07-24T06:23:11.592" v="9"/>
        <pc:sldMkLst>
          <pc:docMk/>
          <pc:sldMk cId="2285186921" sldId="476"/>
        </pc:sldMkLst>
        <pc:spChg chg="del">
          <ac:chgData name="Creed, Chloe (CorpAffairs, Clayton)" userId="S::cre267@csiro.au::1152562a-1195-45b0-b6d3-8f55f19e4105" providerId="AD" clId="Web-{EEFC6DA3-947D-4E50-943C-45B037B95FD0}" dt="2023-07-24T06:23:11.592" v="9"/>
          <ac:spMkLst>
            <pc:docMk/>
            <pc:sldMk cId="2285186921" sldId="476"/>
            <ac:spMk id="10" creationId="{CB09B648-78AC-1034-4E4A-D8E0E83EBD90}"/>
          </ac:spMkLst>
        </pc:spChg>
      </pc:sldChg>
      <pc:sldChg chg="modNotes">
        <pc:chgData name="Creed, Chloe (CorpAffairs, Clayton)" userId="S::cre267@csiro.au::1152562a-1195-45b0-b6d3-8f55f19e4105" providerId="AD" clId="Web-{EEFC6DA3-947D-4E50-943C-45B037B95FD0}" dt="2023-07-24T06:22:45.654" v="8"/>
        <pc:sldMkLst>
          <pc:docMk/>
          <pc:sldMk cId="2851801555" sldId="4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9E6D6-994A-4573-81AC-76CCFEB04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AB7A99-097E-4770-88E9-93DAE3CC4A06}">
      <dgm:prSet/>
      <dgm:spPr/>
      <dgm:t>
        <a:bodyPr/>
        <a:lstStyle/>
        <a:p>
          <a:r>
            <a:rPr lang="en-AU"/>
            <a:t>$14 000 budget</a:t>
          </a:r>
          <a:endParaRPr lang="en-US"/>
        </a:p>
      </dgm:t>
    </dgm:pt>
    <dgm:pt modelId="{0BBFC1E4-1DCA-49C6-98A9-AC9D32BD5340}" type="parTrans" cxnId="{79289890-7CE7-48F8-A117-B1E86CE2C898}">
      <dgm:prSet/>
      <dgm:spPr/>
      <dgm:t>
        <a:bodyPr/>
        <a:lstStyle/>
        <a:p>
          <a:endParaRPr lang="en-US"/>
        </a:p>
      </dgm:t>
    </dgm:pt>
    <dgm:pt modelId="{BAA10C42-3AFE-406C-951F-8B83C8F0EE74}" type="sibTrans" cxnId="{79289890-7CE7-48F8-A117-B1E86CE2C898}">
      <dgm:prSet/>
      <dgm:spPr/>
      <dgm:t>
        <a:bodyPr/>
        <a:lstStyle/>
        <a:p>
          <a:endParaRPr lang="en-US"/>
        </a:p>
      </dgm:t>
    </dgm:pt>
    <dgm:pt modelId="{D6B5BFB5-1343-4F34-899B-B111A1219604}">
      <dgm:prSet/>
      <dgm:spPr/>
      <dgm:t>
        <a:bodyPr/>
        <a:lstStyle/>
        <a:p>
          <a:r>
            <a:rPr lang="en-AU"/>
            <a:t>Two people </a:t>
          </a:r>
          <a:endParaRPr lang="en-US"/>
        </a:p>
      </dgm:t>
    </dgm:pt>
    <dgm:pt modelId="{16B70843-F2FA-4E0E-B4FF-19099D129EF6}" type="parTrans" cxnId="{4AE7B319-40D7-44AB-9774-782B7A231FE6}">
      <dgm:prSet/>
      <dgm:spPr/>
      <dgm:t>
        <a:bodyPr/>
        <a:lstStyle/>
        <a:p>
          <a:endParaRPr lang="en-US"/>
        </a:p>
      </dgm:t>
    </dgm:pt>
    <dgm:pt modelId="{4A3180F3-A709-4E20-8A69-F62FE42345AB}" type="sibTrans" cxnId="{4AE7B319-40D7-44AB-9774-782B7A231FE6}">
      <dgm:prSet/>
      <dgm:spPr/>
      <dgm:t>
        <a:bodyPr/>
        <a:lstStyle/>
        <a:p>
          <a:endParaRPr lang="en-US"/>
        </a:p>
      </dgm:t>
    </dgm:pt>
    <dgm:pt modelId="{48429F84-FE6E-438F-BB82-FB95106C328A}">
      <dgm:prSet/>
      <dgm:spPr/>
      <dgm:t>
        <a:bodyPr/>
        <a:lstStyle/>
        <a:p>
          <a:r>
            <a:rPr lang="en-AU"/>
            <a:t>Overseas holiday</a:t>
          </a:r>
          <a:endParaRPr lang="en-US"/>
        </a:p>
      </dgm:t>
    </dgm:pt>
    <dgm:pt modelId="{AE0259AF-AABF-40D2-8F67-D5EADD7D9BD1}" type="parTrans" cxnId="{F904308A-EB41-44B7-99A2-CCF27F7039D3}">
      <dgm:prSet/>
      <dgm:spPr/>
      <dgm:t>
        <a:bodyPr/>
        <a:lstStyle/>
        <a:p>
          <a:endParaRPr lang="en-US"/>
        </a:p>
      </dgm:t>
    </dgm:pt>
    <dgm:pt modelId="{CA2ACEF2-9C6B-4D58-867E-FAAA720FED44}" type="sibTrans" cxnId="{F904308A-EB41-44B7-99A2-CCF27F7039D3}">
      <dgm:prSet/>
      <dgm:spPr/>
      <dgm:t>
        <a:bodyPr/>
        <a:lstStyle/>
        <a:p>
          <a:endParaRPr lang="en-US"/>
        </a:p>
      </dgm:t>
    </dgm:pt>
    <dgm:pt modelId="{253F1797-2823-42E0-AF88-BA815E9850A5}">
      <dgm:prSet/>
      <dgm:spPr/>
      <dgm:t>
        <a:bodyPr/>
        <a:lstStyle/>
        <a:p>
          <a:r>
            <a:rPr lang="en-AU"/>
            <a:t>Multiple stops</a:t>
          </a:r>
          <a:endParaRPr lang="en-US"/>
        </a:p>
      </dgm:t>
    </dgm:pt>
    <dgm:pt modelId="{91019A03-F07C-49F3-8266-7014F78568FB}" type="parTrans" cxnId="{7100A749-D59A-4612-86E7-9359097633E6}">
      <dgm:prSet/>
      <dgm:spPr/>
      <dgm:t>
        <a:bodyPr/>
        <a:lstStyle/>
        <a:p>
          <a:endParaRPr lang="en-US"/>
        </a:p>
      </dgm:t>
    </dgm:pt>
    <dgm:pt modelId="{7282BE3A-CB09-4539-9BD2-87F9AAA7F3A7}" type="sibTrans" cxnId="{7100A749-D59A-4612-86E7-9359097633E6}">
      <dgm:prSet/>
      <dgm:spPr/>
      <dgm:t>
        <a:bodyPr/>
        <a:lstStyle/>
        <a:p>
          <a:endParaRPr lang="en-US"/>
        </a:p>
      </dgm:t>
    </dgm:pt>
    <dgm:pt modelId="{16292104-691F-4260-8865-9AC2DCF57D90}">
      <dgm:prSet/>
      <dgm:spPr/>
      <dgm:t>
        <a:bodyPr/>
        <a:lstStyle/>
        <a:p>
          <a:r>
            <a:rPr lang="en-AU"/>
            <a:t>Create instructions for a friend </a:t>
          </a:r>
          <a:endParaRPr lang="en-US"/>
        </a:p>
      </dgm:t>
    </dgm:pt>
    <dgm:pt modelId="{A1ECD3D9-2BFD-4BA1-A68E-33614132F724}" type="parTrans" cxnId="{04FEA94D-907C-4CB9-BA3D-3BB4D914D542}">
      <dgm:prSet/>
      <dgm:spPr/>
      <dgm:t>
        <a:bodyPr/>
        <a:lstStyle/>
        <a:p>
          <a:endParaRPr lang="en-US"/>
        </a:p>
      </dgm:t>
    </dgm:pt>
    <dgm:pt modelId="{863F4179-E5AE-4EDC-8426-0E127DE03D81}" type="sibTrans" cxnId="{04FEA94D-907C-4CB9-BA3D-3BB4D914D542}">
      <dgm:prSet/>
      <dgm:spPr/>
      <dgm:t>
        <a:bodyPr/>
        <a:lstStyle/>
        <a:p>
          <a:endParaRPr lang="en-US"/>
        </a:p>
      </dgm:t>
    </dgm:pt>
    <dgm:pt modelId="{79C75A30-953E-4A69-A225-9AEE023FEAA4}" type="pres">
      <dgm:prSet presAssocID="{1C29E6D6-994A-4573-81AC-76CCFEB04E51}" presName="linear" presStyleCnt="0">
        <dgm:presLayoutVars>
          <dgm:animLvl val="lvl"/>
          <dgm:resizeHandles val="exact"/>
        </dgm:presLayoutVars>
      </dgm:prSet>
      <dgm:spPr/>
    </dgm:pt>
    <dgm:pt modelId="{D634D1FC-6FAE-49C2-A6DC-330AF291476B}" type="pres">
      <dgm:prSet presAssocID="{12AB7A99-097E-4770-88E9-93DAE3CC4A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49CC71-1532-4995-8B0E-DAA4A3BC33D7}" type="pres">
      <dgm:prSet presAssocID="{BAA10C42-3AFE-406C-951F-8B83C8F0EE74}" presName="spacer" presStyleCnt="0"/>
      <dgm:spPr/>
    </dgm:pt>
    <dgm:pt modelId="{9F45CFE5-6BA4-4F1A-BC10-C0F52DDF9191}" type="pres">
      <dgm:prSet presAssocID="{D6B5BFB5-1343-4F34-899B-B111A12196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B25702-31FF-4672-A3DC-E1055E920554}" type="pres">
      <dgm:prSet presAssocID="{4A3180F3-A709-4E20-8A69-F62FE42345AB}" presName="spacer" presStyleCnt="0"/>
      <dgm:spPr/>
    </dgm:pt>
    <dgm:pt modelId="{4BFD7736-B767-4D12-904E-652D2ECA3257}" type="pres">
      <dgm:prSet presAssocID="{48429F84-FE6E-438F-BB82-FB95106C328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BB245A-5CDC-4D90-98E9-0E77486A5CEF}" type="pres">
      <dgm:prSet presAssocID="{CA2ACEF2-9C6B-4D58-867E-FAAA720FED44}" presName="spacer" presStyleCnt="0"/>
      <dgm:spPr/>
    </dgm:pt>
    <dgm:pt modelId="{DC26B752-5BC3-4372-92A7-D67CDACF14AF}" type="pres">
      <dgm:prSet presAssocID="{253F1797-2823-42E0-AF88-BA815E9850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3F5BCD-EC7C-40FE-807D-A284A4127842}" type="pres">
      <dgm:prSet presAssocID="{7282BE3A-CB09-4539-9BD2-87F9AAA7F3A7}" presName="spacer" presStyleCnt="0"/>
      <dgm:spPr/>
    </dgm:pt>
    <dgm:pt modelId="{D5A29B05-DD16-4A78-BEB6-192238458CE0}" type="pres">
      <dgm:prSet presAssocID="{16292104-691F-4260-8865-9AC2DCF57D9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AE7B319-40D7-44AB-9774-782B7A231FE6}" srcId="{1C29E6D6-994A-4573-81AC-76CCFEB04E51}" destId="{D6B5BFB5-1343-4F34-899B-B111A1219604}" srcOrd="1" destOrd="0" parTransId="{16B70843-F2FA-4E0E-B4FF-19099D129EF6}" sibTransId="{4A3180F3-A709-4E20-8A69-F62FE42345AB}"/>
    <dgm:cxn modelId="{7100A749-D59A-4612-86E7-9359097633E6}" srcId="{1C29E6D6-994A-4573-81AC-76CCFEB04E51}" destId="{253F1797-2823-42E0-AF88-BA815E9850A5}" srcOrd="3" destOrd="0" parTransId="{91019A03-F07C-49F3-8266-7014F78568FB}" sibTransId="{7282BE3A-CB09-4539-9BD2-87F9AAA7F3A7}"/>
    <dgm:cxn modelId="{04FEA94D-907C-4CB9-BA3D-3BB4D914D542}" srcId="{1C29E6D6-994A-4573-81AC-76CCFEB04E51}" destId="{16292104-691F-4260-8865-9AC2DCF57D90}" srcOrd="4" destOrd="0" parTransId="{A1ECD3D9-2BFD-4BA1-A68E-33614132F724}" sibTransId="{863F4179-E5AE-4EDC-8426-0E127DE03D81}"/>
    <dgm:cxn modelId="{2767AE7D-AC37-46AD-8F3E-3C6D9C51BFC2}" type="presOf" srcId="{16292104-691F-4260-8865-9AC2DCF57D90}" destId="{D5A29B05-DD16-4A78-BEB6-192238458CE0}" srcOrd="0" destOrd="0" presId="urn:microsoft.com/office/officeart/2005/8/layout/vList2"/>
    <dgm:cxn modelId="{F904308A-EB41-44B7-99A2-CCF27F7039D3}" srcId="{1C29E6D6-994A-4573-81AC-76CCFEB04E51}" destId="{48429F84-FE6E-438F-BB82-FB95106C328A}" srcOrd="2" destOrd="0" parTransId="{AE0259AF-AABF-40D2-8F67-D5EADD7D9BD1}" sibTransId="{CA2ACEF2-9C6B-4D58-867E-FAAA720FED44}"/>
    <dgm:cxn modelId="{79289890-7CE7-48F8-A117-B1E86CE2C898}" srcId="{1C29E6D6-994A-4573-81AC-76CCFEB04E51}" destId="{12AB7A99-097E-4770-88E9-93DAE3CC4A06}" srcOrd="0" destOrd="0" parTransId="{0BBFC1E4-1DCA-49C6-98A9-AC9D32BD5340}" sibTransId="{BAA10C42-3AFE-406C-951F-8B83C8F0EE74}"/>
    <dgm:cxn modelId="{1D936797-FC7A-4528-8F44-A62909815F2A}" type="presOf" srcId="{12AB7A99-097E-4770-88E9-93DAE3CC4A06}" destId="{D634D1FC-6FAE-49C2-A6DC-330AF291476B}" srcOrd="0" destOrd="0" presId="urn:microsoft.com/office/officeart/2005/8/layout/vList2"/>
    <dgm:cxn modelId="{42B00EA7-F9E6-4B12-910E-266C43939F5B}" type="presOf" srcId="{253F1797-2823-42E0-AF88-BA815E9850A5}" destId="{DC26B752-5BC3-4372-92A7-D67CDACF14AF}" srcOrd="0" destOrd="0" presId="urn:microsoft.com/office/officeart/2005/8/layout/vList2"/>
    <dgm:cxn modelId="{4A6FD0BB-8309-432C-AA9A-89F861D8D5D5}" type="presOf" srcId="{1C29E6D6-994A-4573-81AC-76CCFEB04E51}" destId="{79C75A30-953E-4A69-A225-9AEE023FEAA4}" srcOrd="0" destOrd="0" presId="urn:microsoft.com/office/officeart/2005/8/layout/vList2"/>
    <dgm:cxn modelId="{371EC5C1-816A-4A19-816A-3FD073913ACE}" type="presOf" srcId="{48429F84-FE6E-438F-BB82-FB95106C328A}" destId="{4BFD7736-B767-4D12-904E-652D2ECA3257}" srcOrd="0" destOrd="0" presId="urn:microsoft.com/office/officeart/2005/8/layout/vList2"/>
    <dgm:cxn modelId="{A6F8A7E1-0769-4D7A-9F99-4A1E18132221}" type="presOf" srcId="{D6B5BFB5-1343-4F34-899B-B111A1219604}" destId="{9F45CFE5-6BA4-4F1A-BC10-C0F52DDF9191}" srcOrd="0" destOrd="0" presId="urn:microsoft.com/office/officeart/2005/8/layout/vList2"/>
    <dgm:cxn modelId="{8EB34FE2-F0B1-473B-B882-FADFC8C6073D}" type="presParOf" srcId="{79C75A30-953E-4A69-A225-9AEE023FEAA4}" destId="{D634D1FC-6FAE-49C2-A6DC-330AF291476B}" srcOrd="0" destOrd="0" presId="urn:microsoft.com/office/officeart/2005/8/layout/vList2"/>
    <dgm:cxn modelId="{33C94504-C5CB-46CA-AE87-335E0D6945A1}" type="presParOf" srcId="{79C75A30-953E-4A69-A225-9AEE023FEAA4}" destId="{0E49CC71-1532-4995-8B0E-DAA4A3BC33D7}" srcOrd="1" destOrd="0" presId="urn:microsoft.com/office/officeart/2005/8/layout/vList2"/>
    <dgm:cxn modelId="{9FC9F387-957F-4963-9351-BDA85F8E7A34}" type="presParOf" srcId="{79C75A30-953E-4A69-A225-9AEE023FEAA4}" destId="{9F45CFE5-6BA4-4F1A-BC10-C0F52DDF9191}" srcOrd="2" destOrd="0" presId="urn:microsoft.com/office/officeart/2005/8/layout/vList2"/>
    <dgm:cxn modelId="{BD62E8CC-8BE1-4A14-902C-3C99A2C96002}" type="presParOf" srcId="{79C75A30-953E-4A69-A225-9AEE023FEAA4}" destId="{3BB25702-31FF-4672-A3DC-E1055E920554}" srcOrd="3" destOrd="0" presId="urn:microsoft.com/office/officeart/2005/8/layout/vList2"/>
    <dgm:cxn modelId="{F3D051C6-E8F7-4A93-81D1-F163FFA79835}" type="presParOf" srcId="{79C75A30-953E-4A69-A225-9AEE023FEAA4}" destId="{4BFD7736-B767-4D12-904E-652D2ECA3257}" srcOrd="4" destOrd="0" presId="urn:microsoft.com/office/officeart/2005/8/layout/vList2"/>
    <dgm:cxn modelId="{F6A37244-F6D1-4B14-AA29-C3A7F958101A}" type="presParOf" srcId="{79C75A30-953E-4A69-A225-9AEE023FEAA4}" destId="{69BB245A-5CDC-4D90-98E9-0E77486A5CEF}" srcOrd="5" destOrd="0" presId="urn:microsoft.com/office/officeart/2005/8/layout/vList2"/>
    <dgm:cxn modelId="{9C79D47F-03AC-4D47-80FD-CB777A528A53}" type="presParOf" srcId="{79C75A30-953E-4A69-A225-9AEE023FEAA4}" destId="{DC26B752-5BC3-4372-92A7-D67CDACF14AF}" srcOrd="6" destOrd="0" presId="urn:microsoft.com/office/officeart/2005/8/layout/vList2"/>
    <dgm:cxn modelId="{2F5A11C9-5849-4667-909B-8C82FC2C79E2}" type="presParOf" srcId="{79C75A30-953E-4A69-A225-9AEE023FEAA4}" destId="{463F5BCD-EC7C-40FE-807D-A284A4127842}" srcOrd="7" destOrd="0" presId="urn:microsoft.com/office/officeart/2005/8/layout/vList2"/>
    <dgm:cxn modelId="{32F6E9C5-BBBF-48D0-B6AD-F2C301EED9F3}" type="presParOf" srcId="{79C75A30-953E-4A69-A225-9AEE023FEAA4}" destId="{D5A29B05-DD16-4A78-BEB6-192238458C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4D1FC-6FAE-49C2-A6DC-330AF291476B}">
      <dsp:nvSpPr>
        <dsp:cNvPr id="0" name=""/>
        <dsp:cNvSpPr/>
      </dsp:nvSpPr>
      <dsp:spPr>
        <a:xfrm>
          <a:off x="0" y="21450"/>
          <a:ext cx="4038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$14 000 budget</a:t>
          </a:r>
          <a:endParaRPr lang="en-US" sz="2300" kern="1200"/>
        </a:p>
      </dsp:txBody>
      <dsp:txXfrm>
        <a:off x="26930" y="48380"/>
        <a:ext cx="3984740" cy="497795"/>
      </dsp:txXfrm>
    </dsp:sp>
    <dsp:sp modelId="{9F45CFE5-6BA4-4F1A-BC10-C0F52DDF9191}">
      <dsp:nvSpPr>
        <dsp:cNvPr id="0" name=""/>
        <dsp:cNvSpPr/>
      </dsp:nvSpPr>
      <dsp:spPr>
        <a:xfrm>
          <a:off x="0" y="639345"/>
          <a:ext cx="4038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Two people </a:t>
          </a:r>
          <a:endParaRPr lang="en-US" sz="2300" kern="1200"/>
        </a:p>
      </dsp:txBody>
      <dsp:txXfrm>
        <a:off x="26930" y="666275"/>
        <a:ext cx="3984740" cy="497795"/>
      </dsp:txXfrm>
    </dsp:sp>
    <dsp:sp modelId="{4BFD7736-B767-4D12-904E-652D2ECA3257}">
      <dsp:nvSpPr>
        <dsp:cNvPr id="0" name=""/>
        <dsp:cNvSpPr/>
      </dsp:nvSpPr>
      <dsp:spPr>
        <a:xfrm>
          <a:off x="0" y="1257240"/>
          <a:ext cx="4038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Overseas holiday</a:t>
          </a:r>
          <a:endParaRPr lang="en-US" sz="2300" kern="1200"/>
        </a:p>
      </dsp:txBody>
      <dsp:txXfrm>
        <a:off x="26930" y="1284170"/>
        <a:ext cx="3984740" cy="497795"/>
      </dsp:txXfrm>
    </dsp:sp>
    <dsp:sp modelId="{DC26B752-5BC3-4372-92A7-D67CDACF14AF}">
      <dsp:nvSpPr>
        <dsp:cNvPr id="0" name=""/>
        <dsp:cNvSpPr/>
      </dsp:nvSpPr>
      <dsp:spPr>
        <a:xfrm>
          <a:off x="0" y="1875135"/>
          <a:ext cx="4038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Multiple stops</a:t>
          </a:r>
          <a:endParaRPr lang="en-US" sz="2300" kern="1200"/>
        </a:p>
      </dsp:txBody>
      <dsp:txXfrm>
        <a:off x="26930" y="1902065"/>
        <a:ext cx="3984740" cy="497795"/>
      </dsp:txXfrm>
    </dsp:sp>
    <dsp:sp modelId="{D5A29B05-DD16-4A78-BEB6-192238458CE0}">
      <dsp:nvSpPr>
        <dsp:cNvPr id="0" name=""/>
        <dsp:cNvSpPr/>
      </dsp:nvSpPr>
      <dsp:spPr>
        <a:xfrm>
          <a:off x="0" y="2493030"/>
          <a:ext cx="4038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Create instructions for a friend </a:t>
          </a:r>
          <a:endParaRPr lang="en-US" sz="2300" kern="1200"/>
        </a:p>
      </dsp:txBody>
      <dsp:txXfrm>
        <a:off x="26930" y="2519960"/>
        <a:ext cx="3984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24/07/2023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24/07/2023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102350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strike="noStrike" baseline="0" dirty="0">
                <a:cs typeface="Calibri"/>
              </a:rPr>
              <a:t>** Please note there is also a lesson plan that accompanies this PowerPoint 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60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>
              <a:solidFill>
                <a:srgbClr val="2D2D2D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92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2D2D2D"/>
                </a:solidFill>
                <a:effectLst/>
                <a:latin typeface="Noto Sans"/>
                <a:ea typeface="Noto Sans"/>
                <a:cs typeface="Noto Sans"/>
              </a:rPr>
              <a:t>Dependent on the age of your students and their current skill levels</a:t>
            </a:r>
            <a:r>
              <a:rPr lang="en-AU" dirty="0">
                <a:solidFill>
                  <a:srgbClr val="2D2D2D"/>
                </a:solidFill>
                <a:latin typeface="Noto Sans"/>
                <a:ea typeface="Noto Sans"/>
                <a:cs typeface="Noto Sans"/>
              </a:rPr>
              <a:t>,</a:t>
            </a:r>
            <a:r>
              <a:rPr lang="en-AU" b="0" i="0" dirty="0">
                <a:solidFill>
                  <a:srgbClr val="2D2D2D"/>
                </a:solidFill>
                <a:effectLst/>
                <a:latin typeface="Noto Sans"/>
                <a:ea typeface="Noto Sans"/>
                <a:cs typeface="Noto Sans"/>
              </a:rPr>
              <a:t> you may wish to adjust the parameters of this task.</a:t>
            </a:r>
            <a:r>
              <a:rPr lang="en-AU" dirty="0">
                <a:solidFill>
                  <a:srgbClr val="2D2D2D"/>
                </a:solidFill>
                <a:latin typeface="Noto Sans"/>
                <a:ea typeface="Noto Sans"/>
                <a:cs typeface="Noto Sans"/>
              </a:rPr>
              <a:t> </a:t>
            </a:r>
            <a:endParaRPr lang="en-AU" b="0" i="0">
              <a:solidFill>
                <a:srgbClr val="2D2D2D"/>
              </a:solidFill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32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Example task and corresponding CT thinking skills</a:t>
            </a:r>
            <a:endParaRPr lang="en-US" dirty="0"/>
          </a:p>
          <a:p>
            <a:endParaRPr lang="en-AU" dirty="0"/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,Sans-Serif"/>
              <a:buChar char=""/>
            </a:pPr>
            <a:r>
              <a:rPr lang="en-AU" dirty="0"/>
              <a:t>Decomposition – planning a holiday is all about breaking a task down into smaller more manageable parts e.g. basic time line, list of activities, food budget, activity budget, job list.</a:t>
            </a:r>
            <a:endParaRPr lang="en-US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r>
              <a:rPr lang="en-AU" dirty="0"/>
              <a:t>Algorithmic thinking - working out what tasks need to be completed in what order and identifying which tasks are dependent on others.  E.g. Holiday dates –&gt;  overall budget --&gt; passports --&gt; visas --&gt; travel --&gt; accommodation --&gt; activities --&gt; packing.</a:t>
            </a:r>
            <a:endParaRPr lang="en-US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r>
              <a:rPr lang="en-AU" dirty="0"/>
              <a:t>Abstraction: Identify what information is relevant, prioritise, for example, what activities need to be cut if the budget does not allow etc</a:t>
            </a:r>
            <a:endParaRPr lang="en-US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r>
              <a:rPr lang="en-AU" dirty="0"/>
              <a:t>Modelling – creating and recreating itineraries.</a:t>
            </a:r>
            <a:endParaRPr lang="en-US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r>
              <a:rPr lang="en-AU" dirty="0"/>
              <a:t>Pattern recognition - Planning flights by looking for patterns in costing (e.g. cheaper on the weekend) deciding when to travel by looking at seasons and the popularity of a destination, deciding where to stay based on reviews.</a:t>
            </a:r>
            <a:endParaRPr lang="en-US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r>
              <a:rPr lang="en-AU" dirty="0"/>
              <a:t>Evaluation - deciding what went well and what can be improved in the planning process.</a:t>
            </a:r>
            <a:endParaRPr lang="en-AU" dirty="0"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endParaRPr lang="en-AU" dirty="0"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endParaRPr lang="en-AU" dirty="0"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endParaRPr lang="en-AU" dirty="0"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endParaRPr lang="en-AU" dirty="0">
              <a:ea typeface="Calibri"/>
              <a:cs typeface="Calibri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AU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24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sz="1200" b="1" dirty="0">
              <a:solidFill>
                <a:srgbClr val="2D2D2D"/>
              </a:solidFill>
              <a:effectLst/>
              <a:latin typeface="Noto Sans"/>
              <a:ea typeface="Noto Sans"/>
              <a:cs typeface="Noto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90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2D2D2D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46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61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half horizontal image (about u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767500"/>
            <a:ext cx="9143999" cy="23760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9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  <p:sldLayoutId id="2147483709" r:id="rId20"/>
    <p:sldLayoutId id="2147483711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ro.au/-/media/Digital-Careers/Files/Resources/Bebras-Unplugged/BebrasUnplugged_ComputationalThinkingCards_PrintYourOw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9BBBF713-4740-414F-A523-E4B0CD7C0882}"/>
              </a:ext>
            </a:extLst>
          </p:cNvPr>
          <p:cNvSpPr txBox="1">
            <a:spLocks/>
          </p:cNvSpPr>
          <p:nvPr/>
        </p:nvSpPr>
        <p:spPr>
          <a:xfrm>
            <a:off x="353138" y="3541415"/>
            <a:ext cx="4459302" cy="2663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61996" indent="-16199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992" indent="-16199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988" indent="-16199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984" indent="-16199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980" indent="-16199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67584B-EC7E-4774-85E3-E4274BA44F81}"/>
              </a:ext>
            </a:extLst>
          </p:cNvPr>
          <p:cNvSpPr/>
          <p:nvPr/>
        </p:nvSpPr>
        <p:spPr>
          <a:xfrm>
            <a:off x="8399185" y="4421173"/>
            <a:ext cx="631595" cy="6598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05B1048-C330-437E-8621-F45A0719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38" y="2316574"/>
            <a:ext cx="4218862" cy="639365"/>
          </a:xfrm>
        </p:spPr>
        <p:txBody>
          <a:bodyPr>
            <a:noAutofit/>
          </a:bodyPr>
          <a:lstStyle/>
          <a:p>
            <a:r>
              <a:rPr lang="en-AU" dirty="0"/>
              <a:t>Bebras Mega Challenge – Holidays! </a:t>
            </a:r>
          </a:p>
        </p:txBody>
      </p:sp>
      <p:pic>
        <p:nvPicPr>
          <p:cNvPr id="10" name="Picture 9" descr="Cartoon animal sitting on a chair under an umbrella on a beach&#10;&#10;Description automatically generated">
            <a:extLst>
              <a:ext uri="{FF2B5EF4-FFF2-40B4-BE49-F238E27FC236}">
                <a16:creationId xmlns:a16="http://schemas.microsoft.com/office/drawing/2014/main" id="{2AAACFBF-4CA1-CAEF-DC6B-1E1C120B2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9629"/>
          <a:stretch/>
        </p:blipFill>
        <p:spPr>
          <a:xfrm>
            <a:off x="4684698" y="0"/>
            <a:ext cx="44593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7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1E6671E-15FA-DB18-985A-BD0D534C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1" y="950913"/>
            <a:ext cx="8640960" cy="639365"/>
          </a:xfrm>
        </p:spPr>
        <p:txBody>
          <a:bodyPr/>
          <a:lstStyle/>
          <a:p>
            <a:r>
              <a:rPr lang="en-AU" dirty="0">
                <a:cs typeface="Calibri"/>
              </a:rPr>
              <a:t>Challenge description 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9B648-78AC-1034-4E4A-D8E0E83EBD90}"/>
              </a:ext>
            </a:extLst>
          </p:cNvPr>
          <p:cNvSpPr txBox="1"/>
          <p:nvPr/>
        </p:nvSpPr>
        <p:spPr>
          <a:xfrm>
            <a:off x="250825" y="1590278"/>
            <a:ext cx="853555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You're</a:t>
            </a:r>
            <a:r>
              <a:rPr lang="en-AU" sz="18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AU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about to go</a:t>
            </a:r>
            <a:r>
              <a:rPr lang="en-AU" sz="18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on </a:t>
            </a:r>
            <a:r>
              <a:rPr lang="en-AU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your overseas dream holiday - how exciting! </a:t>
            </a:r>
            <a:r>
              <a:rPr lang="en-AU" sz="18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Your job today is to create a detailed itinerary for the holiday. Use the </a:t>
            </a:r>
            <a:r>
              <a:rPr lang="en-AU" sz="1800" dirty="0">
                <a:solidFill>
                  <a:srgbClr val="1A9AFF"/>
                </a:solidFill>
                <a:effectLst/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 Bebras computational skills </a:t>
            </a:r>
            <a:r>
              <a:rPr lang="en-AU" sz="1800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to complete this challenge.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12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1E6671E-15FA-DB18-985A-BD0D534C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500"/>
              <a:t>Scenario/Factors to consider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9B648-78AC-1034-4E4A-D8E0E83EBD90}"/>
              </a:ext>
            </a:extLst>
          </p:cNvPr>
          <p:cNvSpPr txBox="1"/>
          <p:nvPr/>
        </p:nvSpPr>
        <p:spPr>
          <a:xfrm>
            <a:off x="251520" y="1665854"/>
            <a:ext cx="4038600" cy="306613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2000" dirty="0">
                <a:effectLst/>
              </a:rPr>
              <a:t>You are planning </a:t>
            </a:r>
            <a:r>
              <a:rPr lang="en-AU" sz="2000" dirty="0"/>
              <a:t>to go on this holiday</a:t>
            </a:r>
            <a:r>
              <a:rPr lang="en-AU" sz="2000" dirty="0">
                <a:effectLst/>
              </a:rPr>
              <a:t> with a </a:t>
            </a:r>
            <a:r>
              <a:rPr lang="en-AU" sz="2000" dirty="0"/>
              <a:t>friend. You</a:t>
            </a:r>
            <a:r>
              <a:rPr lang="en-AU" sz="2000" dirty="0">
                <a:effectLst/>
              </a:rPr>
              <a:t> </a:t>
            </a:r>
            <a:r>
              <a:rPr lang="en-AU" sz="2000" dirty="0"/>
              <a:t>have both saved</a:t>
            </a:r>
            <a:r>
              <a:rPr lang="en-AU" sz="2000" dirty="0">
                <a:effectLst/>
              </a:rPr>
              <a:t> $7000 </a:t>
            </a:r>
            <a:r>
              <a:rPr lang="en-AU" sz="2000" dirty="0"/>
              <a:t>each and</a:t>
            </a:r>
            <a:r>
              <a:rPr lang="en-AU" sz="2000" dirty="0">
                <a:effectLst/>
              </a:rPr>
              <a:t> have two weeks of </a:t>
            </a:r>
            <a:r>
              <a:rPr lang="en-AU" sz="2000" dirty="0"/>
              <a:t>holiday leave</a:t>
            </a:r>
            <a:r>
              <a:rPr lang="en-AU" sz="2000" dirty="0">
                <a:effectLst/>
              </a:rPr>
              <a:t> </a:t>
            </a:r>
            <a:r>
              <a:rPr lang="en-AU" sz="2000" dirty="0"/>
              <a:t>available</a:t>
            </a:r>
            <a:r>
              <a:rPr lang="en-AU" sz="2000" dirty="0">
                <a:effectLst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2000" dirty="0">
                <a:effectLst/>
              </a:rPr>
              <a:t>You are both adventurous people </a:t>
            </a:r>
            <a:r>
              <a:rPr lang="en-AU" sz="2000" dirty="0"/>
              <a:t>who </a:t>
            </a:r>
            <a:r>
              <a:rPr lang="en-AU" sz="2000" dirty="0">
                <a:effectLst/>
              </a:rPr>
              <a:t>like to do activities and explore</a:t>
            </a:r>
            <a:r>
              <a:rPr lang="en-AU" sz="2000" dirty="0"/>
              <a:t>, </a:t>
            </a:r>
            <a:r>
              <a:rPr lang="en-AU" sz="2000" dirty="0">
                <a:effectLst/>
              </a:rPr>
              <a:t>so you plan on having multiple stops.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AU" sz="2000" dirty="0">
                <a:effectLst/>
              </a:rPr>
              <a:t>Your friend has not </a:t>
            </a:r>
            <a:r>
              <a:rPr lang="en-AU" sz="2000" dirty="0"/>
              <a:t>gone on</a:t>
            </a:r>
            <a:r>
              <a:rPr lang="en-AU" sz="2000" dirty="0">
                <a:effectLst/>
              </a:rPr>
              <a:t> </a:t>
            </a:r>
            <a:r>
              <a:rPr lang="en-AU" sz="2000" dirty="0"/>
              <a:t>an overseas </a:t>
            </a:r>
            <a:r>
              <a:rPr lang="en-AU" sz="2000" dirty="0">
                <a:effectLst/>
              </a:rPr>
              <a:t>holiday before and you have kindly offered to provide them with instructions on what they need to organise.</a:t>
            </a:r>
            <a:r>
              <a:rPr lang="en-AU" sz="2000" dirty="0"/>
              <a:t> </a:t>
            </a:r>
            <a:endParaRPr lang="en-AU" sz="2000" dirty="0">
              <a:effectLst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AU" sz="2000" dirty="0"/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B915B236-86F5-66C5-9C5E-6676DA09B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986727"/>
              </p:ext>
            </p:extLst>
          </p:nvPr>
        </p:nvGraphicFramePr>
        <p:xfrm>
          <a:off x="4838700" y="1665854"/>
          <a:ext cx="4038600" cy="306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23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1E6671E-15FA-DB18-985A-BD0D534C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1" y="950913"/>
            <a:ext cx="8640960" cy="639365"/>
          </a:xfrm>
        </p:spPr>
        <p:txBody>
          <a:bodyPr/>
          <a:lstStyle/>
          <a:p>
            <a:r>
              <a:rPr lang="en-AU" dirty="0">
                <a:cs typeface="Calibri"/>
              </a:rPr>
              <a:t>Brainstorming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9B648-78AC-1034-4E4A-D8E0E83EBD90}"/>
              </a:ext>
            </a:extLst>
          </p:cNvPr>
          <p:cNvSpPr txBox="1"/>
          <p:nvPr/>
        </p:nvSpPr>
        <p:spPr>
          <a:xfrm>
            <a:off x="250825" y="1590278"/>
            <a:ext cx="8535554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80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1E6671E-15FA-DB18-985A-BD0D534C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1" y="950913"/>
            <a:ext cx="8640960" cy="639365"/>
          </a:xfrm>
        </p:spPr>
        <p:txBody>
          <a:bodyPr/>
          <a:lstStyle/>
          <a:p>
            <a:r>
              <a:rPr lang="en-AU" dirty="0">
                <a:cs typeface="Calibri"/>
              </a:rPr>
              <a:t>Discuss your holiday!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90FD6-6031-49A8-D228-74BE2D400698}"/>
              </a:ext>
            </a:extLst>
          </p:cNvPr>
          <p:cNvSpPr txBox="1"/>
          <p:nvPr/>
        </p:nvSpPr>
        <p:spPr>
          <a:xfrm>
            <a:off x="357620" y="2026076"/>
            <a:ext cx="7328771" cy="3066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How did you approach planning this holiday?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Which element of the holiday was the most difficult to plan? Which was the easiest?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What would you do differently if you were to redo this activity?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What CT skills did you use?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5492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D026D983-DDFF-80D2-FA85-0E567005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</p:spPr>
        <p:txBody>
          <a:bodyPr anchor="t">
            <a:normAutofit/>
          </a:bodyPr>
          <a:lstStyle/>
          <a:p>
            <a:r>
              <a:rPr lang="en-AU"/>
              <a:t>Computational Thinking Skills</a:t>
            </a:r>
            <a:endParaRPr lang="en-AU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7E82FFB-5EC8-49FA-F82D-DF8F5540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b="13342"/>
          <a:stretch/>
        </p:blipFill>
        <p:spPr>
          <a:xfrm>
            <a:off x="0" y="1444823"/>
            <a:ext cx="9144000" cy="36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45AC11-8D6D-612D-916B-571270FCB49B}"/>
              </a:ext>
            </a:extLst>
          </p:cNvPr>
          <p:cNvSpPr txBox="1">
            <a:spLocks/>
          </p:cNvSpPr>
          <p:nvPr/>
        </p:nvSpPr>
        <p:spPr>
          <a:xfrm>
            <a:off x="251520" y="1779662"/>
            <a:ext cx="3600400" cy="17281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Mission complete!</a:t>
            </a:r>
          </a:p>
        </p:txBody>
      </p:sp>
    </p:spTree>
    <p:extLst>
      <p:ext uri="{BB962C8B-B14F-4D97-AF65-F5344CB8AC3E}">
        <p14:creationId xmlns:p14="http://schemas.microsoft.com/office/powerpoint/2010/main" val="1683305208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43ACC684-2AD5-476E-AF12-014BDF35CF15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59B5932C-8BC1-41B2-ABAC-991F2E9FF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a628d3-73e3-4ab0-b758-1ca8dd16a32f">
      <UserInfo>
        <DisplayName>Mason, Sarah (Services, Black Mountain)</DisplayName>
        <AccountId>31</AccountId>
        <AccountType/>
      </UserInfo>
      <UserInfo>
        <DisplayName>McClements, Julie (Services, Adelaide K. Ave)</DisplayName>
        <AccountId>426</AccountId>
        <AccountType/>
      </UserInfo>
    </SharedWithUsers>
    <lcf76f155ced4ddcb4097134ff3c332f xmlns="2dfc7652-58be-419c-9a0b-279203e06c2f">
      <Terms xmlns="http://schemas.microsoft.com/office/infopath/2007/PartnerControls"/>
    </lcf76f155ced4ddcb4097134ff3c332f>
    <TaxCatchAll xmlns="cfa628d3-73e3-4ab0-b758-1ca8dd16a32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927C0B983FC4A9BE0C11B0B111463" ma:contentTypeVersion="12" ma:contentTypeDescription="Create a new document." ma:contentTypeScope="" ma:versionID="d9c897acb0eaaec5d654f9ca87a579df">
  <xsd:schema xmlns:xsd="http://www.w3.org/2001/XMLSchema" xmlns:xs="http://www.w3.org/2001/XMLSchema" xmlns:p="http://schemas.microsoft.com/office/2006/metadata/properties" xmlns:ns2="2dfc7652-58be-419c-9a0b-279203e06c2f" xmlns:ns3="cfa628d3-73e3-4ab0-b758-1ca8dd16a32f" targetNamespace="http://schemas.microsoft.com/office/2006/metadata/properties" ma:root="true" ma:fieldsID="10ed3815d25876974fa448a2b4846807" ns2:_="" ns3:_="">
    <xsd:import namespace="2dfc7652-58be-419c-9a0b-279203e06c2f"/>
    <xsd:import namespace="cfa628d3-73e3-4ab0-b758-1ca8dd16a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c7652-58be-419c-9a0b-279203e06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628d3-73e3-4ab0-b758-1ca8dd16a3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01e562c-ea57-428b-a272-30da8858a6be}" ma:internalName="TaxCatchAll" ma:showField="CatchAllData" ma:web="cfa628d3-73e3-4ab0-b758-1ca8dd16a3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A1BE04-102E-4686-A930-FD3AF8ECB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EFBA4-0BAB-4C29-84A7-638C7949AD07}">
  <ds:schemaRefs>
    <ds:schemaRef ds:uri="2dfc7652-58be-419c-9a0b-279203e06c2f"/>
    <ds:schemaRef ds:uri="cfa628d3-73e3-4ab0-b758-1ca8dd16a3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1282F4-277E-4A19-933D-F7EE01704B35}">
  <ds:schemaRefs>
    <ds:schemaRef ds:uri="2dfc7652-58be-419c-9a0b-279203e06c2f"/>
    <ds:schemaRef ds:uri="cfa628d3-73e3-4ab0-b758-1ca8dd16a3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1137</TotalTime>
  <Words>425</Words>
  <Application>Microsoft Office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Noto Sans</vt:lpstr>
      <vt:lpstr>Symbol,Sans-Serif</vt:lpstr>
      <vt:lpstr>CSIRO vertical</vt:lpstr>
      <vt:lpstr>CSIRO horizontal</vt:lpstr>
      <vt:lpstr>Bebras Mega Challenge – Holidays! </vt:lpstr>
      <vt:lpstr>Challenge description </vt:lpstr>
      <vt:lpstr>Scenario/Factors to consider </vt:lpstr>
      <vt:lpstr>Brainstorming</vt:lpstr>
      <vt:lpstr>Discuss your holiday!</vt:lpstr>
      <vt:lpstr>Computational Thinking Skills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Cleaning</dc:title>
  <dc:creator>Phelps, Melinda (Services, North Ryde)</dc:creator>
  <cp:lastModifiedBy>Creed, Chloe (CorpAffairs, Clayton)</cp:lastModifiedBy>
  <cp:revision>54</cp:revision>
  <cp:lastPrinted>2019-07-25T05:14:36Z</cp:lastPrinted>
  <dcterms:created xsi:type="dcterms:W3CDTF">2019-07-29T23:59:41Z</dcterms:created>
  <dcterms:modified xsi:type="dcterms:W3CDTF">2023-07-24T06:24:40Z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0x010100125927C0B983FC4A9BE0C11B0B111463</vt:lpwstr>
  </property>
  <property fmtid="{D5CDD505-2E9C-101B-9397-08002B2CF9AE}" pid="3" name="_dlc_DocIdItemGuid">
    <vt:lpwstr>09a52055-59e7-4e8f-bdd7-d54eeb42ebbc</vt:lpwstr>
  </property>
  <property fmtid="{D5CDD505-2E9C-101B-9397-08002B2CF9AE}" pid="4" name="MediaServiceImageTags">
    <vt:lpwstr/>
  </property>
  <property fmtid="{D5CDD505-2E9C-101B-9397-08002B2CF9AE}" pid="5" name="Order">
    <vt:lpwstr>1163800.00000000</vt:lpwstr>
  </property>
  <property fmtid="{D5CDD505-2E9C-101B-9397-08002B2CF9AE}" pid="6" name="xd_ProgID">
    <vt:lpwstr/>
  </property>
  <property fmtid="{D5CDD505-2E9C-101B-9397-08002B2CF9AE}" pid="7" name="_dlc_DocId">
    <vt:lpwstr>D5UVATFT65SJ-1353505029-11638</vt:lpwstr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dlc_DocIdUrl">
    <vt:lpwstr>https://csiroau.sharepoint.com/sites/DigitalCareers/_layouts/15/DocIdRedir.aspx?ID=D5UVATFT65SJ-1353505029-11638, D5UVATFT65SJ-1353505029-11638</vt:lpwstr>
  </property>
  <property fmtid="{D5CDD505-2E9C-101B-9397-08002B2CF9AE}" pid="13" name="xd_Signature">
    <vt:lpwstr/>
  </property>
</Properties>
</file>