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5.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6.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9.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15.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16.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17.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18.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46" r:id="rId5"/>
    <p:sldMasterId id="2147483824" r:id="rId6"/>
    <p:sldMasterId id="2147483683" r:id="rId7"/>
  </p:sldMasterIdLst>
  <p:notesMasterIdLst>
    <p:notesMasterId r:id="rId36"/>
  </p:notesMasterIdLst>
  <p:handoutMasterIdLst>
    <p:handoutMasterId r:id="rId37"/>
  </p:handoutMasterIdLst>
  <p:sldIdLst>
    <p:sldId id="299" r:id="rId8"/>
    <p:sldId id="257" r:id="rId9"/>
    <p:sldId id="18672" r:id="rId10"/>
    <p:sldId id="18679" r:id="rId11"/>
    <p:sldId id="313" r:id="rId12"/>
    <p:sldId id="304" r:id="rId13"/>
    <p:sldId id="314" r:id="rId14"/>
    <p:sldId id="323" r:id="rId15"/>
    <p:sldId id="321" r:id="rId16"/>
    <p:sldId id="322" r:id="rId17"/>
    <p:sldId id="18673" r:id="rId18"/>
    <p:sldId id="260" r:id="rId19"/>
    <p:sldId id="275" r:id="rId20"/>
    <p:sldId id="295" r:id="rId21"/>
    <p:sldId id="269" r:id="rId22"/>
    <p:sldId id="272" r:id="rId23"/>
    <p:sldId id="261" r:id="rId24"/>
    <p:sldId id="268" r:id="rId25"/>
    <p:sldId id="308" r:id="rId26"/>
    <p:sldId id="18675" r:id="rId27"/>
    <p:sldId id="276" r:id="rId28"/>
    <p:sldId id="302" r:id="rId29"/>
    <p:sldId id="294" r:id="rId30"/>
    <p:sldId id="303" r:id="rId31"/>
    <p:sldId id="315" r:id="rId32"/>
    <p:sldId id="319" r:id="rId33"/>
    <p:sldId id="18676" r:id="rId34"/>
    <p:sldId id="266" r:id="rId35"/>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599">
          <p15:clr>
            <a:srgbClr val="A4A3A4"/>
          </p15:clr>
        </p15:guide>
        <p15:guide id="3" pos="2880">
          <p15:clr>
            <a:srgbClr val="A4A3A4"/>
          </p15:clr>
        </p15:guide>
        <p15:guide id="4" pos="5602" userDrawn="1">
          <p15:clr>
            <a:srgbClr val="A4A3A4"/>
          </p15:clr>
        </p15:guide>
        <p15:guide id="5" pos="158"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E47F00-3C15-C5B9-A117-1612DB575EF9}" name="Lewis, Alex (Science Connect, Clayton)" initials="AL" userId="S::lew187@csiro.au::8ccb8e39-eaf8-46fe-8857-7bd8a42b71f3" providerId="AD"/>
  <p188:author id="{3986805C-6293-27FF-211F-20AA60D6AEE2}" name="Creed, Chloe (Science Connect, Clayton)" initials="CC" userId="S::cre267@csiro.au::1152562a-1195-45b0-b6d3-8f55f19e4105" providerId="AD"/>
  <p188:author id="{4D0171D7-1F26-44BD-4E2C-B5980238269D}" name="Sue, Lorraine (Science Connect, Westmead)" initials="SW" userId="S::sue006@csiro.au::ce5af3e3-cdc1-4304-929b-8b398ef89c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77"/>
    <a:srgbClr val="004B87"/>
    <a:srgbClr val="001D34"/>
    <a:srgbClr val="757579"/>
    <a:srgbClr val="E87722"/>
    <a:srgbClr val="00A9CE"/>
    <a:srgbClr val="DF1995"/>
    <a:srgbClr val="6D2077"/>
    <a:srgbClr val="71CC98"/>
    <a:srgbClr val="9FAE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DD129-C16C-40CF-9B27-BCE738AEDCC8}" v="17" dt="2026-04-14T03:13:38.342"/>
    <p1510:client id="{D44C98B3-A4BA-4D67-BEDD-976E6B07B9F9}" v="3" dt="2026-04-15T02:23:33.015"/>
    <p1510:client id="{EA3FB3A7-7F39-4D91-894F-79642E07886E}" v="9" dt="2026-04-15T02:28:37.9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884" autoAdjust="0"/>
  </p:normalViewPr>
  <p:slideViewPr>
    <p:cSldViewPr snapToGrid="0">
      <p:cViewPr varScale="1">
        <p:scale>
          <a:sx n="134" d="100"/>
          <a:sy n="134" d="100"/>
        </p:scale>
        <p:origin x="138" y="252"/>
      </p:cViewPr>
      <p:guideLst>
        <p:guide orient="horz" pos="1620"/>
        <p:guide orient="horz" pos="599"/>
        <p:guide pos="2880"/>
        <p:guide pos="5602"/>
        <p:guide pos="158"/>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BFA697C-5849-4DDF-A6C8-08E6893940F4}" type="datetimeFigureOut">
              <a:rPr lang="en-AU" smtClean="0"/>
              <a:pPr/>
              <a:t>15/04/2026</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FD014AF-979A-46D9-9B43-4C67319580DA}" type="slidenum">
              <a:rPr lang="en-AU" smtClean="0"/>
              <a:pPr/>
              <a:t>‹#›</a:t>
            </a:fld>
            <a:endParaRPr lang="en-AU"/>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0992BC2-9435-4D31-AEB3-5D5877AD6447}" type="datetimeFigureOut">
              <a:rPr lang="en-AU" smtClean="0"/>
              <a:pPr/>
              <a:t>15/04/2026</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A496215-5E4C-414D-A8DB-C38AA7CF7C2A}" type="slidenum">
              <a:rPr lang="en-AU" smtClean="0"/>
              <a:pPr/>
              <a:t>‹#›</a:t>
            </a:fld>
            <a:endParaRPr lang="en-AU"/>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tu.be/yHj_lkCIO8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eNuop9T8it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9cjfx6gEyh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r-KRufzP6Dw"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Disclaimer: </a:t>
            </a:r>
            <a:r>
              <a:rPr lang="en-AU"/>
              <a:t>These resources are best used after, or alongside, teaching the focus area of the </a:t>
            </a:r>
            <a:r>
              <a:rPr lang="en-AU" b="0"/>
              <a:t>periodic table and atomic structure. </a:t>
            </a:r>
          </a:p>
          <a:p>
            <a:endParaRPr lang="en-AU"/>
          </a:p>
        </p:txBody>
      </p:sp>
      <p:sp>
        <p:nvSpPr>
          <p:cNvPr id="4" name="Slide Number Placeholder 3"/>
          <p:cNvSpPr>
            <a:spLocks noGrp="1"/>
          </p:cNvSpPr>
          <p:nvPr>
            <p:ph type="sldNum" sz="quarter" idx="5"/>
          </p:nvPr>
        </p:nvSpPr>
        <p:spPr/>
        <p:txBody>
          <a:bodyPr/>
          <a:lstStyle/>
          <a:p>
            <a:fld id="{154123AC-5EDE-453E-B88D-6DD614B01266}" type="slidenum">
              <a:rPr lang="en-AU" smtClean="0"/>
              <a:t>1</a:t>
            </a:fld>
            <a:endParaRPr lang="en-AU"/>
          </a:p>
        </p:txBody>
      </p:sp>
    </p:spTree>
    <p:extLst>
      <p:ext uri="{BB962C8B-B14F-4D97-AF65-F5344CB8AC3E}">
        <p14:creationId xmlns:p14="http://schemas.microsoft.com/office/powerpoint/2010/main" val="325033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BACD7-FA5A-3A11-98AC-A96B4224B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971895-69DA-AB39-9684-136B7BB6D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1BCE19-1CC1-5BB5-8683-5213618A6D4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3AE8268-2D14-64B1-ED1E-9E2BFBA20AA3}"/>
              </a:ext>
            </a:extLst>
          </p:cNvPr>
          <p:cNvSpPr>
            <a:spLocks noGrp="1"/>
          </p:cNvSpPr>
          <p:nvPr>
            <p:ph type="sldNum" sz="quarter" idx="5"/>
          </p:nvPr>
        </p:nvSpPr>
        <p:spPr/>
        <p:txBody>
          <a:bodyPr/>
          <a:lstStyle/>
          <a:p>
            <a:fld id="{154123AC-5EDE-453E-B88D-6DD614B01266}" type="slidenum">
              <a:rPr lang="en-AU" smtClean="0"/>
              <a:t>10</a:t>
            </a:fld>
            <a:endParaRPr lang="en-AU"/>
          </a:p>
        </p:txBody>
      </p:sp>
    </p:spTree>
    <p:extLst>
      <p:ext uri="{BB962C8B-B14F-4D97-AF65-F5344CB8AC3E}">
        <p14:creationId xmlns:p14="http://schemas.microsoft.com/office/powerpoint/2010/main" val="235443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90FE5-68F1-48D9-9B46-B2F6730DE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6A3C13-279C-0B47-9F5A-BBA3CFCCA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7CB10-09C9-5CE5-A6DB-3C84E87BF85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968E601-C6FC-226C-7939-4A91ECCD87E1}"/>
              </a:ext>
            </a:extLst>
          </p:cNvPr>
          <p:cNvSpPr>
            <a:spLocks noGrp="1"/>
          </p:cNvSpPr>
          <p:nvPr>
            <p:ph type="sldNum" sz="quarter" idx="5"/>
          </p:nvPr>
        </p:nvSpPr>
        <p:spPr/>
        <p:txBody>
          <a:bodyPr/>
          <a:lstStyle/>
          <a:p>
            <a:fld id="{154123AC-5EDE-453E-B88D-6DD614B01266}" type="slidenum">
              <a:rPr lang="en-AU" smtClean="0"/>
              <a:t>11</a:t>
            </a:fld>
            <a:endParaRPr lang="en-AU"/>
          </a:p>
        </p:txBody>
      </p:sp>
    </p:spTree>
    <p:extLst>
      <p:ext uri="{BB962C8B-B14F-4D97-AF65-F5344CB8AC3E}">
        <p14:creationId xmlns:p14="http://schemas.microsoft.com/office/powerpoint/2010/main" val="1856091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54123AC-5EDE-453E-B88D-6DD614B01266}" type="slidenum">
              <a:rPr lang="en-AU" smtClean="0"/>
              <a:t>12</a:t>
            </a:fld>
            <a:endParaRPr lang="en-AU"/>
          </a:p>
        </p:txBody>
      </p:sp>
    </p:spTree>
    <p:extLst>
      <p:ext uri="{BB962C8B-B14F-4D97-AF65-F5344CB8AC3E}">
        <p14:creationId xmlns:p14="http://schemas.microsoft.com/office/powerpoint/2010/main" val="2295015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A496215-5E4C-414D-A8DB-C38AA7CF7C2A}" type="slidenum">
              <a:rPr lang="en-AU" smtClean="0"/>
              <a:pPr/>
              <a:t>13</a:t>
            </a:fld>
            <a:endParaRPr lang="en-AU"/>
          </a:p>
        </p:txBody>
      </p:sp>
    </p:spTree>
    <p:extLst>
      <p:ext uri="{BB962C8B-B14F-4D97-AF65-F5344CB8AC3E}">
        <p14:creationId xmlns:p14="http://schemas.microsoft.com/office/powerpoint/2010/main" val="664599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09125-EE6A-8F46-8B99-63A9CA73B9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D312CC-8926-D21D-721D-54E38FB048C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D3B04D9-801A-03E7-B560-D4DB9443C2F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D5614EC-DB0B-FF86-2E61-25A09157927F}"/>
              </a:ext>
            </a:extLst>
          </p:cNvPr>
          <p:cNvSpPr>
            <a:spLocks noGrp="1"/>
          </p:cNvSpPr>
          <p:nvPr>
            <p:ph type="sldNum" sz="quarter" idx="5"/>
          </p:nvPr>
        </p:nvSpPr>
        <p:spPr/>
        <p:txBody>
          <a:bodyPr/>
          <a:lstStyle/>
          <a:p>
            <a:fld id="{154123AC-5EDE-453E-B88D-6DD614B01266}" type="slidenum">
              <a:rPr lang="en-AU" smtClean="0"/>
              <a:t>14</a:t>
            </a:fld>
            <a:endParaRPr lang="en-AU"/>
          </a:p>
        </p:txBody>
      </p:sp>
    </p:spTree>
    <p:extLst>
      <p:ext uri="{BB962C8B-B14F-4D97-AF65-F5344CB8AC3E}">
        <p14:creationId xmlns:p14="http://schemas.microsoft.com/office/powerpoint/2010/main" val="566164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Example of </a:t>
            </a:r>
            <a:r>
              <a:rPr lang="en-AU" sz="1200" b="0" i="0" kern="1200">
                <a:solidFill>
                  <a:schemeClr val="tx1"/>
                </a:solidFill>
                <a:effectLst/>
                <a:latin typeface="+mn-lt"/>
                <a:ea typeface="+mn-ea"/>
                <a:cs typeface="+mn-cs"/>
              </a:rPr>
              <a:t>hand drill method - </a:t>
            </a:r>
            <a:r>
              <a:rPr lang="en-AU" sz="1200" b="0" i="0" u="sng" strike="noStrike" kern="1200">
                <a:solidFill>
                  <a:schemeClr val="tx1"/>
                </a:solidFill>
                <a:effectLst/>
                <a:latin typeface="+mn-lt"/>
                <a:ea typeface="+mn-ea"/>
                <a:cs typeface="+mn-cs"/>
                <a:hlinkClick r:id="rId3"/>
              </a:rPr>
              <a:t>https://youtu.be/yHj_lkCIO88</a:t>
            </a:r>
            <a:r>
              <a:rPr lang="en-AU" sz="1200" b="0" i="0" kern="1200">
                <a:solidFill>
                  <a:schemeClr val="tx1"/>
                </a:solidFill>
                <a:effectLst/>
                <a:latin typeface="+mn-lt"/>
                <a:ea typeface="+mn-ea"/>
                <a:cs typeface="+mn-cs"/>
              </a:rPr>
              <a:t> </a:t>
            </a:r>
            <a:endParaRPr lang="en-AU"/>
          </a:p>
        </p:txBody>
      </p:sp>
      <p:sp>
        <p:nvSpPr>
          <p:cNvPr id="4" name="Slide Number Placeholder 3"/>
          <p:cNvSpPr>
            <a:spLocks noGrp="1"/>
          </p:cNvSpPr>
          <p:nvPr>
            <p:ph type="sldNum" sz="quarter" idx="5"/>
          </p:nvPr>
        </p:nvSpPr>
        <p:spPr/>
        <p:txBody>
          <a:bodyPr/>
          <a:lstStyle/>
          <a:p>
            <a:fld id="{154123AC-5EDE-453E-B88D-6DD614B01266}" type="slidenum">
              <a:rPr lang="en-AU" smtClean="0"/>
              <a:t>15</a:t>
            </a:fld>
            <a:endParaRPr lang="en-AU"/>
          </a:p>
        </p:txBody>
      </p:sp>
    </p:spTree>
    <p:extLst>
      <p:ext uri="{BB962C8B-B14F-4D97-AF65-F5344CB8AC3E}">
        <p14:creationId xmlns:p14="http://schemas.microsoft.com/office/powerpoint/2010/main" val="560412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Example of </a:t>
            </a:r>
            <a:r>
              <a:rPr lang="en-GB" sz="1200" b="0" i="0" kern="1200">
                <a:solidFill>
                  <a:schemeClr val="tx1"/>
                </a:solidFill>
                <a:effectLst/>
                <a:latin typeface="+mn-lt"/>
                <a:ea typeface="+mn-ea"/>
                <a:cs typeface="+mn-cs"/>
              </a:rPr>
              <a:t>fire saw method - </a:t>
            </a:r>
            <a:r>
              <a:rPr lang="en-GB" sz="1200" b="0" i="0" u="sng" strike="noStrike" kern="1200">
                <a:solidFill>
                  <a:schemeClr val="tx1"/>
                </a:solidFill>
                <a:effectLst/>
                <a:latin typeface="+mn-lt"/>
                <a:ea typeface="+mn-ea"/>
                <a:cs typeface="+mn-cs"/>
                <a:hlinkClick r:id="rId3"/>
              </a:rPr>
              <a:t>https://youtu.be/eNuop9T8itg</a:t>
            </a:r>
            <a:endParaRPr lang="en-AU"/>
          </a:p>
        </p:txBody>
      </p:sp>
      <p:sp>
        <p:nvSpPr>
          <p:cNvPr id="4" name="Slide Number Placeholder 3"/>
          <p:cNvSpPr>
            <a:spLocks noGrp="1"/>
          </p:cNvSpPr>
          <p:nvPr>
            <p:ph type="sldNum" sz="quarter" idx="5"/>
          </p:nvPr>
        </p:nvSpPr>
        <p:spPr/>
        <p:txBody>
          <a:bodyPr/>
          <a:lstStyle/>
          <a:p>
            <a:fld id="{154123AC-5EDE-453E-B88D-6DD614B01266}" type="slidenum">
              <a:rPr lang="en-AU" smtClean="0"/>
              <a:t>16</a:t>
            </a:fld>
            <a:endParaRPr lang="en-AU"/>
          </a:p>
        </p:txBody>
      </p:sp>
    </p:spTree>
    <p:extLst>
      <p:ext uri="{BB962C8B-B14F-4D97-AF65-F5344CB8AC3E}">
        <p14:creationId xmlns:p14="http://schemas.microsoft.com/office/powerpoint/2010/main" val="4041806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a:solidFill>
                  <a:schemeClr val="tx1"/>
                </a:solidFill>
                <a:effectLst/>
                <a:latin typeface="+mn-lt"/>
                <a:ea typeface="+mn-ea"/>
                <a:cs typeface="+mn-cs"/>
              </a:rPr>
              <a:t>Example of fire plough method - </a:t>
            </a:r>
            <a:r>
              <a:rPr lang="en-AU" sz="1200" b="0" i="0" u="sng" strike="noStrike" kern="1200">
                <a:solidFill>
                  <a:schemeClr val="tx1"/>
                </a:solidFill>
                <a:effectLst/>
                <a:latin typeface="+mn-lt"/>
                <a:ea typeface="+mn-ea"/>
                <a:cs typeface="+mn-cs"/>
                <a:hlinkClick r:id="rId3"/>
              </a:rPr>
              <a:t>https://youtu.be/9cjfx6gEyhg</a:t>
            </a:r>
            <a:r>
              <a:rPr lang="en-AU" sz="1200" b="0" i="0" kern="1200">
                <a:solidFill>
                  <a:schemeClr val="tx1"/>
                </a:solidFill>
                <a:effectLst/>
                <a:latin typeface="+mn-lt"/>
                <a:ea typeface="+mn-ea"/>
                <a:cs typeface="+mn-cs"/>
              </a:rPr>
              <a:t> </a:t>
            </a:r>
            <a:endParaRPr lang="en-AU"/>
          </a:p>
        </p:txBody>
      </p:sp>
      <p:sp>
        <p:nvSpPr>
          <p:cNvPr id="4" name="Slide Number Placeholder 3"/>
          <p:cNvSpPr>
            <a:spLocks noGrp="1"/>
          </p:cNvSpPr>
          <p:nvPr>
            <p:ph type="sldNum" sz="quarter" idx="5"/>
          </p:nvPr>
        </p:nvSpPr>
        <p:spPr/>
        <p:txBody>
          <a:bodyPr/>
          <a:lstStyle/>
          <a:p>
            <a:fld id="{154123AC-5EDE-453E-B88D-6DD614B01266}" type="slidenum">
              <a:rPr lang="en-AU" smtClean="0"/>
              <a:t>17</a:t>
            </a:fld>
            <a:endParaRPr lang="en-AU"/>
          </a:p>
        </p:txBody>
      </p:sp>
    </p:spTree>
    <p:extLst>
      <p:ext uri="{BB962C8B-B14F-4D97-AF65-F5344CB8AC3E}">
        <p14:creationId xmlns:p14="http://schemas.microsoft.com/office/powerpoint/2010/main" val="2323014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a:solidFill>
                  <a:schemeClr val="tx1"/>
                </a:solidFill>
                <a:effectLst/>
                <a:latin typeface="+mn-lt"/>
                <a:ea typeface="+mn-ea"/>
                <a:cs typeface="+mn-cs"/>
              </a:rPr>
              <a:t>Example of percussion method - </a:t>
            </a:r>
            <a:r>
              <a:rPr lang="en-AU" sz="1200" b="0" i="0" u="sng" strike="noStrike" kern="1200">
                <a:solidFill>
                  <a:schemeClr val="tx1"/>
                </a:solidFill>
                <a:effectLst/>
                <a:latin typeface="+mn-lt"/>
                <a:ea typeface="+mn-ea"/>
                <a:cs typeface="+mn-cs"/>
                <a:hlinkClick r:id="rId3"/>
              </a:rPr>
              <a:t>https://youtu.be/r-KRufzP6Dw</a:t>
            </a:r>
            <a:r>
              <a:rPr lang="en-AU" sz="1200" b="0" i="0" kern="1200">
                <a:solidFill>
                  <a:schemeClr val="tx1"/>
                </a:solidFill>
                <a:effectLst/>
                <a:latin typeface="+mn-lt"/>
                <a:ea typeface="+mn-ea"/>
                <a:cs typeface="+mn-cs"/>
              </a:rPr>
              <a:t> </a:t>
            </a:r>
            <a:endParaRPr lang="en-AU"/>
          </a:p>
        </p:txBody>
      </p:sp>
      <p:sp>
        <p:nvSpPr>
          <p:cNvPr id="4" name="Slide Number Placeholder 3"/>
          <p:cNvSpPr>
            <a:spLocks noGrp="1"/>
          </p:cNvSpPr>
          <p:nvPr>
            <p:ph type="sldNum" sz="quarter" idx="5"/>
          </p:nvPr>
        </p:nvSpPr>
        <p:spPr/>
        <p:txBody>
          <a:bodyPr/>
          <a:lstStyle/>
          <a:p>
            <a:fld id="{154123AC-5EDE-453E-B88D-6DD614B01266}" type="slidenum">
              <a:rPr lang="en-AU" smtClean="0"/>
              <a:t>18</a:t>
            </a:fld>
            <a:endParaRPr lang="en-AU"/>
          </a:p>
        </p:txBody>
      </p:sp>
    </p:spTree>
    <p:extLst>
      <p:ext uri="{BB962C8B-B14F-4D97-AF65-F5344CB8AC3E}">
        <p14:creationId xmlns:p14="http://schemas.microsoft.com/office/powerpoint/2010/main" val="4099297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A496215-5E4C-414D-A8DB-C38AA7CF7C2A}" type="slidenum">
              <a:rPr lang="en-AU" smtClean="0"/>
              <a:pPr/>
              <a:t>19</a:t>
            </a:fld>
            <a:endParaRPr lang="en-AU"/>
          </a:p>
        </p:txBody>
      </p:sp>
    </p:spTree>
    <p:extLst>
      <p:ext uri="{BB962C8B-B14F-4D97-AF65-F5344CB8AC3E}">
        <p14:creationId xmlns:p14="http://schemas.microsoft.com/office/powerpoint/2010/main" val="1174898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54123AC-5EDE-453E-B88D-6DD614B01266}" type="slidenum">
              <a:rPr lang="en-AU" smtClean="0"/>
              <a:t>2</a:t>
            </a:fld>
            <a:endParaRPr lang="en-AU"/>
          </a:p>
        </p:txBody>
      </p:sp>
    </p:spTree>
    <p:extLst>
      <p:ext uri="{BB962C8B-B14F-4D97-AF65-F5344CB8AC3E}">
        <p14:creationId xmlns:p14="http://schemas.microsoft.com/office/powerpoint/2010/main" val="2398295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3442E-7CD2-B305-24AA-18B5467E7C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22B89-2EF6-4E53-BBC8-7096D7C2299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4D8D2A5-A740-0EBF-4C50-6B8A7DCDC4A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1FDEB36-7408-5638-B035-FC4955EC9370}"/>
              </a:ext>
            </a:extLst>
          </p:cNvPr>
          <p:cNvSpPr>
            <a:spLocks noGrp="1"/>
          </p:cNvSpPr>
          <p:nvPr>
            <p:ph type="sldNum" sz="quarter" idx="5"/>
          </p:nvPr>
        </p:nvSpPr>
        <p:spPr/>
        <p:txBody>
          <a:bodyPr/>
          <a:lstStyle/>
          <a:p>
            <a:fld id="{154123AC-5EDE-453E-B88D-6DD614B01266}" type="slidenum">
              <a:rPr lang="en-AU" smtClean="0"/>
              <a:t>20</a:t>
            </a:fld>
            <a:endParaRPr lang="en-AU"/>
          </a:p>
        </p:txBody>
      </p:sp>
    </p:spTree>
    <p:extLst>
      <p:ext uri="{BB962C8B-B14F-4D97-AF65-F5344CB8AC3E}">
        <p14:creationId xmlns:p14="http://schemas.microsoft.com/office/powerpoint/2010/main" val="1705881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Answer on next slide.</a:t>
            </a:r>
          </a:p>
        </p:txBody>
      </p:sp>
      <p:sp>
        <p:nvSpPr>
          <p:cNvPr id="4" name="Slide Number Placeholder 3"/>
          <p:cNvSpPr>
            <a:spLocks noGrp="1"/>
          </p:cNvSpPr>
          <p:nvPr>
            <p:ph type="sldNum" sz="quarter" idx="5"/>
          </p:nvPr>
        </p:nvSpPr>
        <p:spPr/>
        <p:txBody>
          <a:bodyPr/>
          <a:lstStyle/>
          <a:p>
            <a:fld id="{154123AC-5EDE-453E-B88D-6DD614B01266}" type="slidenum">
              <a:rPr lang="en-AU" smtClean="0"/>
              <a:t>23</a:t>
            </a:fld>
            <a:endParaRPr lang="en-AU"/>
          </a:p>
        </p:txBody>
      </p:sp>
    </p:spTree>
    <p:extLst>
      <p:ext uri="{BB962C8B-B14F-4D97-AF65-F5344CB8AC3E}">
        <p14:creationId xmlns:p14="http://schemas.microsoft.com/office/powerpoint/2010/main" val="3792369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Flow chart template on next slide (optional to use) </a:t>
            </a:r>
          </a:p>
        </p:txBody>
      </p:sp>
      <p:sp>
        <p:nvSpPr>
          <p:cNvPr id="4" name="Slide Number Placeholder 3"/>
          <p:cNvSpPr>
            <a:spLocks noGrp="1"/>
          </p:cNvSpPr>
          <p:nvPr>
            <p:ph type="sldNum" sz="quarter" idx="5"/>
          </p:nvPr>
        </p:nvSpPr>
        <p:spPr/>
        <p:txBody>
          <a:bodyPr/>
          <a:lstStyle/>
          <a:p>
            <a:fld id="{154123AC-5EDE-453E-B88D-6DD614B01266}" type="slidenum">
              <a:rPr lang="en-AU" smtClean="0"/>
              <a:t>25</a:t>
            </a:fld>
            <a:endParaRPr lang="en-AU"/>
          </a:p>
        </p:txBody>
      </p:sp>
    </p:spTree>
    <p:extLst>
      <p:ext uri="{BB962C8B-B14F-4D97-AF65-F5344CB8AC3E}">
        <p14:creationId xmlns:p14="http://schemas.microsoft.com/office/powerpoint/2010/main" val="4178646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Answers on next slide. </a:t>
            </a:r>
          </a:p>
          <a:p>
            <a:endParaRPr lang="en-AU"/>
          </a:p>
          <a:p>
            <a:r>
              <a:rPr lang="en-AU"/>
              <a:t>OPTIONAL: Complete flow diagram on an interactive white board.</a:t>
            </a:r>
          </a:p>
        </p:txBody>
      </p:sp>
      <p:sp>
        <p:nvSpPr>
          <p:cNvPr id="4" name="Slide Number Placeholder 3"/>
          <p:cNvSpPr>
            <a:spLocks noGrp="1"/>
          </p:cNvSpPr>
          <p:nvPr>
            <p:ph type="sldNum" sz="quarter" idx="5"/>
          </p:nvPr>
        </p:nvSpPr>
        <p:spPr/>
        <p:txBody>
          <a:bodyPr/>
          <a:lstStyle/>
          <a:p>
            <a:fld id="{154123AC-5EDE-453E-B88D-6DD614B01266}" type="slidenum">
              <a:rPr lang="en-AU" smtClean="0"/>
              <a:t>26</a:t>
            </a:fld>
            <a:endParaRPr lang="en-AU"/>
          </a:p>
        </p:txBody>
      </p:sp>
    </p:spTree>
    <p:extLst>
      <p:ext uri="{BB962C8B-B14F-4D97-AF65-F5344CB8AC3E}">
        <p14:creationId xmlns:p14="http://schemas.microsoft.com/office/powerpoint/2010/main" val="1284251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62418-8AE6-48C9-864C-E70A3D714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AC3B8-C88B-6ECF-EECE-26C5E2744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8C1FE2-8707-8801-CA4F-A4E04CACD37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1EF242F-0E31-200F-C26E-8A92E95B6904}"/>
              </a:ext>
            </a:extLst>
          </p:cNvPr>
          <p:cNvSpPr>
            <a:spLocks noGrp="1"/>
          </p:cNvSpPr>
          <p:nvPr>
            <p:ph type="sldNum" sz="quarter" idx="5"/>
          </p:nvPr>
        </p:nvSpPr>
        <p:spPr/>
        <p:txBody>
          <a:bodyPr/>
          <a:lstStyle/>
          <a:p>
            <a:fld id="{154123AC-5EDE-453E-B88D-6DD614B01266}" type="slidenum">
              <a:rPr lang="en-AU" smtClean="0"/>
              <a:t>27</a:t>
            </a:fld>
            <a:endParaRPr lang="en-AU"/>
          </a:p>
        </p:txBody>
      </p:sp>
    </p:spTree>
    <p:extLst>
      <p:ext uri="{BB962C8B-B14F-4D97-AF65-F5344CB8AC3E}">
        <p14:creationId xmlns:p14="http://schemas.microsoft.com/office/powerpoint/2010/main" val="3041626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A496215-5E4C-414D-A8DB-C38AA7CF7C2A}" type="slidenum">
              <a:rPr lang="en-AU" smtClean="0"/>
              <a:pPr/>
              <a:t>28</a:t>
            </a:fld>
            <a:endParaRPr lang="en-AU"/>
          </a:p>
        </p:txBody>
      </p:sp>
    </p:spTree>
    <p:extLst>
      <p:ext uri="{BB962C8B-B14F-4D97-AF65-F5344CB8AC3E}">
        <p14:creationId xmlns:p14="http://schemas.microsoft.com/office/powerpoint/2010/main" val="2654887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F0F3C-3663-F9D6-FE8C-651F11834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0276A-A8C6-2A7C-D307-EBA04C87C0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C60C29-191C-BA97-50A9-183466F951F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9B472AE-4BB0-03F9-299E-76779362931E}"/>
              </a:ext>
            </a:extLst>
          </p:cNvPr>
          <p:cNvSpPr>
            <a:spLocks noGrp="1"/>
          </p:cNvSpPr>
          <p:nvPr>
            <p:ph type="sldNum" sz="quarter" idx="5"/>
          </p:nvPr>
        </p:nvSpPr>
        <p:spPr/>
        <p:txBody>
          <a:bodyPr/>
          <a:lstStyle/>
          <a:p>
            <a:fld id="{154123AC-5EDE-453E-B88D-6DD614B01266}" type="slidenum">
              <a:rPr lang="en-AU" smtClean="0"/>
              <a:t>3</a:t>
            </a:fld>
            <a:endParaRPr lang="en-AU"/>
          </a:p>
        </p:txBody>
      </p:sp>
    </p:spTree>
    <p:extLst>
      <p:ext uri="{BB962C8B-B14F-4D97-AF65-F5344CB8AC3E}">
        <p14:creationId xmlns:p14="http://schemas.microsoft.com/office/powerpoint/2010/main" val="40951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0F321-C887-91F7-4D22-02ED21120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2A5D8-0458-4DC5-C2A6-010B92A5541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92DF0F2-8BF5-38A2-DDC4-0B55F266A9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Disclaimer: </a:t>
            </a:r>
            <a:r>
              <a:rPr lang="en-AU"/>
              <a:t>These resources are best used after, or alongside, teaching the focus area of the </a:t>
            </a:r>
            <a:r>
              <a:rPr lang="en-AU" b="0"/>
              <a:t>periodic table and atomic structure. </a:t>
            </a:r>
          </a:p>
          <a:p>
            <a:endParaRPr lang="en-AU"/>
          </a:p>
          <a:p>
            <a:r>
              <a:rPr lang="en-AU" sz="1200" kern="1200">
                <a:solidFill>
                  <a:schemeClr val="tx1"/>
                </a:solidFill>
                <a:effectLst/>
                <a:latin typeface="+mn-lt"/>
                <a:ea typeface="+mn-ea"/>
                <a:cs typeface="+mn-cs"/>
              </a:rPr>
              <a:t>EXTENSION: What other forms of energy can you think of? (kinetic, elastic, geothermal) </a:t>
            </a:r>
            <a:endParaRPr lang="en-AU"/>
          </a:p>
        </p:txBody>
      </p:sp>
      <p:sp>
        <p:nvSpPr>
          <p:cNvPr id="4" name="Slide Number Placeholder 3">
            <a:extLst>
              <a:ext uri="{FF2B5EF4-FFF2-40B4-BE49-F238E27FC236}">
                <a16:creationId xmlns:a16="http://schemas.microsoft.com/office/drawing/2014/main" id="{46DEAAFF-0331-9D67-AD30-AE384C63C2D5}"/>
              </a:ext>
            </a:extLst>
          </p:cNvPr>
          <p:cNvSpPr>
            <a:spLocks noGrp="1"/>
          </p:cNvSpPr>
          <p:nvPr>
            <p:ph type="sldNum" sz="quarter" idx="5"/>
          </p:nvPr>
        </p:nvSpPr>
        <p:spPr/>
        <p:txBody>
          <a:bodyPr/>
          <a:lstStyle/>
          <a:p>
            <a:fld id="{154123AC-5EDE-453E-B88D-6DD614B01266}" type="slidenum">
              <a:rPr lang="en-AU" smtClean="0"/>
              <a:t>4</a:t>
            </a:fld>
            <a:endParaRPr lang="en-AU"/>
          </a:p>
        </p:txBody>
      </p:sp>
    </p:spTree>
    <p:extLst>
      <p:ext uri="{BB962C8B-B14F-4D97-AF65-F5344CB8AC3E}">
        <p14:creationId xmlns:p14="http://schemas.microsoft.com/office/powerpoint/2010/main" val="2600749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A1B77-4299-1623-4BAA-FA1AD32F2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E5F00-ABC1-0C74-1161-C40A85DE4E3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8AAD162-A5AA-E250-7947-173AF5E43E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Disclaimer: </a:t>
            </a:r>
            <a:r>
              <a:rPr lang="en-AU"/>
              <a:t>These resources are best used after, or alongside, teaching the focus area of the </a:t>
            </a:r>
            <a:r>
              <a:rPr lang="en-AU" b="0"/>
              <a:t>periodic table and atomic structure. </a:t>
            </a:r>
          </a:p>
          <a:p>
            <a:endParaRPr lang="en-AU"/>
          </a:p>
        </p:txBody>
      </p:sp>
      <p:sp>
        <p:nvSpPr>
          <p:cNvPr id="4" name="Slide Number Placeholder 3">
            <a:extLst>
              <a:ext uri="{FF2B5EF4-FFF2-40B4-BE49-F238E27FC236}">
                <a16:creationId xmlns:a16="http://schemas.microsoft.com/office/drawing/2014/main" id="{65DF84C2-F3CA-F3EF-61CF-7CD27058B772}"/>
              </a:ext>
            </a:extLst>
          </p:cNvPr>
          <p:cNvSpPr>
            <a:spLocks noGrp="1"/>
          </p:cNvSpPr>
          <p:nvPr>
            <p:ph type="sldNum" sz="quarter" idx="5"/>
          </p:nvPr>
        </p:nvSpPr>
        <p:spPr/>
        <p:txBody>
          <a:bodyPr/>
          <a:lstStyle/>
          <a:p>
            <a:fld id="{154123AC-5EDE-453E-B88D-6DD614B01266}" type="slidenum">
              <a:rPr lang="en-AU" smtClean="0"/>
              <a:t>5</a:t>
            </a:fld>
            <a:endParaRPr lang="en-AU"/>
          </a:p>
        </p:txBody>
      </p:sp>
    </p:spTree>
    <p:extLst>
      <p:ext uri="{BB962C8B-B14F-4D97-AF65-F5344CB8AC3E}">
        <p14:creationId xmlns:p14="http://schemas.microsoft.com/office/powerpoint/2010/main" val="1371049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4C901-FAB6-22F5-156A-64E00D5B4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4565B-3DFB-3983-107C-C55FEA47D0D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DABA919-3916-3CDF-2304-9A587AB1E0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Disclaimer: </a:t>
            </a:r>
            <a:r>
              <a:rPr lang="en-AU"/>
              <a:t>These resources are best used after, or alongside, teaching the focus area of the </a:t>
            </a:r>
            <a:r>
              <a:rPr lang="en-AU" b="0"/>
              <a:t>periodic table and atomic structure. </a:t>
            </a:r>
          </a:p>
          <a:p>
            <a:endParaRPr lang="en-AU"/>
          </a:p>
        </p:txBody>
      </p:sp>
      <p:sp>
        <p:nvSpPr>
          <p:cNvPr id="4" name="Slide Number Placeholder 3">
            <a:extLst>
              <a:ext uri="{FF2B5EF4-FFF2-40B4-BE49-F238E27FC236}">
                <a16:creationId xmlns:a16="http://schemas.microsoft.com/office/drawing/2014/main" id="{241C0C08-0CE9-E2EB-9081-86D5F694A3D0}"/>
              </a:ext>
            </a:extLst>
          </p:cNvPr>
          <p:cNvSpPr>
            <a:spLocks noGrp="1"/>
          </p:cNvSpPr>
          <p:nvPr>
            <p:ph type="sldNum" sz="quarter" idx="5"/>
          </p:nvPr>
        </p:nvSpPr>
        <p:spPr/>
        <p:txBody>
          <a:bodyPr/>
          <a:lstStyle/>
          <a:p>
            <a:fld id="{154123AC-5EDE-453E-B88D-6DD614B01266}" type="slidenum">
              <a:rPr lang="en-AU" smtClean="0"/>
              <a:t>6</a:t>
            </a:fld>
            <a:endParaRPr lang="en-AU"/>
          </a:p>
        </p:txBody>
      </p:sp>
    </p:spTree>
    <p:extLst>
      <p:ext uri="{BB962C8B-B14F-4D97-AF65-F5344CB8AC3E}">
        <p14:creationId xmlns:p14="http://schemas.microsoft.com/office/powerpoint/2010/main" val="241066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C3EF0-7601-7764-3258-D3E940D04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B7A76-8F2B-4955-B606-32355BD7B81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E900B78-2BB6-C199-4498-43930B1878F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9F65681-3DA1-8987-D28A-3F2C1AA1A05F}"/>
              </a:ext>
            </a:extLst>
          </p:cNvPr>
          <p:cNvSpPr>
            <a:spLocks noGrp="1"/>
          </p:cNvSpPr>
          <p:nvPr>
            <p:ph type="sldNum" sz="quarter" idx="5"/>
          </p:nvPr>
        </p:nvSpPr>
        <p:spPr/>
        <p:txBody>
          <a:bodyPr/>
          <a:lstStyle/>
          <a:p>
            <a:fld id="{154123AC-5EDE-453E-B88D-6DD614B01266}" type="slidenum">
              <a:rPr lang="en-AU" smtClean="0"/>
              <a:t>7</a:t>
            </a:fld>
            <a:endParaRPr lang="en-AU"/>
          </a:p>
        </p:txBody>
      </p:sp>
    </p:spTree>
    <p:extLst>
      <p:ext uri="{BB962C8B-B14F-4D97-AF65-F5344CB8AC3E}">
        <p14:creationId xmlns:p14="http://schemas.microsoft.com/office/powerpoint/2010/main" val="71044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A496215-5E4C-414D-A8DB-C38AA7CF7C2A}" type="slidenum">
              <a:rPr lang="en-AU" smtClean="0"/>
              <a:pPr/>
              <a:t>8</a:t>
            </a:fld>
            <a:endParaRPr lang="en-AU"/>
          </a:p>
        </p:txBody>
      </p:sp>
    </p:spTree>
    <p:extLst>
      <p:ext uri="{BB962C8B-B14F-4D97-AF65-F5344CB8AC3E}">
        <p14:creationId xmlns:p14="http://schemas.microsoft.com/office/powerpoint/2010/main" val="319557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95C8A-5B89-A145-D449-3599F5B89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CF64C-C9E2-1128-3032-CA5E6F684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6581F-066A-D0BD-D8BB-196EA0EC217F}"/>
              </a:ext>
            </a:extLst>
          </p:cNvPr>
          <p:cNvSpPr>
            <a:spLocks noGrp="1"/>
          </p:cNvSpPr>
          <p:nvPr>
            <p:ph type="body" idx="1"/>
          </p:nvPr>
        </p:nvSpPr>
        <p:spPr/>
        <p:txBody>
          <a:bodyPr/>
          <a:lstStyle/>
          <a:p>
            <a:r>
              <a:rPr lang="en-AU"/>
              <a:t>Flow diagram answers on next slide </a:t>
            </a:r>
          </a:p>
        </p:txBody>
      </p:sp>
      <p:sp>
        <p:nvSpPr>
          <p:cNvPr id="4" name="Slide Number Placeholder 3">
            <a:extLst>
              <a:ext uri="{FF2B5EF4-FFF2-40B4-BE49-F238E27FC236}">
                <a16:creationId xmlns:a16="http://schemas.microsoft.com/office/drawing/2014/main" id="{CCE2DA93-F796-66E5-A25E-6992CB88A349}"/>
              </a:ext>
            </a:extLst>
          </p:cNvPr>
          <p:cNvSpPr>
            <a:spLocks noGrp="1"/>
          </p:cNvSpPr>
          <p:nvPr>
            <p:ph type="sldNum" sz="quarter" idx="5"/>
          </p:nvPr>
        </p:nvSpPr>
        <p:spPr/>
        <p:txBody>
          <a:bodyPr/>
          <a:lstStyle/>
          <a:p>
            <a:fld id="{154123AC-5EDE-453E-B88D-6DD614B01266}" type="slidenum">
              <a:rPr lang="en-AU" smtClean="0"/>
              <a:t>9</a:t>
            </a:fld>
            <a:endParaRPr lang="en-AU"/>
          </a:p>
        </p:txBody>
      </p:sp>
    </p:spTree>
    <p:extLst>
      <p:ext uri="{BB962C8B-B14F-4D97-AF65-F5344CB8AC3E}">
        <p14:creationId xmlns:p14="http://schemas.microsoft.com/office/powerpoint/2010/main" val="3733938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2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Tree>
    <p:extLst>
      <p:ext uri="{BB962C8B-B14F-4D97-AF65-F5344CB8AC3E}">
        <p14:creationId xmlns:p14="http://schemas.microsoft.com/office/powerpoint/2010/main" val="177597871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pos="5602" userDrawn="1">
          <p15:clr>
            <a:srgbClr val="FBAE40"/>
          </p15:clr>
        </p15:guide>
        <p15:guide id="4" pos="1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noAutofit/>
          </a:bodyPr>
          <a:lstStyle>
            <a:lvl1pPr>
              <a:defRPr sz="2800"/>
            </a:lvl1p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71330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574209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896000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56317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63885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3600" b="0">
                <a:solidFill>
                  <a:schemeClr val="accent3"/>
                </a:solidFill>
                <a:latin typeface="+mj-lt"/>
              </a:defRPr>
            </a:lvl1pPr>
            <a:lvl2pPr marL="0" indent="0">
              <a:lnSpc>
                <a:spcPct val="85000"/>
              </a:lnSpc>
              <a:spcAft>
                <a:spcPts val="0"/>
              </a:spcAft>
              <a:buNone/>
              <a:defRPr sz="2400" b="0">
                <a:solidFill>
                  <a:schemeClr val="accent2"/>
                </a:solidFill>
              </a:defRPr>
            </a:lvl2pPr>
            <a:lvl3pPr marL="0" indent="0">
              <a:spcBef>
                <a:spcPts val="2200"/>
              </a:spcBef>
              <a:buNone/>
              <a:defRPr sz="1800"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3824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000" b="0">
                <a:solidFill>
                  <a:schemeClr val="accent1"/>
                </a:solidFill>
                <a:latin typeface="+mj-lt"/>
              </a:defRPr>
            </a:lvl1pPr>
            <a:lvl2pPr marL="0" indent="0">
              <a:lnSpc>
                <a:spcPct val="75000"/>
              </a:lnSpc>
              <a:spcAft>
                <a:spcPts val="850"/>
              </a:spcAft>
              <a:buNone/>
              <a:defRPr sz="32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412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2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46" name="Picture 45"/>
          <p:cNvPicPr>
            <a:picLocks noChangeAspect="1"/>
          </p:cNvPicPr>
          <p:nvPr userDrawn="1"/>
        </p:nvPicPr>
        <p:blipFill>
          <a:blip r:embed="rId2"/>
          <a:stretch>
            <a:fillRect/>
          </a:stretch>
        </p:blipFill>
        <p:spPr>
          <a:xfrm>
            <a:off x="251520" y="267494"/>
            <a:ext cx="720080" cy="720080"/>
          </a:xfrm>
          <a:prstGeom prst="rect">
            <a:avLst/>
          </a:prstGeom>
        </p:spPr>
      </p:pic>
    </p:spTree>
    <p:extLst>
      <p:ext uri="{BB962C8B-B14F-4D97-AF65-F5344CB8AC3E}">
        <p14:creationId xmlns:p14="http://schemas.microsoft.com/office/powerpoint/2010/main" val="463021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43" name="Picture 42"/>
          <p:cNvPicPr>
            <a:picLocks noChangeAspect="1"/>
          </p:cNvPicPr>
          <p:nvPr userDrawn="1"/>
        </p:nvPicPr>
        <p:blipFill>
          <a:blip r:embed="rId2"/>
          <a:stretch>
            <a:fillRect/>
          </a:stretch>
        </p:blipFill>
        <p:spPr>
          <a:xfrm>
            <a:off x="251520" y="267494"/>
            <a:ext cx="720080" cy="720080"/>
          </a:xfrm>
          <a:prstGeom prst="rect">
            <a:avLst/>
          </a:prstGeom>
        </p:spPr>
      </p:pic>
      <p:sp>
        <p:nvSpPr>
          <p:cNvPr id="2" name="Title 1"/>
          <p:cNvSpPr>
            <a:spLocks noGrp="1"/>
          </p:cNvSpPr>
          <p:nvPr>
            <p:ph type="title"/>
          </p:nvPr>
        </p:nvSpPr>
        <p:spPr>
          <a:xfrm>
            <a:off x="251520" y="1136676"/>
            <a:ext cx="3672408" cy="639365"/>
          </a:xfrm>
        </p:spPr>
        <p:txBody>
          <a:bodyPr>
            <a:noAutofit/>
          </a:bodyPr>
          <a:lstStyle>
            <a:lvl1pPr>
              <a:defRPr sz="2800"/>
            </a:lvl1pPr>
          </a:lstStyle>
          <a:p>
            <a:r>
              <a:rPr lang="en-US"/>
              <a:t>Click to edit Master title style</a:t>
            </a:r>
            <a:endParaRPr lang="en-AU"/>
          </a:p>
        </p:txBody>
      </p:sp>
    </p:spTree>
    <p:extLst>
      <p:ext uri="{BB962C8B-B14F-4D97-AF65-F5344CB8AC3E}">
        <p14:creationId xmlns:p14="http://schemas.microsoft.com/office/powerpoint/2010/main" val="463021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83BB-E3AD-8347-57A1-C315415C03FD}"/>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1C2076E-3170-544A-4FAB-AEE8E76C015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5735772-73F0-6F15-B6A1-B484A4DF8798}"/>
              </a:ext>
            </a:extLst>
          </p:cNvPr>
          <p:cNvSpPr>
            <a:spLocks noGrp="1"/>
          </p:cNvSpPr>
          <p:nvPr>
            <p:ph type="dt" sz="half" idx="10"/>
          </p:nvPr>
        </p:nvSpPr>
        <p:spPr/>
        <p:txBody>
          <a:bodyPr/>
          <a:lstStyle/>
          <a:p>
            <a:fld id="{1F4E9509-BC72-4A9F-B16E-843EE8A24B21}" type="datetimeFigureOut">
              <a:rPr lang="en-AU" smtClean="0"/>
              <a:t>15/04/2026</a:t>
            </a:fld>
            <a:endParaRPr lang="en-AU"/>
          </a:p>
        </p:txBody>
      </p:sp>
      <p:sp>
        <p:nvSpPr>
          <p:cNvPr id="5" name="Footer Placeholder 4">
            <a:extLst>
              <a:ext uri="{FF2B5EF4-FFF2-40B4-BE49-F238E27FC236}">
                <a16:creationId xmlns:a16="http://schemas.microsoft.com/office/drawing/2014/main" id="{F0D6C398-A067-FBA4-0097-1E5E686BBA2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722E19B-4ACC-DE90-2C42-A6A4307697C8}"/>
              </a:ext>
            </a:extLst>
          </p:cNvPr>
          <p:cNvSpPr>
            <a:spLocks noGrp="1"/>
          </p:cNvSpPr>
          <p:nvPr>
            <p:ph type="sldNum" sz="quarter" idx="12"/>
          </p:nvPr>
        </p:nvSpPr>
        <p:spPr/>
        <p:txBody>
          <a:bodyPr/>
          <a:lstStyle/>
          <a:p>
            <a:fld id="{A089E86C-CBEA-4910-8022-8D1A0B526CD8}" type="slidenum">
              <a:rPr lang="en-AU" smtClean="0"/>
              <a:t>‹#›</a:t>
            </a:fld>
            <a:endParaRPr lang="en-AU"/>
          </a:p>
        </p:txBody>
      </p:sp>
    </p:spTree>
    <p:extLst>
      <p:ext uri="{BB962C8B-B14F-4D97-AF65-F5344CB8AC3E}">
        <p14:creationId xmlns:p14="http://schemas.microsoft.com/office/powerpoint/2010/main" val="451122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lang="en-US" sz="3200" b="0" kern="1200">
                <a:solidFill>
                  <a:schemeClr val="accent3"/>
                </a:solidFill>
                <a:latin typeface="+mj-lt"/>
                <a:ea typeface="+mj-ea"/>
                <a:cs typeface="+mj-cs"/>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Tree>
    <p:extLst>
      <p:ext uri="{BB962C8B-B14F-4D97-AF65-F5344CB8AC3E}">
        <p14:creationId xmlns:p14="http://schemas.microsoft.com/office/powerpoint/2010/main" val="294196142"/>
      </p:ext>
    </p:extLst>
  </p:cSld>
  <p:clrMapOvr>
    <a:masterClrMapping/>
  </p:clrMapOvr>
  <p:extLst>
    <p:ext uri="{DCECCB84-F9BA-43D5-87BE-67443E8EF086}">
      <p15:sldGuideLst xmlns:p15="http://schemas.microsoft.com/office/powerpoint/2012/main">
        <p15:guide id="1" pos="158" userDrawn="1">
          <p15:clr>
            <a:srgbClr val="FBAE40"/>
          </p15:clr>
        </p15:guide>
        <p15:guide id="2" orient="horz" pos="1620">
          <p15:clr>
            <a:srgbClr val="FBAE40"/>
          </p15:clr>
        </p15:guide>
        <p15:guide id="3" pos="2880" userDrawn="1">
          <p15:clr>
            <a:srgbClr val="FBAE40"/>
          </p15:clr>
        </p15:guide>
        <p15:guide id="4" pos="560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D4B3F-B878-F9AF-05E8-34BC363F62B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DF226B7-3908-29EB-3DE2-96A33CC564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67A55B1-6A0B-0DF3-5B44-58383B01C09D}"/>
              </a:ext>
            </a:extLst>
          </p:cNvPr>
          <p:cNvSpPr>
            <a:spLocks noGrp="1"/>
          </p:cNvSpPr>
          <p:nvPr>
            <p:ph type="dt" sz="half" idx="10"/>
          </p:nvPr>
        </p:nvSpPr>
        <p:spPr/>
        <p:txBody>
          <a:bodyPr/>
          <a:lstStyle/>
          <a:p>
            <a:fld id="{1F4E9509-BC72-4A9F-B16E-843EE8A24B21}" type="datetimeFigureOut">
              <a:rPr lang="en-AU" smtClean="0"/>
              <a:t>15/04/2026</a:t>
            </a:fld>
            <a:endParaRPr lang="en-AU"/>
          </a:p>
        </p:txBody>
      </p:sp>
      <p:sp>
        <p:nvSpPr>
          <p:cNvPr id="5" name="Footer Placeholder 4">
            <a:extLst>
              <a:ext uri="{FF2B5EF4-FFF2-40B4-BE49-F238E27FC236}">
                <a16:creationId xmlns:a16="http://schemas.microsoft.com/office/drawing/2014/main" id="{14AB37FF-3D75-C97D-68F9-8F73199316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4B72A23-6F09-F90E-B10D-586BF3276F0D}"/>
              </a:ext>
            </a:extLst>
          </p:cNvPr>
          <p:cNvSpPr>
            <a:spLocks noGrp="1"/>
          </p:cNvSpPr>
          <p:nvPr>
            <p:ph type="sldNum" sz="quarter" idx="12"/>
          </p:nvPr>
        </p:nvSpPr>
        <p:spPr/>
        <p:txBody>
          <a:bodyPr/>
          <a:lstStyle/>
          <a:p>
            <a:fld id="{A089E86C-CBEA-4910-8022-8D1A0B526CD8}" type="slidenum">
              <a:rPr lang="en-AU" smtClean="0"/>
              <a:t>‹#›</a:t>
            </a:fld>
            <a:endParaRPr lang="en-AU"/>
          </a:p>
        </p:txBody>
      </p:sp>
    </p:spTree>
    <p:extLst>
      <p:ext uri="{BB962C8B-B14F-4D97-AF65-F5344CB8AC3E}">
        <p14:creationId xmlns:p14="http://schemas.microsoft.com/office/powerpoint/2010/main" val="1510104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4AE8-2F67-38F9-B1FC-A5D58406B7CB}"/>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BA57629-5E7D-0811-78D9-681D2B29040C}"/>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D1C93-E68D-E666-6031-4DCD8BA3AC26}"/>
              </a:ext>
            </a:extLst>
          </p:cNvPr>
          <p:cNvSpPr>
            <a:spLocks noGrp="1"/>
          </p:cNvSpPr>
          <p:nvPr>
            <p:ph type="dt" sz="half" idx="10"/>
          </p:nvPr>
        </p:nvSpPr>
        <p:spPr/>
        <p:txBody>
          <a:bodyPr/>
          <a:lstStyle/>
          <a:p>
            <a:fld id="{1F4E9509-BC72-4A9F-B16E-843EE8A24B21}" type="datetimeFigureOut">
              <a:rPr lang="en-AU" smtClean="0"/>
              <a:t>15/04/2026</a:t>
            </a:fld>
            <a:endParaRPr lang="en-AU"/>
          </a:p>
        </p:txBody>
      </p:sp>
      <p:sp>
        <p:nvSpPr>
          <p:cNvPr id="5" name="Footer Placeholder 4">
            <a:extLst>
              <a:ext uri="{FF2B5EF4-FFF2-40B4-BE49-F238E27FC236}">
                <a16:creationId xmlns:a16="http://schemas.microsoft.com/office/drawing/2014/main" id="{CBD82538-6299-1CCB-3235-C1B038A4EFE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43D9754-11AF-422B-A329-E6D2FF02B272}"/>
              </a:ext>
            </a:extLst>
          </p:cNvPr>
          <p:cNvSpPr>
            <a:spLocks noGrp="1"/>
          </p:cNvSpPr>
          <p:nvPr>
            <p:ph type="sldNum" sz="quarter" idx="12"/>
          </p:nvPr>
        </p:nvSpPr>
        <p:spPr/>
        <p:txBody>
          <a:bodyPr/>
          <a:lstStyle/>
          <a:p>
            <a:fld id="{A089E86C-CBEA-4910-8022-8D1A0B526CD8}" type="slidenum">
              <a:rPr lang="en-AU" smtClean="0"/>
              <a:t>‹#›</a:t>
            </a:fld>
            <a:endParaRPr lang="en-AU"/>
          </a:p>
        </p:txBody>
      </p:sp>
    </p:spTree>
    <p:extLst>
      <p:ext uri="{BB962C8B-B14F-4D97-AF65-F5344CB8AC3E}">
        <p14:creationId xmlns:p14="http://schemas.microsoft.com/office/powerpoint/2010/main" val="3198576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F8F9F-2EAF-603A-F36B-A1BFF808279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158ED26-8777-659D-0350-2B2D9F0AF7C9}"/>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BB4086A-2567-9DDA-FCC4-EF5C2AA6E72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54ECA98-5454-6960-169A-8F7742E3842B}"/>
              </a:ext>
            </a:extLst>
          </p:cNvPr>
          <p:cNvSpPr>
            <a:spLocks noGrp="1"/>
          </p:cNvSpPr>
          <p:nvPr>
            <p:ph type="dt" sz="half" idx="10"/>
          </p:nvPr>
        </p:nvSpPr>
        <p:spPr/>
        <p:txBody>
          <a:bodyPr/>
          <a:lstStyle/>
          <a:p>
            <a:fld id="{1F4E9509-BC72-4A9F-B16E-843EE8A24B21}" type="datetimeFigureOut">
              <a:rPr lang="en-AU" smtClean="0"/>
              <a:t>15/04/2026</a:t>
            </a:fld>
            <a:endParaRPr lang="en-AU"/>
          </a:p>
        </p:txBody>
      </p:sp>
      <p:sp>
        <p:nvSpPr>
          <p:cNvPr id="6" name="Footer Placeholder 5">
            <a:extLst>
              <a:ext uri="{FF2B5EF4-FFF2-40B4-BE49-F238E27FC236}">
                <a16:creationId xmlns:a16="http://schemas.microsoft.com/office/drawing/2014/main" id="{0B2D39D1-D3D2-446A-0800-3EA9E14866A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734F835-9DEC-8C4E-0DAB-030832EDB16C}"/>
              </a:ext>
            </a:extLst>
          </p:cNvPr>
          <p:cNvSpPr>
            <a:spLocks noGrp="1"/>
          </p:cNvSpPr>
          <p:nvPr>
            <p:ph type="sldNum" sz="quarter" idx="12"/>
          </p:nvPr>
        </p:nvSpPr>
        <p:spPr/>
        <p:txBody>
          <a:bodyPr/>
          <a:lstStyle/>
          <a:p>
            <a:fld id="{A089E86C-CBEA-4910-8022-8D1A0B526CD8}" type="slidenum">
              <a:rPr lang="en-AU" smtClean="0"/>
              <a:t>‹#›</a:t>
            </a:fld>
            <a:endParaRPr lang="en-AU"/>
          </a:p>
        </p:txBody>
      </p:sp>
    </p:spTree>
    <p:extLst>
      <p:ext uri="{BB962C8B-B14F-4D97-AF65-F5344CB8AC3E}">
        <p14:creationId xmlns:p14="http://schemas.microsoft.com/office/powerpoint/2010/main" val="3853332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504B-9F5E-99C7-A7EB-BCE282529BD1}"/>
              </a:ext>
            </a:extLst>
          </p:cNvPr>
          <p:cNvSpPr>
            <a:spLocks noGrp="1"/>
          </p:cNvSpPr>
          <p:nvPr>
            <p:ph type="title"/>
          </p:nvPr>
        </p:nvSpPr>
        <p:spPr>
          <a:xfrm>
            <a:off x="630238" y="274638"/>
            <a:ext cx="7886700" cy="993775"/>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1D8B736-FB51-0EA6-AC85-81BA86E4A49E}"/>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7DCCCE-441B-10C9-AA1C-9EB5089131C4}"/>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453F8AF-B2D6-1BFC-B5DD-D09006FC1156}"/>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D3FE2C-7831-9F41-5CED-05173C713839}"/>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1B04DFD-2820-0605-FC39-B11046056A7D}"/>
              </a:ext>
            </a:extLst>
          </p:cNvPr>
          <p:cNvSpPr>
            <a:spLocks noGrp="1"/>
          </p:cNvSpPr>
          <p:nvPr>
            <p:ph type="dt" sz="half" idx="10"/>
          </p:nvPr>
        </p:nvSpPr>
        <p:spPr/>
        <p:txBody>
          <a:bodyPr/>
          <a:lstStyle/>
          <a:p>
            <a:fld id="{1F4E9509-BC72-4A9F-B16E-843EE8A24B21}" type="datetimeFigureOut">
              <a:rPr lang="en-AU" smtClean="0"/>
              <a:t>15/04/2026</a:t>
            </a:fld>
            <a:endParaRPr lang="en-AU"/>
          </a:p>
        </p:txBody>
      </p:sp>
      <p:sp>
        <p:nvSpPr>
          <p:cNvPr id="8" name="Footer Placeholder 7">
            <a:extLst>
              <a:ext uri="{FF2B5EF4-FFF2-40B4-BE49-F238E27FC236}">
                <a16:creationId xmlns:a16="http://schemas.microsoft.com/office/drawing/2014/main" id="{E0B83ECE-D36B-791A-213A-C6D98B2418D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C450310-0BE6-E3D9-CCF7-37E7681ACC2B}"/>
              </a:ext>
            </a:extLst>
          </p:cNvPr>
          <p:cNvSpPr>
            <a:spLocks noGrp="1"/>
          </p:cNvSpPr>
          <p:nvPr>
            <p:ph type="sldNum" sz="quarter" idx="12"/>
          </p:nvPr>
        </p:nvSpPr>
        <p:spPr/>
        <p:txBody>
          <a:bodyPr/>
          <a:lstStyle/>
          <a:p>
            <a:fld id="{A089E86C-CBEA-4910-8022-8D1A0B526CD8}" type="slidenum">
              <a:rPr lang="en-AU" smtClean="0"/>
              <a:t>‹#›</a:t>
            </a:fld>
            <a:endParaRPr lang="en-AU"/>
          </a:p>
        </p:txBody>
      </p:sp>
    </p:spTree>
    <p:extLst>
      <p:ext uri="{BB962C8B-B14F-4D97-AF65-F5344CB8AC3E}">
        <p14:creationId xmlns:p14="http://schemas.microsoft.com/office/powerpoint/2010/main" val="906215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CFDDA-E108-DF6E-928E-E876ECE9D07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0F70DDA-986A-3930-9268-42C934029768}"/>
              </a:ext>
            </a:extLst>
          </p:cNvPr>
          <p:cNvSpPr>
            <a:spLocks noGrp="1"/>
          </p:cNvSpPr>
          <p:nvPr>
            <p:ph type="dt" sz="half" idx="10"/>
          </p:nvPr>
        </p:nvSpPr>
        <p:spPr/>
        <p:txBody>
          <a:bodyPr/>
          <a:lstStyle/>
          <a:p>
            <a:fld id="{1F4E9509-BC72-4A9F-B16E-843EE8A24B21}" type="datetimeFigureOut">
              <a:rPr lang="en-AU" smtClean="0"/>
              <a:t>15/04/2026</a:t>
            </a:fld>
            <a:endParaRPr lang="en-AU"/>
          </a:p>
        </p:txBody>
      </p:sp>
      <p:sp>
        <p:nvSpPr>
          <p:cNvPr id="4" name="Footer Placeholder 3">
            <a:extLst>
              <a:ext uri="{FF2B5EF4-FFF2-40B4-BE49-F238E27FC236}">
                <a16:creationId xmlns:a16="http://schemas.microsoft.com/office/drawing/2014/main" id="{C199349D-31F9-4819-CE32-3CCB4937251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63AAA09-BD1C-97B1-050F-34DD05774683}"/>
              </a:ext>
            </a:extLst>
          </p:cNvPr>
          <p:cNvSpPr>
            <a:spLocks noGrp="1"/>
          </p:cNvSpPr>
          <p:nvPr>
            <p:ph type="sldNum" sz="quarter" idx="12"/>
          </p:nvPr>
        </p:nvSpPr>
        <p:spPr/>
        <p:txBody>
          <a:bodyPr/>
          <a:lstStyle/>
          <a:p>
            <a:fld id="{A089E86C-CBEA-4910-8022-8D1A0B526CD8}" type="slidenum">
              <a:rPr lang="en-AU" smtClean="0"/>
              <a:t>‹#›</a:t>
            </a:fld>
            <a:endParaRPr lang="en-AU"/>
          </a:p>
        </p:txBody>
      </p:sp>
    </p:spTree>
    <p:extLst>
      <p:ext uri="{BB962C8B-B14F-4D97-AF65-F5344CB8AC3E}">
        <p14:creationId xmlns:p14="http://schemas.microsoft.com/office/powerpoint/2010/main" val="534183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E62642-A71E-2866-E3AE-22FB917729C0}"/>
              </a:ext>
            </a:extLst>
          </p:cNvPr>
          <p:cNvSpPr>
            <a:spLocks noGrp="1"/>
          </p:cNvSpPr>
          <p:nvPr>
            <p:ph type="dt" sz="half" idx="10"/>
          </p:nvPr>
        </p:nvSpPr>
        <p:spPr/>
        <p:txBody>
          <a:bodyPr/>
          <a:lstStyle/>
          <a:p>
            <a:fld id="{1F4E9509-BC72-4A9F-B16E-843EE8A24B21}" type="datetimeFigureOut">
              <a:rPr lang="en-AU" smtClean="0"/>
              <a:t>15/04/2026</a:t>
            </a:fld>
            <a:endParaRPr lang="en-AU"/>
          </a:p>
        </p:txBody>
      </p:sp>
      <p:sp>
        <p:nvSpPr>
          <p:cNvPr id="3" name="Footer Placeholder 2">
            <a:extLst>
              <a:ext uri="{FF2B5EF4-FFF2-40B4-BE49-F238E27FC236}">
                <a16:creationId xmlns:a16="http://schemas.microsoft.com/office/drawing/2014/main" id="{32981345-EA61-E4FD-1384-ACE046A3770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075A13B-EF05-6B69-F6DF-FF2A3A4557E1}"/>
              </a:ext>
            </a:extLst>
          </p:cNvPr>
          <p:cNvSpPr>
            <a:spLocks noGrp="1"/>
          </p:cNvSpPr>
          <p:nvPr>
            <p:ph type="sldNum" sz="quarter" idx="12"/>
          </p:nvPr>
        </p:nvSpPr>
        <p:spPr/>
        <p:txBody>
          <a:bodyPr/>
          <a:lstStyle/>
          <a:p>
            <a:fld id="{A089E86C-CBEA-4910-8022-8D1A0B526CD8}" type="slidenum">
              <a:rPr lang="en-AU" smtClean="0"/>
              <a:t>‹#›</a:t>
            </a:fld>
            <a:endParaRPr lang="en-AU"/>
          </a:p>
        </p:txBody>
      </p:sp>
    </p:spTree>
    <p:extLst>
      <p:ext uri="{BB962C8B-B14F-4D97-AF65-F5344CB8AC3E}">
        <p14:creationId xmlns:p14="http://schemas.microsoft.com/office/powerpoint/2010/main" val="3464351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9D50E-2967-C4AA-AA2E-3EF4143F0DBA}"/>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E43B09D-B244-5DBA-A506-4A2ED0D97D8E}"/>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BC953BF-45B3-8BFE-96EE-4C4A84BC28F9}"/>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27F64-85C0-8970-FE41-49C9536E233C}"/>
              </a:ext>
            </a:extLst>
          </p:cNvPr>
          <p:cNvSpPr>
            <a:spLocks noGrp="1"/>
          </p:cNvSpPr>
          <p:nvPr>
            <p:ph type="dt" sz="half" idx="10"/>
          </p:nvPr>
        </p:nvSpPr>
        <p:spPr/>
        <p:txBody>
          <a:bodyPr/>
          <a:lstStyle/>
          <a:p>
            <a:fld id="{1F4E9509-BC72-4A9F-B16E-843EE8A24B21}" type="datetimeFigureOut">
              <a:rPr lang="en-AU" smtClean="0"/>
              <a:t>15/04/2026</a:t>
            </a:fld>
            <a:endParaRPr lang="en-AU"/>
          </a:p>
        </p:txBody>
      </p:sp>
      <p:sp>
        <p:nvSpPr>
          <p:cNvPr id="6" name="Footer Placeholder 5">
            <a:extLst>
              <a:ext uri="{FF2B5EF4-FFF2-40B4-BE49-F238E27FC236}">
                <a16:creationId xmlns:a16="http://schemas.microsoft.com/office/drawing/2014/main" id="{77943E0E-F5BE-105B-A919-DCD88363BF2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495C8B9-242E-4A4F-3384-61238DCB8C98}"/>
              </a:ext>
            </a:extLst>
          </p:cNvPr>
          <p:cNvSpPr>
            <a:spLocks noGrp="1"/>
          </p:cNvSpPr>
          <p:nvPr>
            <p:ph type="sldNum" sz="quarter" idx="12"/>
          </p:nvPr>
        </p:nvSpPr>
        <p:spPr/>
        <p:txBody>
          <a:bodyPr/>
          <a:lstStyle/>
          <a:p>
            <a:fld id="{A089E86C-CBEA-4910-8022-8D1A0B526CD8}" type="slidenum">
              <a:rPr lang="en-AU" smtClean="0"/>
              <a:t>‹#›</a:t>
            </a:fld>
            <a:endParaRPr lang="en-AU"/>
          </a:p>
        </p:txBody>
      </p:sp>
    </p:spTree>
    <p:extLst>
      <p:ext uri="{BB962C8B-B14F-4D97-AF65-F5344CB8AC3E}">
        <p14:creationId xmlns:p14="http://schemas.microsoft.com/office/powerpoint/2010/main" val="2379197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D902-B5E2-E802-09F7-6562D660C88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7D6F992-9DF5-C4AB-B770-AD9E6B9D142B}"/>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DF0A81E-B0B4-90E6-6EB2-29E8A2D532A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3E9B77-FB0B-96A3-0065-A9CB73AE46AC}"/>
              </a:ext>
            </a:extLst>
          </p:cNvPr>
          <p:cNvSpPr>
            <a:spLocks noGrp="1"/>
          </p:cNvSpPr>
          <p:nvPr>
            <p:ph type="dt" sz="half" idx="10"/>
          </p:nvPr>
        </p:nvSpPr>
        <p:spPr/>
        <p:txBody>
          <a:bodyPr/>
          <a:lstStyle/>
          <a:p>
            <a:fld id="{1F4E9509-BC72-4A9F-B16E-843EE8A24B21}" type="datetimeFigureOut">
              <a:rPr lang="en-AU" smtClean="0"/>
              <a:t>15/04/2026</a:t>
            </a:fld>
            <a:endParaRPr lang="en-AU"/>
          </a:p>
        </p:txBody>
      </p:sp>
      <p:sp>
        <p:nvSpPr>
          <p:cNvPr id="6" name="Footer Placeholder 5">
            <a:extLst>
              <a:ext uri="{FF2B5EF4-FFF2-40B4-BE49-F238E27FC236}">
                <a16:creationId xmlns:a16="http://schemas.microsoft.com/office/drawing/2014/main" id="{E9708330-6934-BFC6-CBDF-7E57D5838B8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F615CA1-3E63-3710-E964-8606DFD15A6B}"/>
              </a:ext>
            </a:extLst>
          </p:cNvPr>
          <p:cNvSpPr>
            <a:spLocks noGrp="1"/>
          </p:cNvSpPr>
          <p:nvPr>
            <p:ph type="sldNum" sz="quarter" idx="12"/>
          </p:nvPr>
        </p:nvSpPr>
        <p:spPr/>
        <p:txBody>
          <a:bodyPr/>
          <a:lstStyle/>
          <a:p>
            <a:fld id="{A089E86C-CBEA-4910-8022-8D1A0B526CD8}" type="slidenum">
              <a:rPr lang="en-AU" smtClean="0"/>
              <a:t>‹#›</a:t>
            </a:fld>
            <a:endParaRPr lang="en-AU"/>
          </a:p>
        </p:txBody>
      </p:sp>
    </p:spTree>
    <p:extLst>
      <p:ext uri="{BB962C8B-B14F-4D97-AF65-F5344CB8AC3E}">
        <p14:creationId xmlns:p14="http://schemas.microsoft.com/office/powerpoint/2010/main" val="902945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B404-7295-4F3E-113C-A832688C3FA0}"/>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5A56B3E-2A6A-97D9-0D81-19684512DB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2170AA7-EE7A-3039-DD89-03ECE4CD903E}"/>
              </a:ext>
            </a:extLst>
          </p:cNvPr>
          <p:cNvSpPr>
            <a:spLocks noGrp="1"/>
          </p:cNvSpPr>
          <p:nvPr>
            <p:ph type="dt" sz="half" idx="10"/>
          </p:nvPr>
        </p:nvSpPr>
        <p:spPr/>
        <p:txBody>
          <a:bodyPr/>
          <a:lstStyle/>
          <a:p>
            <a:fld id="{1F4E9509-BC72-4A9F-B16E-843EE8A24B21}" type="datetimeFigureOut">
              <a:rPr lang="en-AU" smtClean="0"/>
              <a:t>15/04/2026</a:t>
            </a:fld>
            <a:endParaRPr lang="en-AU"/>
          </a:p>
        </p:txBody>
      </p:sp>
      <p:sp>
        <p:nvSpPr>
          <p:cNvPr id="5" name="Footer Placeholder 4">
            <a:extLst>
              <a:ext uri="{FF2B5EF4-FFF2-40B4-BE49-F238E27FC236}">
                <a16:creationId xmlns:a16="http://schemas.microsoft.com/office/drawing/2014/main" id="{76E411CB-8DA2-21CB-EF5E-2AD8DD5228A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FDC0D9C-FD1D-39F5-B45A-63B750EF414F}"/>
              </a:ext>
            </a:extLst>
          </p:cNvPr>
          <p:cNvSpPr>
            <a:spLocks noGrp="1"/>
          </p:cNvSpPr>
          <p:nvPr>
            <p:ph type="sldNum" sz="quarter" idx="12"/>
          </p:nvPr>
        </p:nvSpPr>
        <p:spPr/>
        <p:txBody>
          <a:bodyPr/>
          <a:lstStyle/>
          <a:p>
            <a:fld id="{A089E86C-CBEA-4910-8022-8D1A0B526CD8}" type="slidenum">
              <a:rPr lang="en-AU" smtClean="0"/>
              <a:t>‹#›</a:t>
            </a:fld>
            <a:endParaRPr lang="en-AU"/>
          </a:p>
        </p:txBody>
      </p:sp>
    </p:spTree>
    <p:extLst>
      <p:ext uri="{BB962C8B-B14F-4D97-AF65-F5344CB8AC3E}">
        <p14:creationId xmlns:p14="http://schemas.microsoft.com/office/powerpoint/2010/main" val="3385651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7A282D-2298-A60C-72F0-3BB233CC3B6D}"/>
              </a:ext>
            </a:extLst>
          </p:cNvPr>
          <p:cNvSpPr>
            <a:spLocks noGrp="1"/>
          </p:cNvSpPr>
          <p:nvPr>
            <p:ph type="title" orient="vert"/>
          </p:nvPr>
        </p:nvSpPr>
        <p:spPr>
          <a:xfrm>
            <a:off x="6543675" y="274638"/>
            <a:ext cx="1971675" cy="4357687"/>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093A9B0-B2AC-DFB0-DFDE-6713DA35469F}"/>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52EA588-B4BB-3255-0539-BA49949897C3}"/>
              </a:ext>
            </a:extLst>
          </p:cNvPr>
          <p:cNvSpPr>
            <a:spLocks noGrp="1"/>
          </p:cNvSpPr>
          <p:nvPr>
            <p:ph type="dt" sz="half" idx="10"/>
          </p:nvPr>
        </p:nvSpPr>
        <p:spPr/>
        <p:txBody>
          <a:bodyPr/>
          <a:lstStyle/>
          <a:p>
            <a:fld id="{1F4E9509-BC72-4A9F-B16E-843EE8A24B21}" type="datetimeFigureOut">
              <a:rPr lang="en-AU" smtClean="0"/>
              <a:t>15/04/2026</a:t>
            </a:fld>
            <a:endParaRPr lang="en-AU"/>
          </a:p>
        </p:txBody>
      </p:sp>
      <p:sp>
        <p:nvSpPr>
          <p:cNvPr id="5" name="Footer Placeholder 4">
            <a:extLst>
              <a:ext uri="{FF2B5EF4-FFF2-40B4-BE49-F238E27FC236}">
                <a16:creationId xmlns:a16="http://schemas.microsoft.com/office/drawing/2014/main" id="{B4A36FED-A48A-26FB-FD4F-D50CFE7429B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D65CA9F-098E-ED20-8D1C-B3FB028D02BD}"/>
              </a:ext>
            </a:extLst>
          </p:cNvPr>
          <p:cNvSpPr>
            <a:spLocks noGrp="1"/>
          </p:cNvSpPr>
          <p:nvPr>
            <p:ph type="sldNum" sz="quarter" idx="12"/>
          </p:nvPr>
        </p:nvSpPr>
        <p:spPr/>
        <p:txBody>
          <a:bodyPr/>
          <a:lstStyle/>
          <a:p>
            <a:fld id="{A089E86C-CBEA-4910-8022-8D1A0B526CD8}" type="slidenum">
              <a:rPr lang="en-AU" smtClean="0"/>
              <a:t>‹#›</a:t>
            </a:fld>
            <a:endParaRPr lang="en-AU"/>
          </a:p>
        </p:txBody>
      </p:sp>
    </p:spTree>
    <p:extLst>
      <p:ext uri="{BB962C8B-B14F-4D97-AF65-F5344CB8AC3E}">
        <p14:creationId xmlns:p14="http://schemas.microsoft.com/office/powerpoint/2010/main" val="326447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latin typeface="+mj-lt"/>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809613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87511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solidFill>
            <a:srgbClr val="001D34"/>
          </a:solidFill>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68341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042428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latin typeface="Gotham Rounded Medium" panose="02000000000000000000" pitchFamily="50" charset="0"/>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491794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470589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half horizontal image (about us only)">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0" y="2767500"/>
            <a:ext cx="9143999" cy="23760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4" name="Title 3"/>
          <p:cNvSpPr>
            <a:spLocks noGrp="1"/>
          </p:cNvSpPr>
          <p:nvPr>
            <p:ph type="title"/>
          </p:nvPr>
        </p:nvSpPr>
        <p:spPr>
          <a:xfrm>
            <a:off x="251520" y="805458"/>
            <a:ext cx="8640960" cy="639365"/>
          </a:xfrm>
        </p:spPr>
        <p:txBody>
          <a:bodyPr/>
          <a:lstStyle/>
          <a:p>
            <a:r>
              <a:rPr lang="en-US"/>
              <a:t>Click to edit Master title style</a:t>
            </a:r>
            <a:endParaRPr lang="en-AU"/>
          </a:p>
        </p:txBody>
      </p:sp>
    </p:spTree>
    <p:extLst>
      <p:ext uri="{BB962C8B-B14F-4D97-AF65-F5344CB8AC3E}">
        <p14:creationId xmlns:p14="http://schemas.microsoft.com/office/powerpoint/2010/main" val="1735481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33063"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4788026" y="15888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4788024" y="843558"/>
            <a:ext cx="4032448" cy="639365"/>
          </a:xfrm>
        </p:spPr>
        <p:txBody>
          <a:bodyPr>
            <a:noAutofit/>
          </a:bodyPr>
          <a:lstStyle>
            <a:lvl1pPr>
              <a:defRPr sz="2800"/>
            </a:lvl1pPr>
          </a:lstStyle>
          <a:p>
            <a:r>
              <a:rPr lang="en-US"/>
              <a:t>Click to edit Master title style</a:t>
            </a:r>
            <a:endParaRPr lang="en-AU"/>
          </a:p>
        </p:txBody>
      </p:sp>
      <p:sp>
        <p:nvSpPr>
          <p:cNvPr id="6" name="Footer Placeholder 5"/>
          <p:cNvSpPr>
            <a:spLocks noGrp="1"/>
          </p:cNvSpPr>
          <p:nvPr>
            <p:ph type="ftr" sz="quarter" idx="10"/>
          </p:nvPr>
        </p:nvSpPr>
        <p:spPr>
          <a:xfrm>
            <a:off x="5137875" y="49163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a:xfrm>
            <a:off x="4790081" y="4916350"/>
            <a:ext cx="288789" cy="95510"/>
          </a:xfrm>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0573143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0" y="0"/>
            <a:ext cx="2282400"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55778"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55776"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2905626"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a:xfrm>
            <a:off x="2557833" y="4878250"/>
            <a:ext cx="288789" cy="95510"/>
          </a:xfrm>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372744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485296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723482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solidFill>
            <a:srgbClr val="001D34"/>
          </a:solidFill>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224269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4890315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000" b="0">
                <a:solidFill>
                  <a:schemeClr val="accent1"/>
                </a:solidFill>
                <a:latin typeface="+mj-lt"/>
              </a:defRPr>
            </a:lvl1pPr>
            <a:lvl2pPr marL="0" indent="0">
              <a:lnSpc>
                <a:spcPct val="75000"/>
              </a:lnSpc>
              <a:spcAft>
                <a:spcPts val="850"/>
              </a:spcAft>
              <a:buNone/>
              <a:defRPr sz="32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66132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21843299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pic>
        <p:nvPicPr>
          <p:cNvPr id="9" name="Picture 8"/>
          <p:cNvPicPr>
            <a:picLocks noChangeAspect="1"/>
          </p:cNvPicPr>
          <p:nvPr userDrawn="1"/>
        </p:nvPicPr>
        <p:blipFill>
          <a:blip r:embed="rId2"/>
          <a:stretch>
            <a:fillRect/>
          </a:stretch>
        </p:blipFill>
        <p:spPr>
          <a:xfrm>
            <a:off x="8181552" y="4177358"/>
            <a:ext cx="720080" cy="720080"/>
          </a:xfrm>
          <a:prstGeom prst="rect">
            <a:avLst/>
          </a:prstGeom>
        </p:spPr>
      </p:pic>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Tree>
    <p:extLst>
      <p:ext uri="{BB962C8B-B14F-4D97-AF65-F5344CB8AC3E}">
        <p14:creationId xmlns:p14="http://schemas.microsoft.com/office/powerpoint/2010/main" val="51811049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Tree>
    <p:extLst>
      <p:ext uri="{BB962C8B-B14F-4D97-AF65-F5344CB8AC3E}">
        <p14:creationId xmlns:p14="http://schemas.microsoft.com/office/powerpoint/2010/main" val="72904045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196403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514257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323933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latin typeface="+mj-lt"/>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8416861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865066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5464663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4441685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69AA06EC-A48D-9720-AC37-10B612DFD18C}"/>
              </a:ext>
            </a:extLst>
          </p:cNvPr>
          <p:cNvSpPr>
            <a:spLocks noGrp="1"/>
          </p:cNvSpPr>
          <p:nvPr>
            <p:ph type="pic" sz="quarter" idx="12"/>
          </p:nvPr>
        </p:nvSpPr>
        <p:spPr>
          <a:xfrm>
            <a:off x="0" y="0"/>
            <a:ext cx="2282400"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6" name="Content Placeholder 2">
            <a:extLst>
              <a:ext uri="{FF2B5EF4-FFF2-40B4-BE49-F238E27FC236}">
                <a16:creationId xmlns:a16="http://schemas.microsoft.com/office/drawing/2014/main" id="{61162022-1A0F-2C06-4D2E-FA3876D69167}"/>
              </a:ext>
            </a:extLst>
          </p:cNvPr>
          <p:cNvSpPr>
            <a:spLocks noGrp="1"/>
          </p:cNvSpPr>
          <p:nvPr>
            <p:ph idx="1"/>
          </p:nvPr>
        </p:nvSpPr>
        <p:spPr>
          <a:xfrm>
            <a:off x="2555778" y="1372864"/>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3">
            <a:extLst>
              <a:ext uri="{FF2B5EF4-FFF2-40B4-BE49-F238E27FC236}">
                <a16:creationId xmlns:a16="http://schemas.microsoft.com/office/drawing/2014/main" id="{6FD39EBB-27ED-9B76-7F74-AB8F86C9DCBF}"/>
              </a:ext>
            </a:extLst>
          </p:cNvPr>
          <p:cNvSpPr>
            <a:spLocks noGrp="1"/>
          </p:cNvSpPr>
          <p:nvPr>
            <p:ph type="title"/>
          </p:nvPr>
        </p:nvSpPr>
        <p:spPr>
          <a:xfrm>
            <a:off x="2555776" y="627534"/>
            <a:ext cx="6336704" cy="639365"/>
          </a:xfrm>
        </p:spPr>
        <p:txBody>
          <a:bodyPr/>
          <a:lstStyle>
            <a:lvl1pPr>
              <a:defRPr>
                <a:solidFill>
                  <a:srgbClr val="004B87"/>
                </a:solidFill>
              </a:defRPr>
            </a:lvl1pPr>
          </a:lstStyle>
          <a:p>
            <a:r>
              <a:rPr lang="en-US"/>
              <a:t>Click to edit Master title style</a:t>
            </a:r>
            <a:endParaRPr lang="en-AU"/>
          </a:p>
        </p:txBody>
      </p:sp>
    </p:spTree>
    <p:extLst>
      <p:ext uri="{BB962C8B-B14F-4D97-AF65-F5344CB8AC3E}">
        <p14:creationId xmlns:p14="http://schemas.microsoft.com/office/powerpoint/2010/main" val="3026057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046566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274488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rgbClr val="004B87"/>
                </a:solidFill>
                <a:latin typeface="+mj-lt"/>
              </a:defRPr>
            </a:lvl1pPr>
            <a:lvl2pPr marL="0" indent="0">
              <a:lnSpc>
                <a:spcPct val="85000"/>
              </a:lnSpc>
              <a:spcAft>
                <a:spcPts val="0"/>
              </a:spcAft>
              <a:buNone/>
              <a:defRPr sz="3200" b="0">
                <a:solidFill>
                  <a:schemeClr val="tx1">
                    <a:lumMod val="50000"/>
                    <a:lumOff val="50000"/>
                  </a:schemeClr>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84338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000" b="0">
                <a:solidFill>
                  <a:schemeClr val="accent1"/>
                </a:solidFill>
                <a:latin typeface="+mj-lt"/>
              </a:defRPr>
            </a:lvl1pPr>
            <a:lvl2pPr marL="0" indent="0">
              <a:lnSpc>
                <a:spcPct val="75000"/>
              </a:lnSpc>
              <a:spcAft>
                <a:spcPts val="850"/>
              </a:spcAft>
              <a:buNone/>
              <a:defRPr sz="32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26317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800" b="0">
                <a:solidFill>
                  <a:schemeClr val="tx1">
                    <a:lumMod val="50000"/>
                    <a:lumOff val="50000"/>
                  </a:schemeClr>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200">
                <a:solidFill>
                  <a:srgbClr val="004B87"/>
                </a:solidFill>
              </a:defRPr>
            </a:lvl1pPr>
          </a:lstStyle>
          <a:p>
            <a:r>
              <a:rPr lang="en-US"/>
              <a:t>Click to edit Master title style</a:t>
            </a: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CSIRO Education and Outreach</a:t>
            </a:r>
          </a:p>
        </p:txBody>
      </p:sp>
      <p:pic>
        <p:nvPicPr>
          <p:cNvPr id="7" name="Picture 6"/>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7458952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8ED2A108-B854-40BC-AA72-4E9E7C74E58A}"/>
              </a:ext>
            </a:extLst>
          </p:cNvPr>
          <p:cNvPicPr>
            <a:picLocks noChangeAspect="1"/>
          </p:cNvPicPr>
          <p:nvPr userDrawn="1"/>
        </p:nvPicPr>
        <p:blipFill>
          <a:blip r:embed="rId2"/>
          <a:stretch>
            <a:fillRect/>
          </a:stretch>
        </p:blipFill>
        <p:spPr>
          <a:xfrm>
            <a:off x="8181552" y="4177358"/>
            <a:ext cx="720080" cy="720080"/>
          </a:xfrm>
          <a:prstGeom prst="rect">
            <a:avLst/>
          </a:prstGeom>
        </p:spPr>
      </p:pic>
      <p:sp>
        <p:nvSpPr>
          <p:cNvPr id="2" name="Rectangle 1">
            <a:extLst>
              <a:ext uri="{FF2B5EF4-FFF2-40B4-BE49-F238E27FC236}">
                <a16:creationId xmlns:a16="http://schemas.microsoft.com/office/drawing/2014/main" id="{BBB98A93-B5BC-9B88-5778-8F05EBDB31A2}"/>
              </a:ext>
            </a:extLst>
          </p:cNvPr>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CSIRO Education and Outreach</a:t>
            </a:r>
          </a:p>
        </p:txBody>
      </p:sp>
    </p:spTree>
    <p:extLst>
      <p:ext uri="{BB962C8B-B14F-4D97-AF65-F5344CB8AC3E}">
        <p14:creationId xmlns:p14="http://schemas.microsoft.com/office/powerpoint/2010/main" val="1120666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latin typeface="+mj-lt"/>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598312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0471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noAutofit/>
          </a:bodyPr>
          <a:lstStyle>
            <a:lvl1pPr>
              <a:defRPr sz="2800"/>
            </a:lvl1p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66192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noAutofit/>
          </a:bodyPr>
          <a:lstStyle>
            <a:lvl1pPr>
              <a:defRPr sz="2800"/>
            </a:lvl1p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42244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1.emf"/><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20"/>
          <a:stretch>
            <a:fillRect/>
          </a:stretch>
        </p:blipFill>
        <p:spPr>
          <a:xfrm>
            <a:off x="251520" y="195486"/>
            <a:ext cx="442169" cy="442169"/>
          </a:xfrm>
          <a:prstGeom prst="rect">
            <a:avLst/>
          </a:prstGeom>
        </p:spPr>
      </p:pic>
    </p:spTree>
    <p:extLst>
      <p:ext uri="{BB962C8B-B14F-4D97-AF65-F5344CB8AC3E}">
        <p14:creationId xmlns:p14="http://schemas.microsoft.com/office/powerpoint/2010/main" val="2723935421"/>
      </p:ext>
    </p:extLst>
  </p:cSld>
  <p:clrMap bg1="lt1" tx1="dk1" bg2="lt2" tx2="dk2" accent1="accent1" accent2="accent2" accent3="accent3" accent4="accent4" accent5="accent5" accent6="accent6" hlink="hlink" folHlink="folHlink"/>
  <p:sldLayoutIdLst>
    <p:sldLayoutId id="2147483651" r:id="rId1"/>
    <p:sldLayoutId id="2147483696" r:id="rId2"/>
    <p:sldLayoutId id="2147483655" r:id="rId3"/>
    <p:sldLayoutId id="2147483704" r:id="rId4"/>
    <p:sldLayoutId id="2147483680" r:id="rId5"/>
    <p:sldLayoutId id="2147483679" r:id="rId6"/>
    <p:sldLayoutId id="2147483661" r:id="rId7"/>
    <p:sldLayoutId id="2147483702" r:id="rId8"/>
    <p:sldLayoutId id="2147483706" r:id="rId9"/>
    <p:sldLayoutId id="2147483698" r:id="rId10"/>
    <p:sldLayoutId id="2147483699" r:id="rId11"/>
    <p:sldLayoutId id="2147483663" r:id="rId12"/>
    <p:sldLayoutId id="2147483707" r:id="rId13"/>
    <p:sldLayoutId id="2147483664" r:id="rId14"/>
    <p:sldLayoutId id="2147483667" r:id="rId15"/>
    <p:sldLayoutId id="2147483665" r:id="rId16"/>
    <p:sldLayoutId id="2147483682" r:id="rId17"/>
    <p:sldLayoutId id="2147483681" r:id="rId18"/>
  </p:sldLayoutIdLst>
  <p:hf sldNum="0" hdr="0" ftr="0" dt="0"/>
  <p:txStyles>
    <p:titleStyle>
      <a:lvl1pPr algn="l" defTabSz="914400" rtl="0" eaLnBrk="1" latinLnBrk="0" hangingPunct="1">
        <a:spcBef>
          <a:spcPct val="0"/>
        </a:spcBef>
        <a:buNone/>
        <a:defRPr sz="3200" b="0" kern="1200">
          <a:solidFill>
            <a:srgbClr val="004B87"/>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99895-70A6-4AB7-6544-3FB7C00ADB0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23F5005-119E-ED15-65CC-A5B34A35AF8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C246053-7B01-F197-39AC-EF540C7DA9D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1F4E9509-BC72-4A9F-B16E-843EE8A24B21}" type="datetimeFigureOut">
              <a:rPr lang="en-AU" smtClean="0"/>
              <a:t>15/04/2026</a:t>
            </a:fld>
            <a:endParaRPr lang="en-AU"/>
          </a:p>
        </p:txBody>
      </p:sp>
      <p:sp>
        <p:nvSpPr>
          <p:cNvPr id="5" name="Footer Placeholder 4">
            <a:extLst>
              <a:ext uri="{FF2B5EF4-FFF2-40B4-BE49-F238E27FC236}">
                <a16:creationId xmlns:a16="http://schemas.microsoft.com/office/drawing/2014/main" id="{E09F9401-A4E6-2CA7-3536-A8431A74524C}"/>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73E61B96-D89B-7670-438D-ADE643FFDFD9}"/>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A089E86C-CBEA-4910-8022-8D1A0B526CD8}" type="slidenum">
              <a:rPr lang="en-AU" smtClean="0"/>
              <a:t>‹#›</a:t>
            </a:fld>
            <a:endParaRPr lang="en-AU"/>
          </a:p>
        </p:txBody>
      </p:sp>
    </p:spTree>
    <p:extLst>
      <p:ext uri="{BB962C8B-B14F-4D97-AF65-F5344CB8AC3E}">
        <p14:creationId xmlns:p14="http://schemas.microsoft.com/office/powerpoint/2010/main" val="383990256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14"/>
          <a:stretch>
            <a:fillRect/>
          </a:stretch>
        </p:blipFill>
        <p:spPr>
          <a:xfrm>
            <a:off x="8450311" y="154940"/>
            <a:ext cx="442169" cy="442169"/>
          </a:xfrm>
          <a:prstGeom prst="rect">
            <a:avLst/>
          </a:prstGeom>
        </p:spPr>
      </p:pic>
    </p:spTree>
    <p:extLst>
      <p:ext uri="{BB962C8B-B14F-4D97-AF65-F5344CB8AC3E}">
        <p14:creationId xmlns:p14="http://schemas.microsoft.com/office/powerpoint/2010/main" val="177035801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8" r:id="rId6"/>
    <p:sldLayoutId id="2147483839" r:id="rId7"/>
    <p:sldLayoutId id="2147483840" r:id="rId8"/>
    <p:sldLayoutId id="2147483841" r:id="rId9"/>
    <p:sldLayoutId id="2147483842" r:id="rId10"/>
    <p:sldLayoutId id="2147483843" r:id="rId11"/>
    <p:sldLayoutId id="2147483845" r:id="rId12"/>
  </p:sldLayoutIdLst>
  <p:hf sldNum="0" hdr="0" ftr="0" dt="0"/>
  <p:txStyles>
    <p:titleStyle>
      <a:lvl1pPr algn="l" defTabSz="914400" rtl="0" eaLnBrk="1" latinLnBrk="0" hangingPunct="1">
        <a:spcBef>
          <a:spcPct val="0"/>
        </a:spcBef>
        <a:buNone/>
        <a:defRPr sz="3200" b="0" kern="1200">
          <a:solidFill>
            <a:srgbClr val="004B87"/>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18"/>
          <a:stretch>
            <a:fillRect/>
          </a:stretch>
        </p:blipFill>
        <p:spPr>
          <a:xfrm>
            <a:off x="8479813" y="4561859"/>
            <a:ext cx="442169" cy="442169"/>
          </a:xfrm>
          <a:prstGeom prst="rect">
            <a:avLst/>
          </a:prstGeom>
        </p:spPr>
      </p:pic>
    </p:spTree>
    <p:extLst>
      <p:ext uri="{BB962C8B-B14F-4D97-AF65-F5344CB8AC3E}">
        <p14:creationId xmlns:p14="http://schemas.microsoft.com/office/powerpoint/2010/main" val="4022737140"/>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701" r:id="rId3"/>
    <p:sldLayoutId id="2147483685" r:id="rId4"/>
    <p:sldLayoutId id="2147483705" r:id="rId5"/>
    <p:sldLayoutId id="2147483686" r:id="rId6"/>
    <p:sldLayoutId id="2147483687" r:id="rId7"/>
    <p:sldLayoutId id="2147483688" r:id="rId8"/>
    <p:sldLayoutId id="2147483689" r:id="rId9"/>
    <p:sldLayoutId id="2147483709" r:id="rId10"/>
    <p:sldLayoutId id="2147483708" r:id="rId11"/>
    <p:sldLayoutId id="2147483690" r:id="rId12"/>
    <p:sldLayoutId id="2147483691" r:id="rId13"/>
    <p:sldLayoutId id="2147483692" r:id="rId14"/>
    <p:sldLayoutId id="2147483693" r:id="rId15"/>
    <p:sldLayoutId id="2147483694" r:id="rId16"/>
  </p:sldLayoutIdLst>
  <p:hf sldNum="0" hdr="0" ftr="0" dt="0"/>
  <p:txStyles>
    <p:titleStyle>
      <a:lvl1pPr algn="l" defTabSz="914400" rtl="0" eaLnBrk="1" latinLnBrk="0" hangingPunct="1">
        <a:spcBef>
          <a:spcPct val="0"/>
        </a:spcBef>
        <a:buNone/>
        <a:defRPr sz="32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3.png"/><Relationship Id="rId5" Type="http://schemas.openxmlformats.org/officeDocument/2006/relationships/image" Target="../media/image1.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image" Target="../media/image79.png"/><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tags" Target="../tags/tag115.xml"/><Relationship Id="rId16" Type="http://schemas.openxmlformats.org/officeDocument/2006/relationships/image" Target="../media/image82.png"/><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0.xml"/><Relationship Id="rId5" Type="http://schemas.openxmlformats.org/officeDocument/2006/relationships/tags" Target="../tags/tag118.xml"/><Relationship Id="rId15" Type="http://schemas.openxmlformats.org/officeDocument/2006/relationships/image" Target="../media/image81.png"/><Relationship Id="rId10" Type="http://schemas.openxmlformats.org/officeDocument/2006/relationships/slideLayout" Target="../slideLayouts/slideLayout14.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tags" Target="../tags/tag125.xml"/><Relationship Id="rId7" Type="http://schemas.openxmlformats.org/officeDocument/2006/relationships/image" Target="../media/image89.pn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88.png"/><Relationship Id="rId5" Type="http://schemas.openxmlformats.org/officeDocument/2006/relationships/notesSlide" Target="../notesSlides/notesSlide15.xml"/><Relationship Id="rId4" Type="http://schemas.openxmlformats.org/officeDocument/2006/relationships/slideLayout" Target="../slideLayouts/slideLayout40.xml"/><Relationship Id="rId9" Type="http://schemas.openxmlformats.org/officeDocument/2006/relationships/image" Target="../media/image9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91.jpe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91.jpeg"/><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91.jpe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2.png"/><Relationship Id="rId3" Type="http://schemas.openxmlformats.org/officeDocument/2006/relationships/tags" Target="../tags/tag134.xml"/><Relationship Id="rId7" Type="http://schemas.openxmlformats.org/officeDocument/2006/relationships/notesSlide" Target="../notesSlides/notesSlide19.xml"/><Relationship Id="rId12" Type="http://schemas.openxmlformats.org/officeDocument/2006/relationships/image" Target="../media/image101.pn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Layout" Target="../slideLayouts/slideLayout35.xml"/><Relationship Id="rId11" Type="http://schemas.openxmlformats.org/officeDocument/2006/relationships/image" Target="../media/image100.png"/><Relationship Id="rId5" Type="http://schemas.openxmlformats.org/officeDocument/2006/relationships/tags" Target="../tags/tag136.xml"/><Relationship Id="rId10" Type="http://schemas.openxmlformats.org/officeDocument/2006/relationships/image" Target="../media/image99.png"/><Relationship Id="rId4" Type="http://schemas.openxmlformats.org/officeDocument/2006/relationships/tags" Target="../tags/tag135.xml"/><Relationship Id="rId9" Type="http://schemas.microsoft.com/office/2007/relationships/hdphoto" Target="../media/hdphoto2.wdp"/><Relationship Id="rId14" Type="http://schemas.openxmlformats.org/officeDocument/2006/relationships/image" Target="../media/image10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04.svg"/><Relationship Id="rId7"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14.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10" Type="http://schemas.openxmlformats.org/officeDocument/2006/relationships/image" Target="../media/image110.png"/><Relationship Id="rId4" Type="http://schemas.openxmlformats.org/officeDocument/2006/relationships/tags" Target="../tags/tag140.xml"/><Relationship Id="rId9"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145.xml"/><Relationship Id="rId7" Type="http://schemas.openxmlformats.org/officeDocument/2006/relationships/slideLayout" Target="../slideLayouts/slideLayout1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5" Type="http://schemas.openxmlformats.org/officeDocument/2006/relationships/tags" Target="../tags/tag147.xml"/><Relationship Id="rId10" Type="http://schemas.openxmlformats.org/officeDocument/2006/relationships/image" Target="../media/image110.png"/><Relationship Id="rId4" Type="http://schemas.openxmlformats.org/officeDocument/2006/relationships/tags" Target="../tags/tag146.xml"/><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image" Target="../media/image8.png"/><Relationship Id="rId47" Type="http://schemas.openxmlformats.org/officeDocument/2006/relationships/image" Target="../media/image13.png"/><Relationship Id="rId63" Type="http://schemas.openxmlformats.org/officeDocument/2006/relationships/image" Target="../media/image29.png"/><Relationship Id="rId68" Type="http://schemas.openxmlformats.org/officeDocument/2006/relationships/image" Target="../media/image34.pn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slideLayout" Target="../slideLayouts/slideLayout14.xml"/><Relationship Id="rId40" Type="http://schemas.openxmlformats.org/officeDocument/2006/relationships/image" Target="../media/image6.png"/><Relationship Id="rId45" Type="http://schemas.openxmlformats.org/officeDocument/2006/relationships/image" Target="../media/image11.png"/><Relationship Id="rId53" Type="http://schemas.openxmlformats.org/officeDocument/2006/relationships/image" Target="../media/image19.png"/><Relationship Id="rId58" Type="http://schemas.openxmlformats.org/officeDocument/2006/relationships/image" Target="../media/image24.png"/><Relationship Id="rId66" Type="http://schemas.openxmlformats.org/officeDocument/2006/relationships/image" Target="../media/image32.png"/><Relationship Id="rId5" Type="http://schemas.openxmlformats.org/officeDocument/2006/relationships/tags" Target="../tags/tag5.xml"/><Relationship Id="rId61" Type="http://schemas.openxmlformats.org/officeDocument/2006/relationships/image" Target="../media/image27.png"/><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image" Target="../media/image9.png"/><Relationship Id="rId48" Type="http://schemas.openxmlformats.org/officeDocument/2006/relationships/image" Target="../media/image14.png"/><Relationship Id="rId56" Type="http://schemas.openxmlformats.org/officeDocument/2006/relationships/image" Target="../media/image22.png"/><Relationship Id="rId64" Type="http://schemas.openxmlformats.org/officeDocument/2006/relationships/image" Target="../media/image30.png"/><Relationship Id="rId69" Type="http://schemas.openxmlformats.org/officeDocument/2006/relationships/image" Target="../media/image35.png"/><Relationship Id="rId8" Type="http://schemas.openxmlformats.org/officeDocument/2006/relationships/tags" Target="../tags/tag8.xml"/><Relationship Id="rId51" Type="http://schemas.openxmlformats.org/officeDocument/2006/relationships/image" Target="../media/image17.pn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notesSlide" Target="../notesSlides/notesSlide4.xml"/><Relationship Id="rId46" Type="http://schemas.openxmlformats.org/officeDocument/2006/relationships/image" Target="../media/image12.png"/><Relationship Id="rId59" Type="http://schemas.openxmlformats.org/officeDocument/2006/relationships/image" Target="../media/image25.png"/><Relationship Id="rId67" Type="http://schemas.openxmlformats.org/officeDocument/2006/relationships/image" Target="../media/image33.png"/><Relationship Id="rId20" Type="http://schemas.openxmlformats.org/officeDocument/2006/relationships/tags" Target="../tags/tag20.xml"/><Relationship Id="rId41" Type="http://schemas.openxmlformats.org/officeDocument/2006/relationships/image" Target="../media/image7.png"/><Relationship Id="rId54" Type="http://schemas.openxmlformats.org/officeDocument/2006/relationships/image" Target="../media/image20.png"/><Relationship Id="rId62" Type="http://schemas.openxmlformats.org/officeDocument/2006/relationships/image" Target="../media/image28.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image" Target="../media/image15.png"/><Relationship Id="rId57" Type="http://schemas.openxmlformats.org/officeDocument/2006/relationships/image" Target="../media/image23.png"/><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image" Target="../media/image10.png"/><Relationship Id="rId52" Type="http://schemas.openxmlformats.org/officeDocument/2006/relationships/image" Target="../media/image18.png"/><Relationship Id="rId60" Type="http://schemas.openxmlformats.org/officeDocument/2006/relationships/image" Target="../media/image26.png"/><Relationship Id="rId65" Type="http://schemas.openxmlformats.org/officeDocument/2006/relationships/image" Target="../media/image31.png"/><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image" Target="../media/image5.png"/><Relationship Id="rId34" Type="http://schemas.openxmlformats.org/officeDocument/2006/relationships/tags" Target="../tags/tag34.xml"/><Relationship Id="rId50" Type="http://schemas.openxmlformats.org/officeDocument/2006/relationships/image" Target="../media/image16.png"/><Relationship Id="rId55" Type="http://schemas.openxmlformats.org/officeDocument/2006/relationships/image" Target="../media/image21.png"/></Relationships>
</file>

<file path=ppt/slides/_rels/slide5.xml.rels><?xml version="1.0" encoding="UTF-8" standalone="yes"?>
<Relationships xmlns="http://schemas.openxmlformats.org/package/2006/relationships"><Relationship Id="rId117" Type="http://schemas.openxmlformats.org/officeDocument/2006/relationships/image" Target="../media/image26.png"/><Relationship Id="rId21" Type="http://schemas.openxmlformats.org/officeDocument/2006/relationships/tags" Target="../tags/tag57.xml"/><Relationship Id="rId42" Type="http://schemas.openxmlformats.org/officeDocument/2006/relationships/tags" Target="../tags/tag78.xml"/><Relationship Id="rId63" Type="http://schemas.openxmlformats.org/officeDocument/2006/relationships/tags" Target="../tags/tag99.xml"/><Relationship Id="rId84" Type="http://schemas.openxmlformats.org/officeDocument/2006/relationships/image" Target="../media/image39.png"/><Relationship Id="rId16" Type="http://schemas.openxmlformats.org/officeDocument/2006/relationships/tags" Target="../tags/tag52.xml"/><Relationship Id="rId107" Type="http://schemas.openxmlformats.org/officeDocument/2006/relationships/image" Target="../media/image53.png"/><Relationship Id="rId11" Type="http://schemas.openxmlformats.org/officeDocument/2006/relationships/tags" Target="../tags/tag47.xml"/><Relationship Id="rId32" Type="http://schemas.openxmlformats.org/officeDocument/2006/relationships/tags" Target="../tags/tag68.xml"/><Relationship Id="rId37" Type="http://schemas.openxmlformats.org/officeDocument/2006/relationships/tags" Target="../tags/tag73.xml"/><Relationship Id="rId53" Type="http://schemas.openxmlformats.org/officeDocument/2006/relationships/tags" Target="../tags/tag89.xml"/><Relationship Id="rId58" Type="http://schemas.openxmlformats.org/officeDocument/2006/relationships/tags" Target="../tags/tag94.xml"/><Relationship Id="rId74" Type="http://schemas.openxmlformats.org/officeDocument/2006/relationships/image" Target="../media/image36.png"/><Relationship Id="rId79" Type="http://schemas.openxmlformats.org/officeDocument/2006/relationships/image" Target="../media/image9.png"/><Relationship Id="rId102" Type="http://schemas.openxmlformats.org/officeDocument/2006/relationships/image" Target="../media/image20.png"/><Relationship Id="rId123" Type="http://schemas.openxmlformats.org/officeDocument/2006/relationships/image" Target="../media/image63.png"/><Relationship Id="rId128" Type="http://schemas.openxmlformats.org/officeDocument/2006/relationships/image" Target="../media/image65.png"/><Relationship Id="rId5" Type="http://schemas.openxmlformats.org/officeDocument/2006/relationships/tags" Target="../tags/tag41.xml"/><Relationship Id="rId90" Type="http://schemas.openxmlformats.org/officeDocument/2006/relationships/image" Target="../media/image42.png"/><Relationship Id="rId95" Type="http://schemas.openxmlformats.org/officeDocument/2006/relationships/image" Target="../media/image46.png"/><Relationship Id="rId22" Type="http://schemas.openxmlformats.org/officeDocument/2006/relationships/tags" Target="../tags/tag58.xml"/><Relationship Id="rId27" Type="http://schemas.openxmlformats.org/officeDocument/2006/relationships/tags" Target="../tags/tag63.xml"/><Relationship Id="rId43" Type="http://schemas.openxmlformats.org/officeDocument/2006/relationships/tags" Target="../tags/tag79.xml"/><Relationship Id="rId48" Type="http://schemas.openxmlformats.org/officeDocument/2006/relationships/tags" Target="../tags/tag84.xml"/><Relationship Id="rId64" Type="http://schemas.openxmlformats.org/officeDocument/2006/relationships/tags" Target="../tags/tag100.xml"/><Relationship Id="rId69" Type="http://schemas.openxmlformats.org/officeDocument/2006/relationships/tags" Target="../tags/tag105.xml"/><Relationship Id="rId113" Type="http://schemas.openxmlformats.org/officeDocument/2006/relationships/image" Target="../media/image24.png"/><Relationship Id="rId118" Type="http://schemas.openxmlformats.org/officeDocument/2006/relationships/image" Target="../media/image60.png"/><Relationship Id="rId134" Type="http://schemas.openxmlformats.org/officeDocument/2006/relationships/image" Target="../media/image68.png"/><Relationship Id="rId80" Type="http://schemas.openxmlformats.org/officeDocument/2006/relationships/image" Target="../media/image10.png"/><Relationship Id="rId85" Type="http://schemas.openxmlformats.org/officeDocument/2006/relationships/image" Target="../media/image40.png"/><Relationship Id="rId12" Type="http://schemas.openxmlformats.org/officeDocument/2006/relationships/tags" Target="../tags/tag48.xml"/><Relationship Id="rId17" Type="http://schemas.openxmlformats.org/officeDocument/2006/relationships/tags" Target="../tags/tag53.xml"/><Relationship Id="rId33" Type="http://schemas.openxmlformats.org/officeDocument/2006/relationships/tags" Target="../tags/tag69.xml"/><Relationship Id="rId38" Type="http://schemas.openxmlformats.org/officeDocument/2006/relationships/tags" Target="../tags/tag74.xml"/><Relationship Id="rId59" Type="http://schemas.openxmlformats.org/officeDocument/2006/relationships/tags" Target="../tags/tag95.xml"/><Relationship Id="rId103" Type="http://schemas.openxmlformats.org/officeDocument/2006/relationships/image" Target="../media/image21.png"/><Relationship Id="rId108" Type="http://schemas.openxmlformats.org/officeDocument/2006/relationships/image" Target="../media/image54.png"/><Relationship Id="rId124" Type="http://schemas.openxmlformats.org/officeDocument/2006/relationships/image" Target="../media/image33.png"/><Relationship Id="rId129" Type="http://schemas.openxmlformats.org/officeDocument/2006/relationships/image" Target="../media/image29.png"/><Relationship Id="rId54" Type="http://schemas.openxmlformats.org/officeDocument/2006/relationships/tags" Target="../tags/tag90.xml"/><Relationship Id="rId70" Type="http://schemas.openxmlformats.org/officeDocument/2006/relationships/tags" Target="../tags/tag106.xml"/><Relationship Id="rId75" Type="http://schemas.openxmlformats.org/officeDocument/2006/relationships/image" Target="../media/image37.png"/><Relationship Id="rId91" Type="http://schemas.openxmlformats.org/officeDocument/2006/relationships/image" Target="../media/image16.png"/><Relationship Id="rId96" Type="http://schemas.openxmlformats.org/officeDocument/2006/relationships/image" Target="../media/image47.png"/><Relationship Id="rId1" Type="http://schemas.openxmlformats.org/officeDocument/2006/relationships/tags" Target="../tags/tag37.xml"/><Relationship Id="rId6" Type="http://schemas.openxmlformats.org/officeDocument/2006/relationships/tags" Target="../tags/tag42.xml"/><Relationship Id="rId23" Type="http://schemas.openxmlformats.org/officeDocument/2006/relationships/tags" Target="../tags/tag59.xml"/><Relationship Id="rId28" Type="http://schemas.openxmlformats.org/officeDocument/2006/relationships/tags" Target="../tags/tag64.xml"/><Relationship Id="rId49" Type="http://schemas.openxmlformats.org/officeDocument/2006/relationships/tags" Target="../tags/tag85.xml"/><Relationship Id="rId114" Type="http://schemas.openxmlformats.org/officeDocument/2006/relationships/image" Target="../media/image58.png"/><Relationship Id="rId119" Type="http://schemas.openxmlformats.org/officeDocument/2006/relationships/image" Target="../media/image61.png"/><Relationship Id="rId44" Type="http://schemas.openxmlformats.org/officeDocument/2006/relationships/tags" Target="../tags/tag80.xml"/><Relationship Id="rId60" Type="http://schemas.openxmlformats.org/officeDocument/2006/relationships/tags" Target="../tags/tag96.xml"/><Relationship Id="rId65" Type="http://schemas.openxmlformats.org/officeDocument/2006/relationships/tags" Target="../tags/tag101.xml"/><Relationship Id="rId81" Type="http://schemas.openxmlformats.org/officeDocument/2006/relationships/image" Target="../media/image38.png"/><Relationship Id="rId86" Type="http://schemas.openxmlformats.org/officeDocument/2006/relationships/image" Target="../media/image41.png"/><Relationship Id="rId130" Type="http://schemas.openxmlformats.org/officeDocument/2006/relationships/image" Target="../media/image66.png"/><Relationship Id="rId135" Type="http://schemas.openxmlformats.org/officeDocument/2006/relationships/image" Target="../media/image32.png"/><Relationship Id="rId13" Type="http://schemas.openxmlformats.org/officeDocument/2006/relationships/tags" Target="../tags/tag49.xml"/><Relationship Id="rId18" Type="http://schemas.openxmlformats.org/officeDocument/2006/relationships/tags" Target="../tags/tag54.xml"/><Relationship Id="rId39" Type="http://schemas.openxmlformats.org/officeDocument/2006/relationships/tags" Target="../tags/tag75.xml"/><Relationship Id="rId109" Type="http://schemas.openxmlformats.org/officeDocument/2006/relationships/image" Target="../media/image55.png"/><Relationship Id="rId34" Type="http://schemas.openxmlformats.org/officeDocument/2006/relationships/tags" Target="../tags/tag70.xml"/><Relationship Id="rId50" Type="http://schemas.openxmlformats.org/officeDocument/2006/relationships/tags" Target="../tags/tag86.xml"/><Relationship Id="rId55" Type="http://schemas.openxmlformats.org/officeDocument/2006/relationships/tags" Target="../tags/tag91.xml"/><Relationship Id="rId76" Type="http://schemas.openxmlformats.org/officeDocument/2006/relationships/image" Target="../media/image6.png"/><Relationship Id="rId97" Type="http://schemas.openxmlformats.org/officeDocument/2006/relationships/image" Target="../media/image17.png"/><Relationship Id="rId104" Type="http://schemas.openxmlformats.org/officeDocument/2006/relationships/image" Target="../media/image50.png"/><Relationship Id="rId120" Type="http://schemas.openxmlformats.org/officeDocument/2006/relationships/image" Target="../media/image62.png"/><Relationship Id="rId125" Type="http://schemas.openxmlformats.org/officeDocument/2006/relationships/image" Target="../media/image34.png"/><Relationship Id="rId7" Type="http://schemas.openxmlformats.org/officeDocument/2006/relationships/tags" Target="../tags/tag43.xml"/><Relationship Id="rId71" Type="http://schemas.openxmlformats.org/officeDocument/2006/relationships/slideLayout" Target="../slideLayouts/slideLayout14.xml"/><Relationship Id="rId92" Type="http://schemas.openxmlformats.org/officeDocument/2006/relationships/image" Target="../media/image43.png"/><Relationship Id="rId2" Type="http://schemas.openxmlformats.org/officeDocument/2006/relationships/tags" Target="../tags/tag38.xml"/><Relationship Id="rId29" Type="http://schemas.openxmlformats.org/officeDocument/2006/relationships/tags" Target="../tags/tag65.xml"/><Relationship Id="rId24" Type="http://schemas.openxmlformats.org/officeDocument/2006/relationships/tags" Target="../tags/tag60.xml"/><Relationship Id="rId40" Type="http://schemas.openxmlformats.org/officeDocument/2006/relationships/tags" Target="../tags/tag76.xml"/><Relationship Id="rId45" Type="http://schemas.openxmlformats.org/officeDocument/2006/relationships/tags" Target="../tags/tag81.xml"/><Relationship Id="rId66" Type="http://schemas.openxmlformats.org/officeDocument/2006/relationships/tags" Target="../tags/tag102.xml"/><Relationship Id="rId87" Type="http://schemas.openxmlformats.org/officeDocument/2006/relationships/image" Target="../media/image13.png"/><Relationship Id="rId110" Type="http://schemas.openxmlformats.org/officeDocument/2006/relationships/image" Target="../media/image56.png"/><Relationship Id="rId115" Type="http://schemas.openxmlformats.org/officeDocument/2006/relationships/image" Target="../media/image25.png"/><Relationship Id="rId131" Type="http://schemas.openxmlformats.org/officeDocument/2006/relationships/image" Target="../media/image30.png"/><Relationship Id="rId61" Type="http://schemas.openxmlformats.org/officeDocument/2006/relationships/tags" Target="../tags/tag97.xml"/><Relationship Id="rId82" Type="http://schemas.openxmlformats.org/officeDocument/2006/relationships/image" Target="../media/image11.png"/><Relationship Id="rId19" Type="http://schemas.openxmlformats.org/officeDocument/2006/relationships/tags" Target="../tags/tag55.xml"/><Relationship Id="rId14" Type="http://schemas.openxmlformats.org/officeDocument/2006/relationships/tags" Target="../tags/tag50.xml"/><Relationship Id="rId30" Type="http://schemas.openxmlformats.org/officeDocument/2006/relationships/tags" Target="../tags/tag66.xml"/><Relationship Id="rId35" Type="http://schemas.openxmlformats.org/officeDocument/2006/relationships/tags" Target="../tags/tag71.xml"/><Relationship Id="rId56" Type="http://schemas.openxmlformats.org/officeDocument/2006/relationships/tags" Target="../tags/tag92.xml"/><Relationship Id="rId77" Type="http://schemas.openxmlformats.org/officeDocument/2006/relationships/image" Target="../media/image7.png"/><Relationship Id="rId100" Type="http://schemas.openxmlformats.org/officeDocument/2006/relationships/image" Target="../media/image48.png"/><Relationship Id="rId105" Type="http://schemas.openxmlformats.org/officeDocument/2006/relationships/image" Target="../media/image51.png"/><Relationship Id="rId126" Type="http://schemas.openxmlformats.org/officeDocument/2006/relationships/image" Target="../media/image35.png"/><Relationship Id="rId8" Type="http://schemas.openxmlformats.org/officeDocument/2006/relationships/tags" Target="../tags/tag44.xml"/><Relationship Id="rId51" Type="http://schemas.openxmlformats.org/officeDocument/2006/relationships/tags" Target="../tags/tag87.xml"/><Relationship Id="rId72" Type="http://schemas.openxmlformats.org/officeDocument/2006/relationships/notesSlide" Target="../notesSlides/notesSlide5.xml"/><Relationship Id="rId93" Type="http://schemas.openxmlformats.org/officeDocument/2006/relationships/image" Target="../media/image44.png"/><Relationship Id="rId98" Type="http://schemas.openxmlformats.org/officeDocument/2006/relationships/image" Target="../media/image18.png"/><Relationship Id="rId121" Type="http://schemas.openxmlformats.org/officeDocument/2006/relationships/image" Target="../media/image27.png"/><Relationship Id="rId3" Type="http://schemas.openxmlformats.org/officeDocument/2006/relationships/tags" Target="../tags/tag39.xml"/><Relationship Id="rId25" Type="http://schemas.openxmlformats.org/officeDocument/2006/relationships/tags" Target="../tags/tag61.xml"/><Relationship Id="rId46" Type="http://schemas.openxmlformats.org/officeDocument/2006/relationships/tags" Target="../tags/tag82.xml"/><Relationship Id="rId67" Type="http://schemas.openxmlformats.org/officeDocument/2006/relationships/tags" Target="../tags/tag103.xml"/><Relationship Id="rId116" Type="http://schemas.openxmlformats.org/officeDocument/2006/relationships/image" Target="../media/image59.png"/><Relationship Id="rId20" Type="http://schemas.openxmlformats.org/officeDocument/2006/relationships/tags" Target="../tags/tag56.xml"/><Relationship Id="rId41" Type="http://schemas.openxmlformats.org/officeDocument/2006/relationships/tags" Target="../tags/tag77.xml"/><Relationship Id="rId62" Type="http://schemas.openxmlformats.org/officeDocument/2006/relationships/tags" Target="../tags/tag98.xml"/><Relationship Id="rId83" Type="http://schemas.openxmlformats.org/officeDocument/2006/relationships/image" Target="../media/image12.png"/><Relationship Id="rId88" Type="http://schemas.openxmlformats.org/officeDocument/2006/relationships/image" Target="../media/image14.png"/><Relationship Id="rId111" Type="http://schemas.openxmlformats.org/officeDocument/2006/relationships/image" Target="../media/image23.png"/><Relationship Id="rId132" Type="http://schemas.openxmlformats.org/officeDocument/2006/relationships/image" Target="../media/image31.png"/><Relationship Id="rId15" Type="http://schemas.openxmlformats.org/officeDocument/2006/relationships/tags" Target="../tags/tag51.xml"/><Relationship Id="rId36" Type="http://schemas.openxmlformats.org/officeDocument/2006/relationships/tags" Target="../tags/tag72.xml"/><Relationship Id="rId57" Type="http://schemas.openxmlformats.org/officeDocument/2006/relationships/tags" Target="../tags/tag93.xml"/><Relationship Id="rId106" Type="http://schemas.openxmlformats.org/officeDocument/2006/relationships/image" Target="../media/image52.png"/><Relationship Id="rId127" Type="http://schemas.openxmlformats.org/officeDocument/2006/relationships/image" Target="../media/image64.png"/><Relationship Id="rId10" Type="http://schemas.openxmlformats.org/officeDocument/2006/relationships/tags" Target="../tags/tag46.xml"/><Relationship Id="rId31" Type="http://schemas.openxmlformats.org/officeDocument/2006/relationships/tags" Target="../tags/tag67.xml"/><Relationship Id="rId52" Type="http://schemas.openxmlformats.org/officeDocument/2006/relationships/tags" Target="../tags/tag88.xml"/><Relationship Id="rId73" Type="http://schemas.openxmlformats.org/officeDocument/2006/relationships/image" Target="../media/image5.png"/><Relationship Id="rId78" Type="http://schemas.openxmlformats.org/officeDocument/2006/relationships/image" Target="../media/image8.png"/><Relationship Id="rId94" Type="http://schemas.openxmlformats.org/officeDocument/2006/relationships/image" Target="../media/image45.png"/><Relationship Id="rId99" Type="http://schemas.openxmlformats.org/officeDocument/2006/relationships/image" Target="../media/image19.png"/><Relationship Id="rId101" Type="http://schemas.openxmlformats.org/officeDocument/2006/relationships/image" Target="../media/image49.png"/><Relationship Id="rId122" Type="http://schemas.openxmlformats.org/officeDocument/2006/relationships/image" Target="../media/image28.png"/><Relationship Id="rId4" Type="http://schemas.openxmlformats.org/officeDocument/2006/relationships/tags" Target="../tags/tag40.xml"/><Relationship Id="rId9" Type="http://schemas.openxmlformats.org/officeDocument/2006/relationships/tags" Target="../tags/tag45.xml"/><Relationship Id="rId26" Type="http://schemas.openxmlformats.org/officeDocument/2006/relationships/tags" Target="../tags/tag62.xml"/><Relationship Id="rId47" Type="http://schemas.openxmlformats.org/officeDocument/2006/relationships/tags" Target="../tags/tag83.xml"/><Relationship Id="rId68" Type="http://schemas.openxmlformats.org/officeDocument/2006/relationships/tags" Target="../tags/tag104.xml"/><Relationship Id="rId89" Type="http://schemas.openxmlformats.org/officeDocument/2006/relationships/image" Target="../media/image15.png"/><Relationship Id="rId112" Type="http://schemas.openxmlformats.org/officeDocument/2006/relationships/image" Target="../media/image57.png"/><Relationship Id="rId133"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tags" Target="../tags/tag113.xml"/><Relationship Id="rId7" Type="http://schemas.openxmlformats.org/officeDocument/2006/relationships/image" Target="../media/image75.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74.png"/><Relationship Id="rId5" Type="http://schemas.openxmlformats.org/officeDocument/2006/relationships/notesSlide" Target="../notesSlides/notesSlide9.xml"/><Relationship Id="rId4" Type="http://schemas.openxmlformats.org/officeDocument/2006/relationships/slideLayout" Target="../slideLayouts/slideLayout14.xml"/><Relationship Id="rId9" Type="http://schemas.openxmlformats.org/officeDocument/2006/relationships/image" Target="../media/image7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BAC001D3-532F-B8F6-1E70-DBF6A2B9CC76}"/>
              </a:ext>
            </a:extLst>
          </p:cNvPr>
          <p:cNvSpPr txBox="1">
            <a:spLocks noGrp="1"/>
          </p:cNvSpPr>
          <p:nvPr>
            <p:ph type="title" idx="4294967295"/>
          </p:nvPr>
        </p:nvSpPr>
        <p:spPr>
          <a:xfrm>
            <a:off x="2087415" y="2881130"/>
            <a:ext cx="3924745" cy="13415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12433"/>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4B87"/>
                </a:solidFill>
                <a:effectLst/>
                <a:uLnTx/>
                <a:uFillTx/>
                <a:latin typeface="Calibri" panose="020F0502020204030204" pitchFamily="34" charset="0"/>
                <a:ea typeface="Calibri (MS) Bold"/>
                <a:cs typeface="Calibri (MS) Bold"/>
                <a:sym typeface="Calibri (MS) Bold"/>
              </a:rPr>
              <a:t>Fire-starting</a:t>
            </a:r>
          </a:p>
        </p:txBody>
      </p:sp>
      <p:pic>
        <p:nvPicPr>
          <p:cNvPr id="24" name="Picture 23" descr="Photograph showing a close-up of a hand holding a small stick above a campfire with visible flames and wooden logs.">
            <a:extLst>
              <a:ext uri="{FF2B5EF4-FFF2-40B4-BE49-F238E27FC236}">
                <a16:creationId xmlns:a16="http://schemas.microsoft.com/office/drawing/2014/main" id="{8EA90BCF-EA18-D08B-412E-D9C03582D29F}"/>
              </a:ext>
            </a:extLst>
          </p:cNvPr>
          <p:cNvPicPr>
            <a:picLocks noChangeAspect="1"/>
          </p:cNvPicPr>
          <p:nvPr/>
        </p:nvPicPr>
        <p:blipFill>
          <a:blip r:embed="rId3" cstate="print">
            <a:alphaModFix/>
            <a:extLst>
              <a:ext uri="{BEBA8EAE-BF5A-486C-A8C5-ECC9F3942E4B}">
                <a14:imgProps xmlns:a14="http://schemas.microsoft.com/office/drawing/2010/main">
                  <a14:imgLayer r:embed="rId4">
                    <a14:imgEffect>
                      <a14:colorTemperature colorTemp="112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0" y="0"/>
            <a:ext cx="9144000" cy="3189032"/>
          </a:xfrm>
          <a:prstGeom prst="rect">
            <a:avLst/>
          </a:prstGeom>
        </p:spPr>
      </p:pic>
      <p:sp>
        <p:nvSpPr>
          <p:cNvPr id="19" name="TextBox 11">
            <a:extLst>
              <a:ext uri="{FF2B5EF4-FFF2-40B4-BE49-F238E27FC236}">
                <a16:creationId xmlns:a16="http://schemas.microsoft.com/office/drawing/2014/main" id="{CAEA2FD8-2BEB-67A7-A2F0-1F01E084AF19}"/>
              </a:ext>
            </a:extLst>
          </p:cNvPr>
          <p:cNvSpPr txBox="1"/>
          <p:nvPr/>
        </p:nvSpPr>
        <p:spPr>
          <a:xfrm>
            <a:off x="2087415" y="4415088"/>
            <a:ext cx="3737155" cy="166199"/>
          </a:xfrm>
          <a:prstGeom prst="rect">
            <a:avLst/>
          </a:prstGeom>
        </p:spPr>
        <p:txBody>
          <a:bodyPr lIns="0" tIns="0" rIns="0" bIns="0" rtlCol="0" anchor="t">
            <a:spAutoFit/>
          </a:bodyPr>
          <a:lstStyle/>
          <a:p>
            <a:pPr>
              <a:lnSpc>
                <a:spcPct val="90000"/>
              </a:lnSpc>
            </a:pPr>
            <a:r>
              <a:rPr lang="en-AU" sz="1200">
                <a:solidFill>
                  <a:srgbClr val="757579"/>
                </a:solidFill>
                <a:latin typeface="Calibri" panose="020F0502020204030204" pitchFamily="34" charset="0"/>
                <a:ea typeface="Calibri" panose="020F0502020204030204" pitchFamily="34" charset="0"/>
                <a:cs typeface="Calibri" panose="020F0502020204030204" pitchFamily="34" charset="0"/>
              </a:rPr>
              <a:t>CSIRO Education and Outreach</a:t>
            </a:r>
          </a:p>
        </p:txBody>
      </p:sp>
      <p:sp>
        <p:nvSpPr>
          <p:cNvPr id="18" name="TextBox 10">
            <a:extLst>
              <a:ext uri="{FF2B5EF4-FFF2-40B4-BE49-F238E27FC236}">
                <a16:creationId xmlns:a16="http://schemas.microsoft.com/office/drawing/2014/main" id="{03DD2C3E-9C51-0542-A5DB-C85A8D33C694}"/>
              </a:ext>
            </a:extLst>
          </p:cNvPr>
          <p:cNvSpPr txBox="1"/>
          <p:nvPr/>
        </p:nvSpPr>
        <p:spPr>
          <a:xfrm>
            <a:off x="2087415" y="4581287"/>
            <a:ext cx="3737155" cy="204158"/>
          </a:xfrm>
          <a:prstGeom prst="rect">
            <a:avLst/>
          </a:prstGeom>
        </p:spPr>
        <p:txBody>
          <a:bodyPr lIns="0" tIns="0" rIns="0" bIns="0" rtlCol="0" anchor="t">
            <a:spAutoFit/>
          </a:bodyPr>
          <a:lstStyle/>
          <a:p>
            <a:pPr>
              <a:lnSpc>
                <a:spcPts val="1680"/>
              </a:lnSpc>
            </a:pPr>
            <a:r>
              <a:rPr lang="en-US" sz="1200">
                <a:solidFill>
                  <a:srgbClr val="757579"/>
                </a:solidFill>
                <a:latin typeface="Calibri" panose="020F0502020204030204" pitchFamily="34" charset="0"/>
                <a:ea typeface="Calibri" panose="020F0502020204030204" pitchFamily="34" charset="0"/>
                <a:cs typeface="Calibri" panose="020F0502020204030204" pitchFamily="34" charset="0"/>
                <a:sym typeface="Calibri (MS) Bold"/>
              </a:rPr>
              <a:t>www.csiro.au/education</a:t>
            </a:r>
          </a:p>
        </p:txBody>
      </p:sp>
      <p:pic>
        <p:nvPicPr>
          <p:cNvPr id="8" name="Picture 7">
            <a:extLst>
              <a:ext uri="{FF2B5EF4-FFF2-40B4-BE49-F238E27FC236}">
                <a16:creationId xmlns:a16="http://schemas.microsoft.com/office/drawing/2014/main" id="{9E88E4CD-F819-F004-9770-8A9935BE554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27690" y="4031417"/>
            <a:ext cx="792000" cy="792000"/>
          </a:xfrm>
          <a:prstGeom prst="rect">
            <a:avLst/>
          </a:prstGeom>
        </p:spPr>
      </p:pic>
      <p:pic>
        <p:nvPicPr>
          <p:cNvPr id="3" name="Picture 2">
            <a:extLst>
              <a:ext uri="{FF2B5EF4-FFF2-40B4-BE49-F238E27FC236}">
                <a16:creationId xmlns:a16="http://schemas.microsoft.com/office/drawing/2014/main" id="{10B576DA-8BBB-48BF-E740-15537F21B71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0" y="3467126"/>
            <a:ext cx="1599683" cy="16763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C6E2D-E6D4-44EB-3CE2-5481727A251C}"/>
            </a:ext>
          </a:extLst>
        </p:cNvPr>
        <p:cNvGrpSpPr/>
        <p:nvPr/>
      </p:nvGrpSpPr>
      <p:grpSpPr>
        <a:xfrm>
          <a:off x="0" y="0"/>
          <a:ext cx="0" cy="0"/>
          <a:chOff x="0" y="0"/>
          <a:chExt cx="0" cy="0"/>
        </a:xfrm>
      </p:grpSpPr>
      <p:sp>
        <p:nvSpPr>
          <p:cNvPr id="2" name="TextBox 4">
            <a:extLst>
              <a:ext uri="{FF2B5EF4-FFF2-40B4-BE49-F238E27FC236}">
                <a16:creationId xmlns:a16="http://schemas.microsoft.com/office/drawing/2014/main" id="{1C41B5C6-8EAB-3E11-0198-000C1182808C}"/>
              </a:ext>
            </a:extLst>
          </p:cNvPr>
          <p:cNvSpPr txBox="1">
            <a:spLocks noGrp="1"/>
          </p:cNvSpPr>
          <p:nvPr>
            <p:ph type="title" idx="4294967295"/>
          </p:nvPr>
        </p:nvSpPr>
        <p:spPr>
          <a:xfrm>
            <a:off x="1068628" y="775905"/>
            <a:ext cx="7001330"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4B87"/>
                </a:solidFill>
                <a:effectLst/>
                <a:uLnTx/>
                <a:uFillTx/>
                <a:latin typeface="Calibri (MS) Bold" panose="020B0604020202020204" charset="0"/>
                <a:ea typeface="Calibri (MS) Bold"/>
                <a:cs typeface="Calibri (MS) Bold" panose="020B0604020202020204" charset="0"/>
                <a:sym typeface="Calibri (MS) Bold"/>
              </a:rPr>
              <a:t>FLOW DIAGRAM ANSWERS</a:t>
            </a:r>
          </a:p>
        </p:txBody>
      </p:sp>
      <p:grpSp>
        <p:nvGrpSpPr>
          <p:cNvPr id="60" name="Group 59" descr="Flow diagram of energy systems involved with a sparkler. The first level is transformed and transferred energy. The second level is 'chemical potential + thermal' transforming into 'light + sounds + thermal' energy.">
            <a:extLst>
              <a:ext uri="{FF2B5EF4-FFF2-40B4-BE49-F238E27FC236}">
                <a16:creationId xmlns:a16="http://schemas.microsoft.com/office/drawing/2014/main" id="{1769BF68-112A-1000-5EED-8D7BB7232745}"/>
              </a:ext>
            </a:extLst>
          </p:cNvPr>
          <p:cNvGrpSpPr/>
          <p:nvPr/>
        </p:nvGrpSpPr>
        <p:grpSpPr>
          <a:xfrm>
            <a:off x="524286" y="1384198"/>
            <a:ext cx="2540766" cy="2267672"/>
            <a:chOff x="524286" y="1384198"/>
            <a:chExt cx="2540766" cy="2267672"/>
          </a:xfrm>
        </p:grpSpPr>
        <p:grpSp>
          <p:nvGrpSpPr>
            <p:cNvPr id="53" name="Group 52">
              <a:extLst>
                <a:ext uri="{FF2B5EF4-FFF2-40B4-BE49-F238E27FC236}">
                  <a16:creationId xmlns:a16="http://schemas.microsoft.com/office/drawing/2014/main" id="{5E767C93-3977-63E6-18F2-2BF18748BCBF}"/>
                </a:ext>
              </a:extLst>
            </p:cNvPr>
            <p:cNvGrpSpPr/>
            <p:nvPr/>
          </p:nvGrpSpPr>
          <p:grpSpPr>
            <a:xfrm>
              <a:off x="524286" y="1384198"/>
              <a:ext cx="2540766" cy="2267672"/>
              <a:chOff x="524286" y="1384198"/>
              <a:chExt cx="2540766" cy="2267672"/>
            </a:xfrm>
          </p:grpSpPr>
          <p:sp>
            <p:nvSpPr>
              <p:cNvPr id="12" name="Text 5">
                <a:extLst>
                  <a:ext uri="{FF2B5EF4-FFF2-40B4-BE49-F238E27FC236}">
                    <a16:creationId xmlns:a16="http://schemas.microsoft.com/office/drawing/2014/main" id="{5E9A08DB-EB92-37D4-B640-FADFE5CFA644}"/>
                  </a:ext>
                </a:extLst>
              </p:cNvPr>
              <p:cNvSpPr/>
              <p:nvPr/>
            </p:nvSpPr>
            <p:spPr>
              <a:xfrm>
                <a:off x="524286" y="3215405"/>
                <a:ext cx="1088684" cy="436465"/>
              </a:xfrm>
              <a:prstGeom prst="roundRect">
                <a:avLst/>
              </a:prstGeom>
              <a:solidFill>
                <a:schemeClr val="accent1">
                  <a:lumMod val="20000"/>
                  <a:lumOff val="80000"/>
                </a:schemeClr>
              </a:solidFill>
              <a:ln w="12700" cap="sq">
                <a:solidFill>
                  <a:schemeClr val="accent1"/>
                </a:solidFill>
                <a:prstDash val="sysDash"/>
              </a:ln>
            </p:spPr>
            <p:txBody>
              <a:bodyPr wrap="square" lIns="0" tIns="0" rIns="0" bIns="0" rtlCol="0" anchor="ctr"/>
              <a:lstStyle/>
              <a:p>
                <a:pPr algn="ctr">
                  <a:lnSpc>
                    <a:spcPct val="97750"/>
                  </a:lnSpc>
                </a:pPr>
                <a:r>
                  <a:rPr lang="en-US" sz="900" i="1">
                    <a:solidFill>
                      <a:srgbClr val="001D34"/>
                    </a:solidFill>
                    <a:latin typeface="Roboto" pitchFamily="34" charset="0"/>
                    <a:ea typeface="Roboto" pitchFamily="34" charset="-122"/>
                    <a:cs typeface="Roboto" pitchFamily="34" charset="-120"/>
                  </a:rPr>
                  <a:t>Chemical potential + thermal</a:t>
                </a:r>
                <a:endParaRPr lang="en-US" sz="900">
                  <a:solidFill>
                    <a:srgbClr val="001D34"/>
                  </a:solidFill>
                </a:endParaRPr>
              </a:p>
            </p:txBody>
          </p:sp>
          <p:pic>
            <p:nvPicPr>
              <p:cNvPr id="14" name="Image 20" descr="preencoded.png">
                <a:extLst>
                  <a:ext uri="{FF2B5EF4-FFF2-40B4-BE49-F238E27FC236}">
                    <a16:creationId xmlns:a16="http://schemas.microsoft.com/office/drawing/2014/main" id="{4D66BABC-FFDC-8873-B9B5-0F85D2373484}"/>
                  </a:ext>
                </a:extLst>
              </p:cNvPr>
              <p:cNvPicPr>
                <a:picLocks noChangeAspect="1"/>
              </p:cNvPicPr>
              <p:nvPr>
                <p:custDataLst>
                  <p:tags r:id="rId7"/>
                </p:custDataLst>
              </p:nvPr>
            </p:nvPicPr>
            <p:blipFill>
              <a:blip r:embed="rId12" cstate="print">
                <a:extLst>
                  <a:ext uri="{28A0092B-C50C-407E-A947-70E740481C1C}">
                    <a14:useLocalDpi xmlns:a14="http://schemas.microsoft.com/office/drawing/2010/main"/>
                  </a:ext>
                </a:extLst>
              </a:blip>
              <a:stretch>
                <a:fillRect/>
              </a:stretch>
            </p:blipFill>
            <p:spPr>
              <a:xfrm>
                <a:off x="1536492" y="3326699"/>
                <a:ext cx="442474" cy="215377"/>
              </a:xfrm>
              <a:prstGeom prst="rect">
                <a:avLst/>
              </a:prstGeom>
            </p:spPr>
          </p:pic>
          <p:pic>
            <p:nvPicPr>
              <p:cNvPr id="20" name="Image 26" descr="preencoded.png">
                <a:extLst>
                  <a:ext uri="{FF2B5EF4-FFF2-40B4-BE49-F238E27FC236}">
                    <a16:creationId xmlns:a16="http://schemas.microsoft.com/office/drawing/2014/main" id="{0D1204E8-3415-6DF6-5B8B-09AF535DB712}"/>
                  </a:ext>
                </a:extLst>
              </p:cNvPr>
              <p:cNvPicPr>
                <a:picLocks noChangeAspect="1"/>
              </p:cNvPicPr>
              <p:nvPr>
                <p:custDataLst>
                  <p:tags r:id="rId8"/>
                </p:custDataLst>
              </p:nvPr>
            </p:nvPicPr>
            <p:blipFill>
              <a:blip r:embed="rId13"/>
              <a:stretch>
                <a:fillRect/>
              </a:stretch>
            </p:blipFill>
            <p:spPr>
              <a:xfrm>
                <a:off x="1008324" y="2892610"/>
                <a:ext cx="1519668" cy="358141"/>
              </a:xfrm>
              <a:prstGeom prst="rect">
                <a:avLst/>
              </a:prstGeom>
            </p:spPr>
          </p:pic>
          <p:sp>
            <p:nvSpPr>
              <p:cNvPr id="26" name="Text 6">
                <a:extLst>
                  <a:ext uri="{FF2B5EF4-FFF2-40B4-BE49-F238E27FC236}">
                    <a16:creationId xmlns:a16="http://schemas.microsoft.com/office/drawing/2014/main" id="{30CA9BE5-1280-3C29-2741-FA903210F2F9}"/>
                  </a:ext>
                </a:extLst>
              </p:cNvPr>
              <p:cNvSpPr/>
              <p:nvPr/>
            </p:nvSpPr>
            <p:spPr>
              <a:xfrm>
                <a:off x="1590783" y="3262552"/>
                <a:ext cx="710300" cy="279524"/>
              </a:xfrm>
              <a:prstGeom prst="rect">
                <a:avLst/>
              </a:prstGeom>
              <a:noFill/>
              <a:ln/>
            </p:spPr>
            <p:txBody>
              <a:bodyPr wrap="square" lIns="0" tIns="0" rIns="0" bIns="0" rtlCol="0" anchor="ctr"/>
              <a:lstStyle/>
              <a:p>
                <a:pPr algn="ctr">
                  <a:lnSpc>
                    <a:spcPct val="97750"/>
                  </a:lnSpc>
                </a:pPr>
                <a:endParaRPr lang="en-US" sz="1200"/>
              </a:p>
            </p:txBody>
          </p:sp>
          <p:grpSp>
            <p:nvGrpSpPr>
              <p:cNvPr id="9" name="Group 8">
                <a:extLst>
                  <a:ext uri="{FF2B5EF4-FFF2-40B4-BE49-F238E27FC236}">
                    <a16:creationId xmlns:a16="http://schemas.microsoft.com/office/drawing/2014/main" id="{84BFFDE7-1D40-3063-99BD-962DA60ECB5F}"/>
                  </a:ext>
                </a:extLst>
              </p:cNvPr>
              <p:cNvGrpSpPr/>
              <p:nvPr/>
            </p:nvGrpSpPr>
            <p:grpSpPr>
              <a:xfrm>
                <a:off x="1329300" y="1631285"/>
                <a:ext cx="954291" cy="903445"/>
                <a:chOff x="1383515" y="1631285"/>
                <a:chExt cx="954291" cy="903445"/>
              </a:xfrm>
            </p:grpSpPr>
            <p:sp>
              <p:nvSpPr>
                <p:cNvPr id="11" name="Oval 10">
                  <a:extLst>
                    <a:ext uri="{FF2B5EF4-FFF2-40B4-BE49-F238E27FC236}">
                      <a16:creationId xmlns:a16="http://schemas.microsoft.com/office/drawing/2014/main" id="{C8190690-9671-670D-C230-69A28BDEBC43}"/>
                    </a:ext>
                  </a:extLst>
                </p:cNvPr>
                <p:cNvSpPr/>
                <p:nvPr/>
              </p:nvSpPr>
              <p:spPr>
                <a:xfrm>
                  <a:off x="1383515" y="1631285"/>
                  <a:ext cx="954291" cy="903445"/>
                </a:xfrm>
                <a:custGeom>
                  <a:avLst/>
                  <a:gdLst>
                    <a:gd name="csX0" fmla="*/ 0 w 954291"/>
                    <a:gd name="csY0" fmla="*/ 451723 h 903445"/>
                    <a:gd name="csX1" fmla="*/ 477146 w 954291"/>
                    <a:gd name="csY1" fmla="*/ 0 h 903445"/>
                    <a:gd name="csX2" fmla="*/ 954292 w 954291"/>
                    <a:gd name="csY2" fmla="*/ 451723 h 903445"/>
                    <a:gd name="csX3" fmla="*/ 477146 w 954291"/>
                    <a:gd name="csY3" fmla="*/ 903446 h 903445"/>
                    <a:gd name="csX4" fmla="*/ 0 w 954291"/>
                    <a:gd name="csY4" fmla="*/ 451723 h 903445"/>
                  </a:gdLst>
                  <a:ahLst/>
                  <a:cxnLst>
                    <a:cxn ang="0">
                      <a:pos x="csX0" y="csY0"/>
                    </a:cxn>
                    <a:cxn ang="0">
                      <a:pos x="csX1" y="csY1"/>
                    </a:cxn>
                    <a:cxn ang="0">
                      <a:pos x="csX2" y="csY2"/>
                    </a:cxn>
                    <a:cxn ang="0">
                      <a:pos x="csX3" y="csY3"/>
                    </a:cxn>
                    <a:cxn ang="0">
                      <a:pos x="csX4" y="csY4"/>
                    </a:cxn>
                  </a:cxnLst>
                  <a:rect l="l" t="t" r="r" b="b"/>
                  <a:pathLst>
                    <a:path w="954291" h="903445" fill="none" extrusionOk="0">
                      <a:moveTo>
                        <a:pt x="0" y="451723"/>
                      </a:moveTo>
                      <a:cubicBezTo>
                        <a:pt x="16819" y="215418"/>
                        <a:pt x="202075" y="33440"/>
                        <a:pt x="477146" y="0"/>
                      </a:cubicBezTo>
                      <a:cubicBezTo>
                        <a:pt x="738290" y="35179"/>
                        <a:pt x="976533" y="186545"/>
                        <a:pt x="954292" y="451723"/>
                      </a:cubicBezTo>
                      <a:cubicBezTo>
                        <a:pt x="952920" y="694802"/>
                        <a:pt x="766277" y="927437"/>
                        <a:pt x="477146" y="903446"/>
                      </a:cubicBezTo>
                      <a:cubicBezTo>
                        <a:pt x="197419" y="942176"/>
                        <a:pt x="23159" y="710816"/>
                        <a:pt x="0" y="451723"/>
                      </a:cubicBezTo>
                      <a:close/>
                    </a:path>
                    <a:path w="954291" h="903445" stroke="0" extrusionOk="0">
                      <a:moveTo>
                        <a:pt x="0" y="451723"/>
                      </a:moveTo>
                      <a:cubicBezTo>
                        <a:pt x="-29751" y="209397"/>
                        <a:pt x="228363" y="-38971"/>
                        <a:pt x="477146" y="0"/>
                      </a:cubicBezTo>
                      <a:cubicBezTo>
                        <a:pt x="734109" y="3535"/>
                        <a:pt x="961788" y="226032"/>
                        <a:pt x="954292" y="451723"/>
                      </a:cubicBezTo>
                      <a:cubicBezTo>
                        <a:pt x="927189" y="669906"/>
                        <a:pt x="766895" y="861742"/>
                        <a:pt x="477146" y="903446"/>
                      </a:cubicBezTo>
                      <a:cubicBezTo>
                        <a:pt x="199575" y="860664"/>
                        <a:pt x="33054" y="706532"/>
                        <a:pt x="0" y="451723"/>
                      </a:cubicBezTo>
                      <a:close/>
                    </a:path>
                  </a:pathLst>
                </a:custGeom>
                <a:ln>
                  <a:solidFill>
                    <a:srgbClr val="E87722"/>
                  </a:solidFill>
                  <a:extLst>
                    <a:ext uri="{C807C97D-BFC1-408E-A445-0C87EB9F89A2}">
                      <ask:lineSketchStyleProps xmlns:ask="http://schemas.microsoft.com/office/drawing/2018/sketchyshapes" sd="510092582">
                        <a:prstGeom prst="ellipse">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sz="900"/>
                </a:p>
              </p:txBody>
            </p:sp>
            <p:pic>
              <p:nvPicPr>
                <p:cNvPr id="15" name="Image 0" descr="preencoded.png">
                  <a:extLst>
                    <a:ext uri="{FF2B5EF4-FFF2-40B4-BE49-F238E27FC236}">
                      <a16:creationId xmlns:a16="http://schemas.microsoft.com/office/drawing/2014/main" id="{D1B666A6-1163-4967-238A-0B9E3E11FCD0}"/>
                    </a:ext>
                  </a:extLst>
                </p:cNvPr>
                <p:cNvPicPr>
                  <a:picLocks noChangeAspect="1"/>
                </p:cNvPicPr>
                <p:nvPr>
                  <p:custDataLst>
                    <p:tags r:id="rId9"/>
                  </p:custDataLst>
                </p:nvPr>
              </p:nvPicPr>
              <p:blipFill>
                <a:blip r:embed="rId14" cstate="print">
                  <a:extLst>
                    <a:ext uri="{28A0092B-C50C-407E-A947-70E740481C1C}">
                      <a14:useLocalDpi xmlns:a14="http://schemas.microsoft.com/office/drawing/2010/main"/>
                    </a:ext>
                  </a:extLst>
                </a:blip>
                <a:stretch>
                  <a:fillRect/>
                </a:stretch>
              </p:blipFill>
              <p:spPr>
                <a:xfrm>
                  <a:off x="1734936" y="1765467"/>
                  <a:ext cx="290845" cy="635079"/>
                </a:xfrm>
                <a:prstGeom prst="rect">
                  <a:avLst/>
                </a:prstGeom>
              </p:spPr>
            </p:pic>
          </p:grpSp>
          <p:sp>
            <p:nvSpPr>
              <p:cNvPr id="5" name="TextBox 4">
                <a:extLst>
                  <a:ext uri="{FF2B5EF4-FFF2-40B4-BE49-F238E27FC236}">
                    <a16:creationId xmlns:a16="http://schemas.microsoft.com/office/drawing/2014/main" id="{16C1A40F-8CBD-8E3E-819B-E91D94573DD1}"/>
                  </a:ext>
                </a:extLst>
              </p:cNvPr>
              <p:cNvSpPr txBox="1"/>
              <p:nvPr/>
            </p:nvSpPr>
            <p:spPr>
              <a:xfrm>
                <a:off x="1420828" y="1384198"/>
                <a:ext cx="792289" cy="261610"/>
              </a:xfrm>
              <a:prstGeom prst="rect">
                <a:avLst/>
              </a:prstGeom>
              <a:noFill/>
            </p:spPr>
            <p:txBody>
              <a:bodyPr wrap="square" rtlCol="0">
                <a:spAutoFit/>
              </a:bodyPr>
              <a:lstStyle/>
              <a:p>
                <a:r>
                  <a:rPr lang="en-AU" sz="1100" i="1"/>
                  <a:t>1. Sparkler</a:t>
                </a:r>
              </a:p>
            </p:txBody>
          </p:sp>
          <p:sp>
            <p:nvSpPr>
              <p:cNvPr id="3" name="Text 5">
                <a:extLst>
                  <a:ext uri="{FF2B5EF4-FFF2-40B4-BE49-F238E27FC236}">
                    <a16:creationId xmlns:a16="http://schemas.microsoft.com/office/drawing/2014/main" id="{8B1D521D-5435-8854-22C7-3C57D28ABB91}"/>
                  </a:ext>
                </a:extLst>
              </p:cNvPr>
              <p:cNvSpPr/>
              <p:nvPr/>
            </p:nvSpPr>
            <p:spPr>
              <a:xfrm>
                <a:off x="1976368" y="3215405"/>
                <a:ext cx="1088684" cy="436465"/>
              </a:xfrm>
              <a:prstGeom prst="roundRect">
                <a:avLst/>
              </a:prstGeom>
              <a:solidFill>
                <a:schemeClr val="accent1">
                  <a:lumMod val="20000"/>
                  <a:lumOff val="80000"/>
                </a:schemeClr>
              </a:solidFill>
              <a:ln w="12700" cap="sq">
                <a:solidFill>
                  <a:schemeClr val="accent1"/>
                </a:solidFill>
                <a:prstDash val="sysDash"/>
              </a:ln>
            </p:spPr>
            <p:txBody>
              <a:bodyPr wrap="square" lIns="0" tIns="0" rIns="0" bIns="0" rtlCol="0" anchor="ctr"/>
              <a:lstStyle/>
              <a:p>
                <a:pPr algn="ctr">
                  <a:lnSpc>
                    <a:spcPct val="97750"/>
                  </a:lnSpc>
                </a:pPr>
                <a:r>
                  <a:rPr lang="en-US" sz="900" i="1">
                    <a:solidFill>
                      <a:srgbClr val="001D34"/>
                    </a:solidFill>
                    <a:latin typeface="Roboto" pitchFamily="34" charset="0"/>
                    <a:ea typeface="Roboto" pitchFamily="34" charset="-122"/>
                  </a:rPr>
                  <a:t>light + sound + thermal</a:t>
                </a:r>
              </a:p>
            </p:txBody>
          </p:sp>
        </p:grpSp>
        <p:sp>
          <p:nvSpPr>
            <p:cNvPr id="55" name="Rectangle: Rounded Corners 54">
              <a:extLst>
                <a:ext uri="{FF2B5EF4-FFF2-40B4-BE49-F238E27FC236}">
                  <a16:creationId xmlns:a16="http://schemas.microsoft.com/office/drawing/2014/main" id="{C5B023E3-3665-66D6-4BBB-02AE0F20E399}"/>
                </a:ext>
              </a:extLst>
            </p:cNvPr>
            <p:cNvSpPr/>
            <p:nvPr/>
          </p:nvSpPr>
          <p:spPr>
            <a:xfrm>
              <a:off x="1214931" y="2594050"/>
              <a:ext cx="1169923" cy="315989"/>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900" b="1"/>
                <a:t>TRANSFORMED/</a:t>
              </a:r>
            </a:p>
            <a:p>
              <a:pPr algn="ctr"/>
              <a:r>
                <a:rPr lang="en-AU" sz="900" b="1"/>
                <a:t>TRANSFERRED</a:t>
              </a:r>
            </a:p>
          </p:txBody>
        </p:sp>
      </p:grpSp>
      <p:grpSp>
        <p:nvGrpSpPr>
          <p:cNvPr id="58" name="Group 57" descr="Flow diagram of energy systems involved with a plant. The first level is transformed energy. The second level is 'light transforming into 'chemical potential'.">
            <a:extLst>
              <a:ext uri="{FF2B5EF4-FFF2-40B4-BE49-F238E27FC236}">
                <a16:creationId xmlns:a16="http://schemas.microsoft.com/office/drawing/2014/main" id="{A310EEC1-20EC-89D6-CECB-1370C5242840}"/>
              </a:ext>
            </a:extLst>
          </p:cNvPr>
          <p:cNvGrpSpPr/>
          <p:nvPr/>
        </p:nvGrpSpPr>
        <p:grpSpPr>
          <a:xfrm>
            <a:off x="3269089" y="2528356"/>
            <a:ext cx="2619270" cy="2304036"/>
            <a:chOff x="3269089" y="2528356"/>
            <a:chExt cx="2619270" cy="2304036"/>
          </a:xfrm>
        </p:grpSpPr>
        <p:grpSp>
          <p:nvGrpSpPr>
            <p:cNvPr id="51" name="Group 50">
              <a:extLst>
                <a:ext uri="{FF2B5EF4-FFF2-40B4-BE49-F238E27FC236}">
                  <a16:creationId xmlns:a16="http://schemas.microsoft.com/office/drawing/2014/main" id="{005A6CBD-824B-5F07-C744-8F1E140F707F}"/>
                </a:ext>
              </a:extLst>
            </p:cNvPr>
            <p:cNvGrpSpPr/>
            <p:nvPr/>
          </p:nvGrpSpPr>
          <p:grpSpPr>
            <a:xfrm>
              <a:off x="3269089" y="2528356"/>
              <a:ext cx="2619270" cy="2304036"/>
              <a:chOff x="3433176" y="2748184"/>
              <a:chExt cx="2619270" cy="2304036"/>
            </a:xfrm>
          </p:grpSpPr>
          <p:pic>
            <p:nvPicPr>
              <p:cNvPr id="29" name="Image 26" descr="preencoded.png">
                <a:extLst>
                  <a:ext uri="{FF2B5EF4-FFF2-40B4-BE49-F238E27FC236}">
                    <a16:creationId xmlns:a16="http://schemas.microsoft.com/office/drawing/2014/main" id="{B5F383FC-9E07-4255-5E88-FD7A0B768237}"/>
                  </a:ext>
                </a:extLst>
              </p:cNvPr>
              <p:cNvPicPr>
                <a:picLocks noChangeAspect="1"/>
              </p:cNvPicPr>
              <p:nvPr>
                <p:custDataLst>
                  <p:tags r:id="rId4"/>
                </p:custDataLst>
              </p:nvPr>
            </p:nvPicPr>
            <p:blipFill>
              <a:blip r:embed="rId13"/>
              <a:stretch>
                <a:fillRect/>
              </a:stretch>
            </p:blipFill>
            <p:spPr>
              <a:xfrm>
                <a:off x="3904821" y="4307583"/>
                <a:ext cx="1603283" cy="352399"/>
              </a:xfrm>
              <a:prstGeom prst="rect">
                <a:avLst/>
              </a:prstGeom>
            </p:spPr>
          </p:pic>
          <p:sp>
            <p:nvSpPr>
              <p:cNvPr id="49" name="Text 6">
                <a:extLst>
                  <a:ext uri="{FF2B5EF4-FFF2-40B4-BE49-F238E27FC236}">
                    <a16:creationId xmlns:a16="http://schemas.microsoft.com/office/drawing/2014/main" id="{336DB38E-FF7E-1283-6716-56FA5401982F}"/>
                  </a:ext>
                </a:extLst>
              </p:cNvPr>
              <p:cNvSpPr/>
              <p:nvPr/>
            </p:nvSpPr>
            <p:spPr>
              <a:xfrm>
                <a:off x="4535982" y="4645758"/>
                <a:ext cx="677342" cy="250585"/>
              </a:xfrm>
              <a:prstGeom prst="rect">
                <a:avLst/>
              </a:prstGeom>
              <a:noFill/>
              <a:ln/>
            </p:spPr>
            <p:txBody>
              <a:bodyPr wrap="square" lIns="0" tIns="0" rIns="0" bIns="0" rtlCol="0" anchor="ctr"/>
              <a:lstStyle/>
              <a:p>
                <a:pPr algn="ctr">
                  <a:lnSpc>
                    <a:spcPct val="97750"/>
                  </a:lnSpc>
                </a:pPr>
                <a:endParaRPr lang="en-US" sz="1200"/>
              </a:p>
            </p:txBody>
          </p:sp>
          <p:sp>
            <p:nvSpPr>
              <p:cNvPr id="19" name="Oval 18">
                <a:extLst>
                  <a:ext uri="{FF2B5EF4-FFF2-40B4-BE49-F238E27FC236}">
                    <a16:creationId xmlns:a16="http://schemas.microsoft.com/office/drawing/2014/main" id="{FE79A9C2-A047-0033-8087-2902F8B2E177}"/>
                  </a:ext>
                </a:extLst>
              </p:cNvPr>
              <p:cNvSpPr/>
              <p:nvPr/>
            </p:nvSpPr>
            <p:spPr>
              <a:xfrm>
                <a:off x="4206206" y="3014929"/>
                <a:ext cx="1060485" cy="1003725"/>
              </a:xfrm>
              <a:custGeom>
                <a:avLst/>
                <a:gdLst>
                  <a:gd name="csX0" fmla="*/ 0 w 1060485"/>
                  <a:gd name="csY0" fmla="*/ 501863 h 1003725"/>
                  <a:gd name="csX1" fmla="*/ 530243 w 1060485"/>
                  <a:gd name="csY1" fmla="*/ 0 h 1003725"/>
                  <a:gd name="csX2" fmla="*/ 1060486 w 1060485"/>
                  <a:gd name="csY2" fmla="*/ 501863 h 1003725"/>
                  <a:gd name="csX3" fmla="*/ 530243 w 1060485"/>
                  <a:gd name="csY3" fmla="*/ 1003726 h 1003725"/>
                  <a:gd name="csX4" fmla="*/ 0 w 1060485"/>
                  <a:gd name="csY4" fmla="*/ 501863 h 1003725"/>
                </a:gdLst>
                <a:ahLst/>
                <a:cxnLst>
                  <a:cxn ang="0">
                    <a:pos x="csX0" y="csY0"/>
                  </a:cxn>
                  <a:cxn ang="0">
                    <a:pos x="csX1" y="csY1"/>
                  </a:cxn>
                  <a:cxn ang="0">
                    <a:pos x="csX2" y="csY2"/>
                  </a:cxn>
                  <a:cxn ang="0">
                    <a:pos x="csX3" y="csY3"/>
                  </a:cxn>
                  <a:cxn ang="0">
                    <a:pos x="csX4" y="csY4"/>
                  </a:cxn>
                </a:cxnLst>
                <a:rect l="l" t="t" r="r" b="b"/>
                <a:pathLst>
                  <a:path w="1060485" h="1003725" fill="none" extrusionOk="0">
                    <a:moveTo>
                      <a:pt x="0" y="501863"/>
                    </a:moveTo>
                    <a:cubicBezTo>
                      <a:pt x="-12621" y="223287"/>
                      <a:pt x="230196" y="-7967"/>
                      <a:pt x="530243" y="0"/>
                    </a:cubicBezTo>
                    <a:cubicBezTo>
                      <a:pt x="832061" y="13838"/>
                      <a:pt x="1065060" y="220489"/>
                      <a:pt x="1060486" y="501863"/>
                    </a:cubicBezTo>
                    <a:cubicBezTo>
                      <a:pt x="1061840" y="748160"/>
                      <a:pt x="808456" y="1014240"/>
                      <a:pt x="530243" y="1003726"/>
                    </a:cubicBezTo>
                    <a:cubicBezTo>
                      <a:pt x="257021" y="974022"/>
                      <a:pt x="-24153" y="776581"/>
                      <a:pt x="0" y="501863"/>
                    </a:cubicBezTo>
                    <a:close/>
                  </a:path>
                  <a:path w="1060485" h="1003725" stroke="0" extrusionOk="0">
                    <a:moveTo>
                      <a:pt x="0" y="501863"/>
                    </a:moveTo>
                    <a:cubicBezTo>
                      <a:pt x="-1570" y="179305"/>
                      <a:pt x="220293" y="4935"/>
                      <a:pt x="530243" y="0"/>
                    </a:cubicBezTo>
                    <a:cubicBezTo>
                      <a:pt x="816700" y="-376"/>
                      <a:pt x="1007939" y="226399"/>
                      <a:pt x="1060486" y="501863"/>
                    </a:cubicBezTo>
                    <a:cubicBezTo>
                      <a:pt x="1085769" y="774126"/>
                      <a:pt x="827108" y="1015957"/>
                      <a:pt x="530243" y="1003726"/>
                    </a:cubicBezTo>
                    <a:cubicBezTo>
                      <a:pt x="246662" y="1003615"/>
                      <a:pt x="-6863" y="789258"/>
                      <a:pt x="0" y="501863"/>
                    </a:cubicBezTo>
                    <a:close/>
                  </a:path>
                </a:pathLst>
              </a:custGeom>
              <a:ln>
                <a:solidFill>
                  <a:srgbClr val="E87722"/>
                </a:solidFill>
                <a:extLst>
                  <a:ext uri="{C807C97D-BFC1-408E-A445-0C87EB9F89A2}">
                    <ask:lineSketchStyleProps xmlns:ask="http://schemas.microsoft.com/office/drawing/2018/sketchyshapes" sd="3635051840">
                      <a:prstGeom prst="ellipse">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sz="900"/>
              </a:p>
            </p:txBody>
          </p:sp>
          <p:pic>
            <p:nvPicPr>
              <p:cNvPr id="21" name="Image 1" descr="preencoded.png">
                <a:extLst>
                  <a:ext uri="{FF2B5EF4-FFF2-40B4-BE49-F238E27FC236}">
                    <a16:creationId xmlns:a16="http://schemas.microsoft.com/office/drawing/2014/main" id="{DEF98BD6-B9C4-DF31-6260-3F26246B1930}"/>
                  </a:ext>
                </a:extLst>
              </p:cNvPr>
              <p:cNvPicPr>
                <a:picLocks noChangeAspect="1"/>
              </p:cNvPicPr>
              <p:nvPr>
                <p:custDataLst>
                  <p:tags r:id="rId5"/>
                </p:custDataLst>
              </p:nvPr>
            </p:nvPicPr>
            <p:blipFill>
              <a:blip r:embed="rId15" cstate="print">
                <a:extLst>
                  <a:ext uri="{28A0092B-C50C-407E-A947-70E740481C1C}">
                    <a14:useLocalDpi xmlns:a14="http://schemas.microsoft.com/office/drawing/2010/main"/>
                  </a:ext>
                </a:extLst>
              </a:blip>
              <a:stretch>
                <a:fillRect/>
              </a:stretch>
            </p:blipFill>
            <p:spPr>
              <a:xfrm>
                <a:off x="4454408" y="3147292"/>
                <a:ext cx="621067" cy="718572"/>
              </a:xfrm>
              <a:prstGeom prst="rect">
                <a:avLst/>
              </a:prstGeom>
            </p:spPr>
          </p:pic>
          <p:sp>
            <p:nvSpPr>
              <p:cNvPr id="6" name="TextBox 5">
                <a:extLst>
                  <a:ext uri="{FF2B5EF4-FFF2-40B4-BE49-F238E27FC236}">
                    <a16:creationId xmlns:a16="http://schemas.microsoft.com/office/drawing/2014/main" id="{718EFB85-9755-1EDF-1697-DB8B92600FD0}"/>
                  </a:ext>
                </a:extLst>
              </p:cNvPr>
              <p:cNvSpPr txBox="1"/>
              <p:nvPr/>
            </p:nvSpPr>
            <p:spPr>
              <a:xfrm>
                <a:off x="4373375" y="2748184"/>
                <a:ext cx="663504" cy="261610"/>
              </a:xfrm>
              <a:prstGeom prst="rect">
                <a:avLst/>
              </a:prstGeom>
              <a:noFill/>
            </p:spPr>
            <p:txBody>
              <a:bodyPr wrap="square" rtlCol="0">
                <a:spAutoFit/>
              </a:bodyPr>
              <a:lstStyle/>
              <a:p>
                <a:r>
                  <a:rPr lang="en-AU" sz="1100" i="1"/>
                  <a:t>2. Plant</a:t>
                </a:r>
              </a:p>
            </p:txBody>
          </p:sp>
          <p:sp>
            <p:nvSpPr>
              <p:cNvPr id="30" name="Text 5">
                <a:extLst>
                  <a:ext uri="{FF2B5EF4-FFF2-40B4-BE49-F238E27FC236}">
                    <a16:creationId xmlns:a16="http://schemas.microsoft.com/office/drawing/2014/main" id="{6A1E7641-8091-2CA7-0F2A-01334CAAF620}"/>
                  </a:ext>
                </a:extLst>
              </p:cNvPr>
              <p:cNvSpPr/>
              <p:nvPr/>
            </p:nvSpPr>
            <p:spPr>
              <a:xfrm>
                <a:off x="3433176" y="4615755"/>
                <a:ext cx="1088684" cy="436465"/>
              </a:xfrm>
              <a:prstGeom prst="roundRect">
                <a:avLst/>
              </a:prstGeom>
              <a:solidFill>
                <a:schemeClr val="accent1">
                  <a:lumMod val="20000"/>
                  <a:lumOff val="80000"/>
                </a:schemeClr>
              </a:solidFill>
              <a:ln w="12700" cap="sq">
                <a:solidFill>
                  <a:schemeClr val="accent1"/>
                </a:solidFill>
                <a:prstDash val="sysDash"/>
              </a:ln>
            </p:spPr>
            <p:txBody>
              <a:bodyPr wrap="square" lIns="0" tIns="0" rIns="0" bIns="0" rtlCol="0" anchor="ctr"/>
              <a:lstStyle/>
              <a:p>
                <a:pPr algn="ctr">
                  <a:lnSpc>
                    <a:spcPct val="97750"/>
                  </a:lnSpc>
                </a:pPr>
                <a:r>
                  <a:rPr lang="en-US" sz="900" i="1">
                    <a:solidFill>
                      <a:srgbClr val="001D34"/>
                    </a:solidFill>
                    <a:latin typeface="Roboto" pitchFamily="34" charset="0"/>
                    <a:ea typeface="Roboto" pitchFamily="34" charset="-122"/>
                    <a:cs typeface="Roboto" pitchFamily="34" charset="-120"/>
                  </a:rPr>
                  <a:t>Light </a:t>
                </a:r>
                <a:endParaRPr lang="en-US" sz="900">
                  <a:solidFill>
                    <a:srgbClr val="001D34"/>
                  </a:solidFill>
                </a:endParaRPr>
              </a:p>
            </p:txBody>
          </p:sp>
          <p:sp>
            <p:nvSpPr>
              <p:cNvPr id="32" name="Text 5">
                <a:extLst>
                  <a:ext uri="{FF2B5EF4-FFF2-40B4-BE49-F238E27FC236}">
                    <a16:creationId xmlns:a16="http://schemas.microsoft.com/office/drawing/2014/main" id="{B11ED0FE-8829-6DB5-2ED4-457878610F61}"/>
                  </a:ext>
                </a:extLst>
              </p:cNvPr>
              <p:cNvSpPr/>
              <p:nvPr/>
            </p:nvSpPr>
            <p:spPr>
              <a:xfrm>
                <a:off x="4963762" y="4614752"/>
                <a:ext cx="1088684" cy="436465"/>
              </a:xfrm>
              <a:prstGeom prst="roundRect">
                <a:avLst/>
              </a:prstGeom>
              <a:solidFill>
                <a:schemeClr val="accent1">
                  <a:lumMod val="20000"/>
                  <a:lumOff val="80000"/>
                </a:schemeClr>
              </a:solidFill>
              <a:ln w="12700" cap="sq">
                <a:solidFill>
                  <a:schemeClr val="accent1"/>
                </a:solidFill>
                <a:prstDash val="sysDash"/>
              </a:ln>
            </p:spPr>
            <p:txBody>
              <a:bodyPr wrap="square" lIns="0" tIns="0" rIns="0" bIns="0" rtlCol="0" anchor="ctr"/>
              <a:lstStyle/>
              <a:p>
                <a:pPr algn="ctr">
                  <a:lnSpc>
                    <a:spcPct val="97750"/>
                  </a:lnSpc>
                </a:pPr>
                <a:r>
                  <a:rPr lang="en-US" sz="900" i="1">
                    <a:solidFill>
                      <a:srgbClr val="001D34"/>
                    </a:solidFill>
                    <a:latin typeface="Roboto" pitchFamily="34" charset="0"/>
                    <a:ea typeface="Roboto" pitchFamily="34" charset="-122"/>
                    <a:cs typeface="Roboto" pitchFamily="34" charset="-120"/>
                  </a:rPr>
                  <a:t>Chemical </a:t>
                </a:r>
                <a:r>
                  <a:rPr lang="en-US" sz="900" i="1">
                    <a:solidFill>
                      <a:srgbClr val="001D34"/>
                    </a:solidFill>
                    <a:latin typeface="Roboto" pitchFamily="34" charset="0"/>
                    <a:ea typeface="Roboto" pitchFamily="34" charset="-122"/>
                  </a:rPr>
                  <a:t>potential</a:t>
                </a:r>
                <a:r>
                  <a:rPr lang="en-US" sz="900" i="1">
                    <a:solidFill>
                      <a:srgbClr val="001D34"/>
                    </a:solidFill>
                    <a:latin typeface="Roboto" pitchFamily="34" charset="0"/>
                    <a:ea typeface="Roboto" pitchFamily="34" charset="-122"/>
                    <a:cs typeface="Roboto" pitchFamily="34" charset="-120"/>
                  </a:rPr>
                  <a:t> </a:t>
                </a:r>
                <a:endParaRPr lang="en-US" sz="900">
                  <a:solidFill>
                    <a:srgbClr val="001D34"/>
                  </a:solidFill>
                </a:endParaRPr>
              </a:p>
            </p:txBody>
          </p:sp>
          <p:pic>
            <p:nvPicPr>
              <p:cNvPr id="35" name="Image 20" descr="preencoded.png">
                <a:extLst>
                  <a:ext uri="{FF2B5EF4-FFF2-40B4-BE49-F238E27FC236}">
                    <a16:creationId xmlns:a16="http://schemas.microsoft.com/office/drawing/2014/main" id="{16DC83FB-9284-01A1-24DA-D361E8C2ABFA}"/>
                  </a:ext>
                </a:extLst>
              </p:cNvPr>
              <p:cNvPicPr>
                <a:picLocks noChangeAspect="1"/>
              </p:cNvPicPr>
              <p:nvPr>
                <p:custDataLst>
                  <p:tags r:id="rId6"/>
                </p:custDataLst>
              </p:nvPr>
            </p:nvPicPr>
            <p:blipFill>
              <a:blip r:embed="rId16" cstate="print">
                <a:extLst>
                  <a:ext uri="{28A0092B-C50C-407E-A947-70E740481C1C}">
                    <a14:useLocalDpi xmlns:a14="http://schemas.microsoft.com/office/drawing/2010/main"/>
                  </a:ext>
                </a:extLst>
              </a:blip>
              <a:stretch>
                <a:fillRect/>
              </a:stretch>
            </p:blipFill>
            <p:spPr>
              <a:xfrm>
                <a:off x="4427984" y="4720262"/>
                <a:ext cx="496600" cy="225443"/>
              </a:xfrm>
              <a:prstGeom prst="rect">
                <a:avLst/>
              </a:prstGeom>
            </p:spPr>
          </p:pic>
        </p:grpSp>
        <p:sp>
          <p:nvSpPr>
            <p:cNvPr id="56" name="Rectangle: Rounded Corners 55">
              <a:extLst>
                <a:ext uri="{FF2B5EF4-FFF2-40B4-BE49-F238E27FC236}">
                  <a16:creationId xmlns:a16="http://schemas.microsoft.com/office/drawing/2014/main" id="{65A363C3-14DA-D131-D445-974BDEFE5D75}"/>
                </a:ext>
              </a:extLst>
            </p:cNvPr>
            <p:cNvSpPr/>
            <p:nvPr/>
          </p:nvSpPr>
          <p:spPr>
            <a:xfrm>
              <a:off x="3984331" y="3851742"/>
              <a:ext cx="1169923" cy="236013"/>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900" b="1"/>
                <a:t>TRANSFORMED</a:t>
              </a:r>
            </a:p>
          </p:txBody>
        </p:sp>
      </p:grpSp>
      <p:grpSp>
        <p:nvGrpSpPr>
          <p:cNvPr id="59" name="Group 58" descr="Flow diagram of energy systems involved with M&amp;Ms. The first level is transformed energy. The second level is 'chemical potential' transforming into 'mechanical + thermal' energy.">
            <a:extLst>
              <a:ext uri="{FF2B5EF4-FFF2-40B4-BE49-F238E27FC236}">
                <a16:creationId xmlns:a16="http://schemas.microsoft.com/office/drawing/2014/main" id="{17DB362A-5D0C-A10D-C346-D61098CF2435}"/>
              </a:ext>
            </a:extLst>
          </p:cNvPr>
          <p:cNvGrpSpPr/>
          <p:nvPr/>
        </p:nvGrpSpPr>
        <p:grpSpPr>
          <a:xfrm>
            <a:off x="6117310" y="1369675"/>
            <a:ext cx="2598082" cy="2285873"/>
            <a:chOff x="6117310" y="1369675"/>
            <a:chExt cx="2598082" cy="2285873"/>
          </a:xfrm>
        </p:grpSpPr>
        <p:grpSp>
          <p:nvGrpSpPr>
            <p:cNvPr id="45" name="Group 44">
              <a:extLst>
                <a:ext uri="{FF2B5EF4-FFF2-40B4-BE49-F238E27FC236}">
                  <a16:creationId xmlns:a16="http://schemas.microsoft.com/office/drawing/2014/main" id="{7C883D76-A9D9-7B34-7ED4-736EBCB70B50}"/>
                </a:ext>
              </a:extLst>
            </p:cNvPr>
            <p:cNvGrpSpPr/>
            <p:nvPr/>
          </p:nvGrpSpPr>
          <p:grpSpPr>
            <a:xfrm>
              <a:off x="6117310" y="1369675"/>
              <a:ext cx="2598082" cy="2285873"/>
              <a:chOff x="6117310" y="1369675"/>
              <a:chExt cx="2598082" cy="2285873"/>
            </a:xfrm>
          </p:grpSpPr>
          <p:pic>
            <p:nvPicPr>
              <p:cNvPr id="36" name="Image 20" descr="preencoded.png">
                <a:extLst>
                  <a:ext uri="{FF2B5EF4-FFF2-40B4-BE49-F238E27FC236}">
                    <a16:creationId xmlns:a16="http://schemas.microsoft.com/office/drawing/2014/main" id="{70A5B4B3-88F6-7B31-8E4B-86554ADDB514}"/>
                  </a:ext>
                </a:extLst>
              </p:cNvPr>
              <p:cNvPicPr>
                <a:picLocks noChangeAspect="1"/>
              </p:cNvPicPr>
              <p:nvPr>
                <p:custDataLst>
                  <p:tags r:id="rId1"/>
                </p:custDataLst>
              </p:nvPr>
            </p:nvPicPr>
            <p:blipFill>
              <a:blip r:embed="rId16" cstate="print">
                <a:extLst>
                  <a:ext uri="{28A0092B-C50C-407E-A947-70E740481C1C}">
                    <a14:useLocalDpi xmlns:a14="http://schemas.microsoft.com/office/drawing/2010/main"/>
                  </a:ext>
                </a:extLst>
              </a:blip>
              <a:stretch>
                <a:fillRect/>
              </a:stretch>
            </p:blipFill>
            <p:spPr>
              <a:xfrm>
                <a:off x="7092280" y="3315347"/>
                <a:ext cx="496600" cy="225443"/>
              </a:xfrm>
              <a:prstGeom prst="rect">
                <a:avLst/>
              </a:prstGeom>
            </p:spPr>
          </p:pic>
          <p:pic>
            <p:nvPicPr>
              <p:cNvPr id="38" name="Image 26" descr="preencoded.png">
                <a:extLst>
                  <a:ext uri="{FF2B5EF4-FFF2-40B4-BE49-F238E27FC236}">
                    <a16:creationId xmlns:a16="http://schemas.microsoft.com/office/drawing/2014/main" id="{D11CEE61-D935-059C-3252-662FCD055CDD}"/>
                  </a:ext>
                </a:extLst>
              </p:cNvPr>
              <p:cNvPicPr>
                <a:picLocks noChangeAspect="1"/>
              </p:cNvPicPr>
              <p:nvPr>
                <p:custDataLst>
                  <p:tags r:id="rId2"/>
                </p:custDataLst>
              </p:nvPr>
            </p:nvPicPr>
            <p:blipFill>
              <a:blip r:embed="rId13"/>
              <a:stretch>
                <a:fillRect/>
              </a:stretch>
            </p:blipFill>
            <p:spPr>
              <a:xfrm>
                <a:off x="6583199" y="2912255"/>
                <a:ext cx="1603283" cy="352399"/>
              </a:xfrm>
              <a:prstGeom prst="rect">
                <a:avLst/>
              </a:prstGeom>
            </p:spPr>
          </p:pic>
          <p:sp>
            <p:nvSpPr>
              <p:cNvPr id="39" name="Text 6">
                <a:extLst>
                  <a:ext uri="{FF2B5EF4-FFF2-40B4-BE49-F238E27FC236}">
                    <a16:creationId xmlns:a16="http://schemas.microsoft.com/office/drawing/2014/main" id="{055013FA-C5EC-83D1-8CAF-314215871C46}"/>
                  </a:ext>
                </a:extLst>
              </p:cNvPr>
              <p:cNvSpPr/>
              <p:nvPr/>
            </p:nvSpPr>
            <p:spPr>
              <a:xfrm>
                <a:off x="7197706" y="3276267"/>
                <a:ext cx="749382" cy="275043"/>
              </a:xfrm>
              <a:prstGeom prst="rect">
                <a:avLst/>
              </a:prstGeom>
              <a:noFill/>
              <a:ln/>
            </p:spPr>
            <p:txBody>
              <a:bodyPr wrap="square" lIns="0" tIns="0" rIns="0" bIns="0" rtlCol="0" anchor="ctr"/>
              <a:lstStyle/>
              <a:p>
                <a:pPr algn="ctr">
                  <a:lnSpc>
                    <a:spcPct val="97750"/>
                  </a:lnSpc>
                </a:pPr>
                <a:endParaRPr lang="en-US" sz="1200"/>
              </a:p>
            </p:txBody>
          </p:sp>
          <p:sp>
            <p:nvSpPr>
              <p:cNvPr id="17" name="Oval 16">
                <a:extLst>
                  <a:ext uri="{FF2B5EF4-FFF2-40B4-BE49-F238E27FC236}">
                    <a16:creationId xmlns:a16="http://schemas.microsoft.com/office/drawing/2014/main" id="{9C688948-415E-429D-A69A-0F13C3BC65F2}"/>
                  </a:ext>
                </a:extLst>
              </p:cNvPr>
              <p:cNvSpPr/>
              <p:nvPr/>
            </p:nvSpPr>
            <p:spPr>
              <a:xfrm>
                <a:off x="6951971" y="1632767"/>
                <a:ext cx="1020140" cy="982518"/>
              </a:xfrm>
              <a:custGeom>
                <a:avLst/>
                <a:gdLst>
                  <a:gd name="csX0" fmla="*/ 0 w 1020140"/>
                  <a:gd name="csY0" fmla="*/ 491259 h 982518"/>
                  <a:gd name="csX1" fmla="*/ 510070 w 1020140"/>
                  <a:gd name="csY1" fmla="*/ 0 h 982518"/>
                  <a:gd name="csX2" fmla="*/ 1020140 w 1020140"/>
                  <a:gd name="csY2" fmla="*/ 491259 h 982518"/>
                  <a:gd name="csX3" fmla="*/ 510070 w 1020140"/>
                  <a:gd name="csY3" fmla="*/ 982518 h 982518"/>
                  <a:gd name="csX4" fmla="*/ 0 w 1020140"/>
                  <a:gd name="csY4" fmla="*/ 491259 h 982518"/>
                </a:gdLst>
                <a:ahLst/>
                <a:cxnLst>
                  <a:cxn ang="0">
                    <a:pos x="csX0" y="csY0"/>
                  </a:cxn>
                  <a:cxn ang="0">
                    <a:pos x="csX1" y="csY1"/>
                  </a:cxn>
                  <a:cxn ang="0">
                    <a:pos x="csX2" y="csY2"/>
                  </a:cxn>
                  <a:cxn ang="0">
                    <a:pos x="csX3" y="csY3"/>
                  </a:cxn>
                  <a:cxn ang="0">
                    <a:pos x="csX4" y="csY4"/>
                  </a:cxn>
                </a:cxnLst>
                <a:rect l="l" t="t" r="r" b="b"/>
                <a:pathLst>
                  <a:path w="1020140" h="982518" fill="none" extrusionOk="0">
                    <a:moveTo>
                      <a:pt x="0" y="491259"/>
                    </a:moveTo>
                    <a:cubicBezTo>
                      <a:pt x="-42586" y="210772"/>
                      <a:pt x="287121" y="-28805"/>
                      <a:pt x="510070" y="0"/>
                    </a:cubicBezTo>
                    <a:cubicBezTo>
                      <a:pt x="754288" y="-22964"/>
                      <a:pt x="1012881" y="205160"/>
                      <a:pt x="1020140" y="491259"/>
                    </a:cubicBezTo>
                    <a:cubicBezTo>
                      <a:pt x="1004719" y="740350"/>
                      <a:pt x="822916" y="972030"/>
                      <a:pt x="510070" y="982518"/>
                    </a:cubicBezTo>
                    <a:cubicBezTo>
                      <a:pt x="162149" y="991003"/>
                      <a:pt x="19920" y="803665"/>
                      <a:pt x="0" y="491259"/>
                    </a:cubicBezTo>
                    <a:close/>
                  </a:path>
                  <a:path w="1020140" h="982518" stroke="0" extrusionOk="0">
                    <a:moveTo>
                      <a:pt x="0" y="491259"/>
                    </a:moveTo>
                    <a:cubicBezTo>
                      <a:pt x="47933" y="180938"/>
                      <a:pt x="236072" y="-10792"/>
                      <a:pt x="510070" y="0"/>
                    </a:cubicBezTo>
                    <a:cubicBezTo>
                      <a:pt x="774956" y="-52214"/>
                      <a:pt x="1021973" y="179898"/>
                      <a:pt x="1020140" y="491259"/>
                    </a:cubicBezTo>
                    <a:cubicBezTo>
                      <a:pt x="991061" y="742487"/>
                      <a:pt x="736945" y="1008354"/>
                      <a:pt x="510070" y="982518"/>
                    </a:cubicBezTo>
                    <a:cubicBezTo>
                      <a:pt x="242500" y="966388"/>
                      <a:pt x="22841" y="782961"/>
                      <a:pt x="0" y="491259"/>
                    </a:cubicBezTo>
                    <a:close/>
                  </a:path>
                </a:pathLst>
              </a:custGeom>
              <a:ln>
                <a:solidFill>
                  <a:srgbClr val="E87722"/>
                </a:solidFill>
                <a:extLst>
                  <a:ext uri="{C807C97D-BFC1-408E-A445-0C87EB9F89A2}">
                    <ask:lineSketchStyleProps xmlns:ask="http://schemas.microsoft.com/office/drawing/2018/sketchyshapes" sd="2911090478">
                      <a:prstGeom prst="ellipse">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sz="900"/>
              </a:p>
            </p:txBody>
          </p:sp>
          <p:pic>
            <p:nvPicPr>
              <p:cNvPr id="18" name="Image 2" descr="preencoded.png">
                <a:extLst>
                  <a:ext uri="{FF2B5EF4-FFF2-40B4-BE49-F238E27FC236}">
                    <a16:creationId xmlns:a16="http://schemas.microsoft.com/office/drawing/2014/main" id="{901E1C7B-CC43-F8F5-2B60-88DCC68B7372}"/>
                  </a:ext>
                </a:extLst>
              </p:cNvPr>
              <p:cNvPicPr>
                <a:picLocks noChangeAspect="1"/>
              </p:cNvPicPr>
              <p:nvPr>
                <p:custDataLst>
                  <p:tags r:id="rId3"/>
                </p:custDataLst>
              </p:nvPr>
            </p:nvPicPr>
            <p:blipFill>
              <a:blip r:embed="rId17" cstate="print">
                <a:extLst>
                  <a:ext uri="{28A0092B-C50C-407E-A947-70E740481C1C}">
                    <a14:useLocalDpi xmlns:a14="http://schemas.microsoft.com/office/drawing/2010/main"/>
                  </a:ext>
                </a:extLst>
              </a:blip>
              <a:stretch>
                <a:fillRect/>
              </a:stretch>
            </p:blipFill>
            <p:spPr>
              <a:xfrm>
                <a:off x="7113477" y="1950433"/>
                <a:ext cx="718474" cy="353588"/>
              </a:xfrm>
              <a:prstGeom prst="rect">
                <a:avLst/>
              </a:prstGeom>
            </p:spPr>
          </p:pic>
          <p:sp>
            <p:nvSpPr>
              <p:cNvPr id="8" name="TextBox 7">
                <a:extLst>
                  <a:ext uri="{FF2B5EF4-FFF2-40B4-BE49-F238E27FC236}">
                    <a16:creationId xmlns:a16="http://schemas.microsoft.com/office/drawing/2014/main" id="{80D17185-99A8-7776-3DDB-C6DF13C0A8B1}"/>
                  </a:ext>
                </a:extLst>
              </p:cNvPr>
              <p:cNvSpPr txBox="1"/>
              <p:nvPr/>
            </p:nvSpPr>
            <p:spPr>
              <a:xfrm>
                <a:off x="7062766" y="1369675"/>
                <a:ext cx="792289" cy="261610"/>
              </a:xfrm>
              <a:prstGeom prst="rect">
                <a:avLst/>
              </a:prstGeom>
              <a:noFill/>
            </p:spPr>
            <p:txBody>
              <a:bodyPr wrap="square" rtlCol="0">
                <a:spAutoFit/>
              </a:bodyPr>
              <a:lstStyle/>
              <a:p>
                <a:r>
                  <a:rPr lang="en-AU" sz="1100" i="1"/>
                  <a:t>3. M&amp;Ms</a:t>
                </a:r>
              </a:p>
            </p:txBody>
          </p:sp>
          <p:sp>
            <p:nvSpPr>
              <p:cNvPr id="25" name="Text 5">
                <a:extLst>
                  <a:ext uri="{FF2B5EF4-FFF2-40B4-BE49-F238E27FC236}">
                    <a16:creationId xmlns:a16="http://schemas.microsoft.com/office/drawing/2014/main" id="{22AA427F-35FA-A5FD-960A-6F070BC6EB52}"/>
                  </a:ext>
                </a:extLst>
              </p:cNvPr>
              <p:cNvSpPr/>
              <p:nvPr/>
            </p:nvSpPr>
            <p:spPr>
              <a:xfrm>
                <a:off x="6117310" y="3215405"/>
                <a:ext cx="1088684" cy="436465"/>
              </a:xfrm>
              <a:prstGeom prst="roundRect">
                <a:avLst/>
              </a:prstGeom>
              <a:solidFill>
                <a:schemeClr val="accent1">
                  <a:lumMod val="20000"/>
                  <a:lumOff val="80000"/>
                </a:schemeClr>
              </a:solidFill>
              <a:ln w="12700" cap="sq">
                <a:solidFill>
                  <a:schemeClr val="accent1"/>
                </a:solidFill>
                <a:prstDash val="sysDash"/>
              </a:ln>
            </p:spPr>
            <p:txBody>
              <a:bodyPr wrap="square" lIns="0" tIns="0" rIns="0" bIns="0" rtlCol="0" anchor="ctr"/>
              <a:lstStyle/>
              <a:p>
                <a:pPr algn="ctr">
                  <a:lnSpc>
                    <a:spcPct val="97750"/>
                  </a:lnSpc>
                </a:pPr>
                <a:r>
                  <a:rPr lang="en-US" sz="900" i="1">
                    <a:solidFill>
                      <a:srgbClr val="001D34"/>
                    </a:solidFill>
                    <a:latin typeface="Roboto" pitchFamily="34" charset="0"/>
                    <a:ea typeface="Roboto" pitchFamily="34" charset="-122"/>
                    <a:cs typeface="Roboto" pitchFamily="34" charset="-120"/>
                  </a:rPr>
                  <a:t>Chemical </a:t>
                </a:r>
                <a:r>
                  <a:rPr lang="en-US" sz="900" i="1">
                    <a:solidFill>
                      <a:srgbClr val="001D34"/>
                    </a:solidFill>
                    <a:latin typeface="Roboto" pitchFamily="34" charset="0"/>
                    <a:ea typeface="Roboto" pitchFamily="34" charset="-122"/>
                  </a:rPr>
                  <a:t>potential</a:t>
                </a:r>
                <a:r>
                  <a:rPr lang="en-US" sz="900" i="1">
                    <a:solidFill>
                      <a:srgbClr val="001D34"/>
                    </a:solidFill>
                    <a:latin typeface="Roboto" pitchFamily="34" charset="0"/>
                    <a:ea typeface="Roboto" pitchFamily="34" charset="-122"/>
                    <a:cs typeface="Roboto" pitchFamily="34" charset="-120"/>
                  </a:rPr>
                  <a:t> </a:t>
                </a:r>
                <a:endParaRPr lang="en-US" sz="900">
                  <a:solidFill>
                    <a:srgbClr val="001D34"/>
                  </a:solidFill>
                </a:endParaRPr>
              </a:p>
            </p:txBody>
          </p:sp>
          <p:sp>
            <p:nvSpPr>
              <p:cNvPr id="28" name="Text 5">
                <a:extLst>
                  <a:ext uri="{FF2B5EF4-FFF2-40B4-BE49-F238E27FC236}">
                    <a16:creationId xmlns:a16="http://schemas.microsoft.com/office/drawing/2014/main" id="{FAFA7288-0ABD-9115-94F2-A7BF290B0263}"/>
                  </a:ext>
                </a:extLst>
              </p:cNvPr>
              <p:cNvSpPr/>
              <p:nvPr/>
            </p:nvSpPr>
            <p:spPr>
              <a:xfrm>
                <a:off x="7626708" y="3219083"/>
                <a:ext cx="1088684" cy="436465"/>
              </a:xfrm>
              <a:prstGeom prst="roundRect">
                <a:avLst/>
              </a:prstGeom>
              <a:solidFill>
                <a:schemeClr val="accent1">
                  <a:lumMod val="20000"/>
                  <a:lumOff val="80000"/>
                </a:schemeClr>
              </a:solidFill>
              <a:ln w="12700" cap="sq">
                <a:solidFill>
                  <a:schemeClr val="accent1"/>
                </a:solidFill>
                <a:prstDash val="sysDash"/>
              </a:ln>
            </p:spPr>
            <p:txBody>
              <a:bodyPr wrap="square" lIns="0" tIns="0" rIns="0" bIns="0" rtlCol="0" anchor="ctr"/>
              <a:lstStyle/>
              <a:p>
                <a:pPr algn="ctr">
                  <a:lnSpc>
                    <a:spcPct val="97750"/>
                  </a:lnSpc>
                </a:pPr>
                <a:r>
                  <a:rPr lang="en-US" sz="900" i="1">
                    <a:solidFill>
                      <a:srgbClr val="001D34"/>
                    </a:solidFill>
                    <a:latin typeface="Roboto" pitchFamily="34" charset="0"/>
                    <a:ea typeface="Roboto" pitchFamily="34" charset="-122"/>
                  </a:rPr>
                  <a:t>mechanical + thermal</a:t>
                </a:r>
              </a:p>
            </p:txBody>
          </p:sp>
        </p:grpSp>
        <p:sp>
          <p:nvSpPr>
            <p:cNvPr id="57" name="Rectangle: Rounded Corners 56">
              <a:extLst>
                <a:ext uri="{FF2B5EF4-FFF2-40B4-BE49-F238E27FC236}">
                  <a16:creationId xmlns:a16="http://schemas.microsoft.com/office/drawing/2014/main" id="{155AD2A6-88B7-71C0-D1AB-9942F7CF6848}"/>
                </a:ext>
              </a:extLst>
            </p:cNvPr>
            <p:cNvSpPr/>
            <p:nvPr/>
          </p:nvSpPr>
          <p:spPr>
            <a:xfrm>
              <a:off x="6873948" y="2685708"/>
              <a:ext cx="1169923" cy="236013"/>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900" b="1"/>
                <a:t>TRANSFORMED</a:t>
              </a:r>
            </a:p>
          </p:txBody>
        </p:sp>
      </p:grpSp>
    </p:spTree>
    <p:extLst>
      <p:ext uri="{BB962C8B-B14F-4D97-AF65-F5344CB8AC3E}">
        <p14:creationId xmlns:p14="http://schemas.microsoft.com/office/powerpoint/2010/main" val="2642119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949E3-52A0-5772-BB50-69342483011B}"/>
            </a:ext>
          </a:extLst>
        </p:cNvPr>
        <p:cNvGrpSpPr/>
        <p:nvPr/>
      </p:nvGrpSpPr>
      <p:grpSpPr>
        <a:xfrm>
          <a:off x="0" y="0"/>
          <a:ext cx="0" cy="0"/>
          <a:chOff x="0" y="0"/>
          <a:chExt cx="0" cy="0"/>
        </a:xfrm>
      </p:grpSpPr>
      <p:sp>
        <p:nvSpPr>
          <p:cNvPr id="53" name="TextBox 4">
            <a:extLst>
              <a:ext uri="{FF2B5EF4-FFF2-40B4-BE49-F238E27FC236}">
                <a16:creationId xmlns:a16="http://schemas.microsoft.com/office/drawing/2014/main" id="{E7032626-58A8-BB64-7E80-35189E09899D}"/>
              </a:ext>
            </a:extLst>
          </p:cNvPr>
          <p:cNvSpPr txBox="1">
            <a:spLocks noGrp="1"/>
          </p:cNvSpPr>
          <p:nvPr>
            <p:ph type="title" idx="4294967295"/>
          </p:nvPr>
        </p:nvSpPr>
        <p:spPr>
          <a:xfrm>
            <a:off x="522998" y="866469"/>
            <a:ext cx="5921210"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4B87"/>
                </a:solidFill>
                <a:effectLst/>
                <a:uLnTx/>
                <a:uFillTx/>
                <a:latin typeface="Calibri (MS) Bold" panose="020B0604020202020204" charset="0"/>
                <a:ea typeface="Calibri (MS) Bold"/>
                <a:cs typeface="Calibri (MS) Bold" panose="020B0604020202020204" charset="0"/>
                <a:sym typeface="Calibri (MS) Bold"/>
              </a:rPr>
              <a:t>Investigate energy forms, transfers and transformations </a:t>
            </a:r>
          </a:p>
        </p:txBody>
      </p:sp>
      <p:sp>
        <p:nvSpPr>
          <p:cNvPr id="11" name="Rectangle: Rounded Corners 10">
            <a:extLst>
              <a:ext uri="{FF2B5EF4-FFF2-40B4-BE49-F238E27FC236}">
                <a16:creationId xmlns:a16="http://schemas.microsoft.com/office/drawing/2014/main" id="{9CA174AF-FFB8-F214-9B55-830EB949E508}"/>
              </a:ext>
            </a:extLst>
          </p:cNvPr>
          <p:cNvSpPr/>
          <p:nvPr/>
        </p:nvSpPr>
        <p:spPr>
          <a:xfrm>
            <a:off x="522998" y="1721991"/>
            <a:ext cx="1753943" cy="295122"/>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200" i="1">
                <a:solidFill>
                  <a:schemeClr val="bg1"/>
                </a:solidFill>
                <a:latin typeface="Arial" panose="020B0604020202020204" pitchFamily="34" charset="0"/>
              </a:rPr>
              <a:t>Activity  </a:t>
            </a:r>
          </a:p>
        </p:txBody>
      </p:sp>
      <p:sp>
        <p:nvSpPr>
          <p:cNvPr id="4" name="TextBox 3">
            <a:extLst>
              <a:ext uri="{FF2B5EF4-FFF2-40B4-BE49-F238E27FC236}">
                <a16:creationId xmlns:a16="http://schemas.microsoft.com/office/drawing/2014/main" id="{8ADF5E22-6829-5B0C-45F5-307415405784}"/>
              </a:ext>
            </a:extLst>
          </p:cNvPr>
          <p:cNvSpPr txBox="1"/>
          <p:nvPr/>
        </p:nvSpPr>
        <p:spPr>
          <a:xfrm>
            <a:off x="522998" y="2056805"/>
            <a:ext cx="5832082" cy="730969"/>
          </a:xfrm>
          <a:prstGeom prst="rect">
            <a:avLst/>
          </a:prstGeom>
          <a:noFill/>
        </p:spPr>
        <p:txBody>
          <a:bodyPr wrap="square">
            <a:spAutoFit/>
          </a:bodyPr>
          <a:lstStyle/>
          <a:p>
            <a:pPr fontAlgn="base"/>
            <a:r>
              <a:rPr lang="en-AU" sz="1350"/>
              <a:t>In groups, you will observe a range of energy systems.</a:t>
            </a:r>
          </a:p>
          <a:p>
            <a:pPr fontAlgn="base"/>
            <a:endParaRPr lang="en-AU" sz="1400"/>
          </a:p>
          <a:p>
            <a:pPr fontAlgn="base"/>
            <a:r>
              <a:rPr lang="en-AU" sz="1350">
                <a:solidFill>
                  <a:schemeClr val="tx2">
                    <a:lumMod val="50000"/>
                    <a:lumOff val="50000"/>
                  </a:schemeClr>
                </a:solidFill>
              </a:rPr>
              <a:t>Write your answers in the </a:t>
            </a:r>
            <a:r>
              <a:rPr lang="en-AU" sz="1350" i="1">
                <a:solidFill>
                  <a:schemeClr val="tx2">
                    <a:lumMod val="50000"/>
                    <a:lumOff val="50000"/>
                  </a:schemeClr>
                </a:solidFill>
              </a:rPr>
              <a:t>Classroom activity 2 worksheet (Fire-Starting)</a:t>
            </a:r>
            <a:r>
              <a:rPr lang="en-AU" sz="1350">
                <a:solidFill>
                  <a:schemeClr val="tx2">
                    <a:lumMod val="50000"/>
                    <a:lumOff val="50000"/>
                  </a:schemeClr>
                </a:solidFill>
              </a:rPr>
              <a:t>.</a:t>
            </a:r>
          </a:p>
        </p:txBody>
      </p:sp>
      <p:pic>
        <p:nvPicPr>
          <p:cNvPr id="2" name="Picture 1">
            <a:extLst>
              <a:ext uri="{FF2B5EF4-FFF2-40B4-BE49-F238E27FC236}">
                <a16:creationId xmlns:a16="http://schemas.microsoft.com/office/drawing/2014/main" id="{41E3CA75-FFB9-5B50-DB36-6E13BC81C81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193279" y="304"/>
            <a:ext cx="1950721" cy="5143490"/>
          </a:xfrm>
          <a:prstGeom prst="rect">
            <a:avLst/>
          </a:prstGeom>
          <a:noFill/>
          <a:ln>
            <a:noFill/>
          </a:ln>
        </p:spPr>
      </p:pic>
      <p:graphicFrame>
        <p:nvGraphicFramePr>
          <p:cNvPr id="9" name="Table 8">
            <a:extLst>
              <a:ext uri="{FF2B5EF4-FFF2-40B4-BE49-F238E27FC236}">
                <a16:creationId xmlns:a16="http://schemas.microsoft.com/office/drawing/2014/main" id="{77E42B22-103A-DBE6-3189-7BE0A5688CB1}"/>
              </a:ext>
            </a:extLst>
          </p:cNvPr>
          <p:cNvGraphicFramePr>
            <a:graphicFrameLocks noGrp="1"/>
          </p:cNvGraphicFramePr>
          <p:nvPr>
            <p:extLst>
              <p:ext uri="{D42A27DB-BD31-4B8C-83A1-F6EECF244321}">
                <p14:modId xmlns:p14="http://schemas.microsoft.com/office/powerpoint/2010/main" val="2097195648"/>
              </p:ext>
            </p:extLst>
          </p:nvPr>
        </p:nvGraphicFramePr>
        <p:xfrm>
          <a:off x="528718" y="3003798"/>
          <a:ext cx="6635570" cy="2002320"/>
        </p:xfrm>
        <a:graphic>
          <a:graphicData uri="http://schemas.openxmlformats.org/drawingml/2006/table">
            <a:tbl>
              <a:tblPr firstRow="1" bandRow="1">
                <a:tableStyleId>{7DF18680-E054-41AD-8BC1-D1AEF772440D}</a:tableStyleId>
              </a:tblPr>
              <a:tblGrid>
                <a:gridCol w="3317785">
                  <a:extLst>
                    <a:ext uri="{9D8B030D-6E8A-4147-A177-3AD203B41FA5}">
                      <a16:colId xmlns:a16="http://schemas.microsoft.com/office/drawing/2014/main" val="762651434"/>
                    </a:ext>
                  </a:extLst>
                </a:gridCol>
                <a:gridCol w="3317785">
                  <a:extLst>
                    <a:ext uri="{9D8B030D-6E8A-4147-A177-3AD203B41FA5}">
                      <a16:colId xmlns:a16="http://schemas.microsoft.com/office/drawing/2014/main" val="850271888"/>
                    </a:ext>
                  </a:extLst>
                </a:gridCol>
              </a:tblGrid>
              <a:tr h="239533">
                <a:tc>
                  <a:txBody>
                    <a:bodyPr/>
                    <a:lstStyle/>
                    <a:p>
                      <a:r>
                        <a:rPr lang="en-AU" sz="1200" b="1">
                          <a:solidFill>
                            <a:schemeClr val="accent2"/>
                          </a:solidFill>
                        </a:rPr>
                        <a:t>At each station:</a:t>
                      </a:r>
                    </a:p>
                  </a:txBody>
                  <a:tcPr>
                    <a:solidFill>
                      <a:schemeClr val="bg2">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solidFill>
                            <a:schemeClr val="accent2"/>
                          </a:solidFill>
                        </a:rPr>
                        <a:t>As a class, reflect and discuss:</a:t>
                      </a:r>
                    </a:p>
                  </a:txBody>
                  <a:tcPr>
                    <a:solidFill>
                      <a:schemeClr val="bg2">
                        <a:lumMod val="85000"/>
                      </a:schemeClr>
                    </a:solidFill>
                  </a:tcPr>
                </a:tc>
                <a:extLst>
                  <a:ext uri="{0D108BD9-81ED-4DB2-BD59-A6C34878D82A}">
                    <a16:rowId xmlns:a16="http://schemas.microsoft.com/office/drawing/2014/main" val="2568933880"/>
                  </a:ext>
                </a:extLst>
              </a:tr>
              <a:tr h="1728000">
                <a:tc>
                  <a:txBody>
                    <a:bodyPr/>
                    <a:lstStyle/>
                    <a:p>
                      <a:pPr marL="142875" indent="-142875" fontAlgn="base">
                        <a:lnSpc>
                          <a:spcPct val="150000"/>
                        </a:lnSpc>
                        <a:buFont typeface="Arial" panose="020B0604020202020204" pitchFamily="34" charset="0"/>
                        <a:buChar char="•"/>
                      </a:pPr>
                      <a:r>
                        <a:rPr lang="en-AU" sz="1100"/>
                        <a:t>Identify the energy source entering the system.</a:t>
                      </a:r>
                    </a:p>
                    <a:p>
                      <a:pPr marL="142875" indent="-142875" fontAlgn="base">
                        <a:lnSpc>
                          <a:spcPct val="150000"/>
                        </a:lnSpc>
                        <a:buFont typeface="Arial" panose="020B0604020202020204" pitchFamily="34" charset="0"/>
                        <a:buChar char="•"/>
                      </a:pPr>
                      <a:r>
                        <a:rPr lang="en-AU" sz="1100"/>
                        <a:t>Identify energy outputs.</a:t>
                      </a:r>
                    </a:p>
                    <a:p>
                      <a:pPr marL="142875" indent="-142875" fontAlgn="base">
                        <a:lnSpc>
                          <a:spcPct val="150000"/>
                        </a:lnSpc>
                        <a:buFont typeface="Arial" panose="020B0604020202020204" pitchFamily="34" charset="0"/>
                        <a:buChar char="•"/>
                      </a:pPr>
                      <a:r>
                        <a:rPr lang="en-AU" sz="1100"/>
                        <a:t>Decide whether energy is transferred, transformed, or both. </a:t>
                      </a:r>
                    </a:p>
                    <a:p>
                      <a:pPr marL="142875" indent="-142875" fontAlgn="base">
                        <a:lnSpc>
                          <a:spcPct val="150000"/>
                        </a:lnSpc>
                        <a:buFont typeface="Arial" panose="020B0604020202020204" pitchFamily="34" charset="0"/>
                        <a:buChar char="•"/>
                      </a:pPr>
                      <a:r>
                        <a:rPr lang="en-AU" sz="1100"/>
                        <a:t>Draw a labelled energy flow diagram.</a:t>
                      </a:r>
                    </a:p>
                    <a:p>
                      <a:pPr marL="142875" indent="-142875" fontAlgn="base">
                        <a:lnSpc>
                          <a:spcPct val="150000"/>
                        </a:lnSpc>
                        <a:buFont typeface="Arial" panose="020B0604020202020204" pitchFamily="34" charset="0"/>
                        <a:buChar char="•"/>
                      </a:pPr>
                      <a:r>
                        <a:rPr lang="en-AU" sz="1100"/>
                        <a:t>Identify any wasted energy.</a:t>
                      </a:r>
                    </a:p>
                  </a:txBody>
                  <a:tcPr>
                    <a:solidFill>
                      <a:schemeClr val="bg1"/>
                    </a:solidFill>
                  </a:tcPr>
                </a:tc>
                <a:tc>
                  <a:txBody>
                    <a:bodyPr/>
                    <a:lstStyle/>
                    <a:p>
                      <a:pPr marL="142875" indent="-142875" fontAlgn="base">
                        <a:lnSpc>
                          <a:spcPct val="150000"/>
                        </a:lnSpc>
                        <a:buFont typeface="Arial" panose="020B0604020202020204" pitchFamily="34" charset="0"/>
                        <a:buChar char="•"/>
                      </a:pPr>
                      <a:r>
                        <a:rPr lang="en-AU" sz="1100"/>
                        <a:t>Which energy form were we trying to observe in each system?</a:t>
                      </a:r>
                    </a:p>
                    <a:p>
                      <a:pPr marL="142875" indent="-142875" fontAlgn="base">
                        <a:lnSpc>
                          <a:spcPct val="150000"/>
                        </a:lnSpc>
                        <a:buFont typeface="Arial" panose="020B0604020202020204" pitchFamily="34" charset="0"/>
                        <a:buChar char="•"/>
                      </a:pPr>
                      <a:r>
                        <a:rPr lang="en-AU" sz="1100"/>
                        <a:t>Were there other forms of energy produced? </a:t>
                      </a:r>
                    </a:p>
                    <a:p>
                      <a:pPr marL="142875" indent="-142875" fontAlgn="base">
                        <a:lnSpc>
                          <a:spcPct val="150000"/>
                        </a:lnSpc>
                        <a:buFont typeface="Arial" panose="020B0604020202020204" pitchFamily="34" charset="0"/>
                        <a:buChar char="•"/>
                      </a:pPr>
                      <a:r>
                        <a:rPr lang="en-AU" sz="1100"/>
                        <a:t>What do we call energy that is not useful in the system? </a:t>
                      </a:r>
                    </a:p>
                    <a:p>
                      <a:pPr marL="142875" indent="-142875" fontAlgn="base">
                        <a:lnSpc>
                          <a:spcPct val="150000"/>
                        </a:lnSpc>
                        <a:buFont typeface="Arial" panose="020B0604020202020204" pitchFamily="34" charset="0"/>
                        <a:buChar char="•"/>
                      </a:pPr>
                      <a:r>
                        <a:rPr lang="en-AU" sz="1100"/>
                        <a:t>Which systems seemed more efficient? Why? </a:t>
                      </a:r>
                    </a:p>
                  </a:txBody>
                  <a:tcPr>
                    <a:solidFill>
                      <a:schemeClr val="bg1"/>
                    </a:solidFill>
                  </a:tcPr>
                </a:tc>
                <a:extLst>
                  <a:ext uri="{0D108BD9-81ED-4DB2-BD59-A6C34878D82A}">
                    <a16:rowId xmlns:a16="http://schemas.microsoft.com/office/drawing/2014/main" val="1073702669"/>
                  </a:ext>
                </a:extLst>
              </a:tr>
            </a:tbl>
          </a:graphicData>
        </a:graphic>
      </p:graphicFrame>
    </p:spTree>
    <p:extLst>
      <p:ext uri="{BB962C8B-B14F-4D97-AF65-F5344CB8AC3E}">
        <p14:creationId xmlns:p14="http://schemas.microsoft.com/office/powerpoint/2010/main" val="3076341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F55BCAFC-6154-4388-8D76-AEC8AA192B89}"/>
              </a:ext>
            </a:extLst>
          </p:cNvPr>
          <p:cNvSpPr txBox="1">
            <a:spLocks noGrp="1"/>
          </p:cNvSpPr>
          <p:nvPr>
            <p:ph type="title" idx="4294967295"/>
          </p:nvPr>
        </p:nvSpPr>
        <p:spPr>
          <a:xfrm>
            <a:off x="2249558" y="1074240"/>
            <a:ext cx="6247404" cy="467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990"/>
              </a:lnSpc>
              <a:spcBef>
                <a:spcPts val="0"/>
              </a:spcBef>
              <a:spcAft>
                <a:spcPts val="0"/>
              </a:spcAft>
              <a:buClrTx/>
              <a:buSzTx/>
              <a:buFontTx/>
              <a:buNone/>
              <a:tabLst/>
              <a:defRPr/>
            </a:pPr>
            <a:r>
              <a:rPr kumimoji="0" lang="en-US" sz="2800" b="1" i="0" u="none" strike="noStrike" kern="1200" cap="none" spc="0" normalizeH="0" baseline="0" noProof="0">
                <a:ln>
                  <a:noFill/>
                </a:ln>
                <a:solidFill>
                  <a:srgbClr val="004B87"/>
                </a:solidFill>
                <a:effectLst/>
                <a:uLnTx/>
                <a:uFillTx/>
                <a:latin typeface="Calibri (MS) Bold"/>
                <a:ea typeface="Calibri (MS) Bold"/>
                <a:cs typeface="Calibri (MS) Bold"/>
                <a:sym typeface="Calibri (MS) Bold"/>
              </a:rPr>
              <a:t>Fire-starting knowledge</a:t>
            </a:r>
            <a:r>
              <a:rPr kumimoji="0" lang="en-US" sz="2800" b="1" i="0" u="none" strike="noStrike" kern="1200" cap="none" spc="0" normalizeH="0" baseline="0" noProof="0">
                <a:ln>
                  <a:noFill/>
                </a:ln>
                <a:solidFill>
                  <a:srgbClr val="00A9CE"/>
                </a:solidFill>
                <a:effectLst/>
                <a:uLnTx/>
                <a:uFillTx/>
                <a:latin typeface="Calibri (MS) Bold"/>
                <a:ea typeface="Calibri (MS) Bold"/>
                <a:cs typeface="Calibri (MS) Bold"/>
                <a:sym typeface="Calibri (MS) Bold"/>
              </a:rPr>
              <a:t> </a:t>
            </a:r>
          </a:p>
        </p:txBody>
      </p:sp>
      <p:pic>
        <p:nvPicPr>
          <p:cNvPr id="3" name="Picture 2" descr="Photograph showing hands striking a fire starter to create sparks on dry wood and twigs, illustrating fire-making technique. ">
            <a:extLst>
              <a:ext uri="{FF2B5EF4-FFF2-40B4-BE49-F238E27FC236}">
                <a16:creationId xmlns:a16="http://schemas.microsoft.com/office/drawing/2014/main" id="{461CF992-2A6B-9974-B194-9EC42716F9F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950721" cy="5143500"/>
          </a:xfrm>
          <a:prstGeom prst="rect">
            <a:avLst/>
          </a:prstGeom>
        </p:spPr>
      </p:pic>
      <p:sp>
        <p:nvSpPr>
          <p:cNvPr id="5" name="TextBox 5"/>
          <p:cNvSpPr txBox="1"/>
          <p:nvPr/>
        </p:nvSpPr>
        <p:spPr>
          <a:xfrm>
            <a:off x="2051720" y="1635646"/>
            <a:ext cx="6914834" cy="2907591"/>
          </a:xfrm>
          <a:prstGeom prst="rect">
            <a:avLst/>
          </a:prstGeom>
        </p:spPr>
        <p:txBody>
          <a:bodyPr wrap="square" lIns="0" tIns="0" rIns="0" bIns="0" rtlCol="0" anchor="t">
            <a:spAutoFit/>
          </a:bodyPr>
          <a:lstStyle/>
          <a:p>
            <a:pPr marL="156526" lvl="1">
              <a:lnSpc>
                <a:spcPct val="150000"/>
              </a:lnSpc>
            </a:pPr>
            <a:r>
              <a:rPr lang="en-AU" sz="1400">
                <a:solidFill>
                  <a:schemeClr val="tx2">
                    <a:lumMod val="65000"/>
                    <a:lumOff val="35000"/>
                  </a:schemeClr>
                </a:solidFill>
              </a:rPr>
              <a:t>Aboriginal peoples and/or Torres Strait Islander Peoples use different fire-starting methods across regions, based on the local environment and available resources. </a:t>
            </a:r>
          </a:p>
          <a:p>
            <a:pPr marL="156526" lvl="1">
              <a:lnSpc>
                <a:spcPts val="3030"/>
              </a:lnSpc>
            </a:pPr>
            <a:endParaRPr lang="en-AU" sz="1400">
              <a:solidFill>
                <a:schemeClr val="tx2">
                  <a:lumMod val="65000"/>
                  <a:lumOff val="35000"/>
                </a:schemeClr>
              </a:solidFill>
            </a:endParaRPr>
          </a:p>
          <a:p>
            <a:pPr marL="313053" lvl="1" indent="-156527">
              <a:lnSpc>
                <a:spcPts val="3030"/>
              </a:lnSpc>
              <a:buFont typeface="Arial"/>
              <a:buChar char="•"/>
            </a:pPr>
            <a:r>
              <a:rPr lang="en-AU" sz="1400"/>
              <a:t>Fire-starting practices are guided by deep ecological knowledge, including: </a:t>
            </a:r>
          </a:p>
          <a:p>
            <a:pPr marL="613727" lvl="2" indent="-228600">
              <a:lnSpc>
                <a:spcPts val="3030"/>
              </a:lnSpc>
              <a:buFont typeface="Courier New" panose="02070309020205020404" pitchFamily="49" charset="0"/>
              <a:buChar char="o"/>
            </a:pPr>
            <a:r>
              <a:rPr lang="en-AU" sz="1400"/>
              <a:t>Understanding plant materials and their properties.</a:t>
            </a:r>
          </a:p>
          <a:p>
            <a:pPr marL="613727" lvl="2" indent="-228600">
              <a:lnSpc>
                <a:spcPts val="3030"/>
              </a:lnSpc>
              <a:buFont typeface="Courier New" panose="02070309020205020404" pitchFamily="49" charset="0"/>
              <a:buChar char="o"/>
            </a:pPr>
            <a:r>
              <a:rPr lang="en-AU" sz="1400"/>
              <a:t>Knowing when materials are dry enough to use.</a:t>
            </a:r>
          </a:p>
          <a:p>
            <a:pPr marL="613727" lvl="2" indent="-228600">
              <a:lnSpc>
                <a:spcPts val="3030"/>
              </a:lnSpc>
              <a:buFont typeface="Courier New" panose="02070309020205020404" pitchFamily="49" charset="0"/>
              <a:buChar char="o"/>
            </a:pPr>
            <a:r>
              <a:rPr lang="en-AU" sz="1400"/>
              <a:t>Knowing the right weather conditions to make and maintain a fire.</a:t>
            </a:r>
          </a:p>
          <a:p>
            <a:pPr marL="842327" lvl="3" indent="-228600">
              <a:lnSpc>
                <a:spcPts val="3030"/>
              </a:lnSpc>
              <a:buFont typeface="Courier New" panose="02070309020205020404" pitchFamily="49" charset="0"/>
              <a:buChar char="o"/>
            </a:pPr>
            <a:endParaRPr lang="en-AU" sz="145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8"/>
          <p:cNvSpPr txBox="1">
            <a:spLocks noGrp="1"/>
          </p:cNvSpPr>
          <p:nvPr>
            <p:ph type="title" idx="4294967295"/>
          </p:nvPr>
        </p:nvSpPr>
        <p:spPr>
          <a:xfrm>
            <a:off x="2140945" y="385490"/>
            <a:ext cx="4883391" cy="5124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620"/>
              </a:lnSpc>
              <a:spcBef>
                <a:spcPts val="0"/>
              </a:spcBef>
              <a:spcAft>
                <a:spcPts val="0"/>
              </a:spcAft>
              <a:buClrTx/>
              <a:buSzTx/>
              <a:buFontTx/>
              <a:buNone/>
              <a:tabLst/>
              <a:defRPr/>
            </a:pPr>
            <a:r>
              <a:rPr kumimoji="0" lang="en-US" sz="2400" b="1" i="0" u="none" strike="noStrike" kern="1200" cap="none" spc="0" normalizeH="0" baseline="0" noProof="0">
                <a:ln>
                  <a:noFill/>
                </a:ln>
                <a:solidFill>
                  <a:srgbClr val="004B87"/>
                </a:solidFill>
                <a:effectLst/>
                <a:uLnTx/>
                <a:uFillTx/>
                <a:latin typeface="Calibri (MS) Bold"/>
                <a:ea typeface="Calibri (MS) Bold"/>
                <a:cs typeface="Calibri (MS) Bold"/>
                <a:sym typeface="Calibri (MS) Bold"/>
              </a:rPr>
              <a:t>Traditional use of fire </a:t>
            </a:r>
          </a:p>
        </p:txBody>
      </p:sp>
      <p:sp>
        <p:nvSpPr>
          <p:cNvPr id="62" name="TextBox 49">
            <a:extLst>
              <a:ext uri="{FF2B5EF4-FFF2-40B4-BE49-F238E27FC236}">
                <a16:creationId xmlns:a16="http://schemas.microsoft.com/office/drawing/2014/main" id="{FC65075A-884E-9301-4018-86312E9F8112}"/>
              </a:ext>
            </a:extLst>
          </p:cNvPr>
          <p:cNvSpPr txBox="1"/>
          <p:nvPr/>
        </p:nvSpPr>
        <p:spPr>
          <a:xfrm>
            <a:off x="611560" y="1013280"/>
            <a:ext cx="7920880" cy="231730"/>
          </a:xfrm>
          <a:prstGeom prst="rect">
            <a:avLst/>
          </a:prstGeom>
        </p:spPr>
        <p:txBody>
          <a:bodyPr wrap="square" lIns="0" tIns="0" rIns="0" bIns="0" rtlCol="0" anchor="t">
            <a:spAutoFit/>
          </a:bodyPr>
          <a:lstStyle/>
          <a:p>
            <a:pPr algn="ctr">
              <a:lnSpc>
                <a:spcPts val="2025"/>
              </a:lnSpc>
            </a:pPr>
            <a:r>
              <a:rPr lang="en-US" sz="1350">
                <a:solidFill>
                  <a:schemeClr val="tx2">
                    <a:lumMod val="50000"/>
                    <a:lumOff val="50000"/>
                  </a:schemeClr>
                </a:solidFill>
                <a:latin typeface="Calibri (MS) Bold"/>
                <a:ea typeface="Calibri (MS) Bold"/>
                <a:cs typeface="Calibri (MS) Bold"/>
                <a:sym typeface="Calibri (MS) Bold"/>
              </a:rPr>
              <a:t>Fire was and still is important in the life and culture of Aboriginal and/or Torres Strait Islander peoples</a:t>
            </a:r>
            <a:r>
              <a:rPr lang="en-US" sz="1350">
                <a:solidFill>
                  <a:schemeClr val="tx2">
                    <a:lumMod val="50000"/>
                    <a:lumOff val="50000"/>
                  </a:schemeClr>
                </a:solidFill>
                <a:latin typeface="Calibri (MS)"/>
                <a:ea typeface="Calibri (MS)"/>
                <a:cs typeface="Calibri (MS)"/>
                <a:sym typeface="Calibri (MS)"/>
              </a:rPr>
              <a:t>.</a:t>
            </a:r>
            <a:r>
              <a:rPr lang="en-US" sz="1350">
                <a:solidFill>
                  <a:srgbClr val="000000"/>
                </a:solidFill>
                <a:latin typeface="Calibri (MS)"/>
                <a:ea typeface="Calibri (MS)"/>
                <a:cs typeface="Calibri (MS)"/>
                <a:sym typeface="Calibri (MS)"/>
              </a:rPr>
              <a:t> </a:t>
            </a:r>
          </a:p>
        </p:txBody>
      </p:sp>
      <p:sp>
        <p:nvSpPr>
          <p:cNvPr id="54" name="Rectangle: Rounded Corners 53">
            <a:extLst>
              <a:ext uri="{FF2B5EF4-FFF2-40B4-BE49-F238E27FC236}">
                <a16:creationId xmlns:a16="http://schemas.microsoft.com/office/drawing/2014/main" id="{E03122A4-FB11-0EA4-7607-CB1751AD0590}"/>
              </a:ext>
            </a:extLst>
          </p:cNvPr>
          <p:cNvSpPr/>
          <p:nvPr/>
        </p:nvSpPr>
        <p:spPr>
          <a:xfrm>
            <a:off x="857455" y="2665368"/>
            <a:ext cx="2247581" cy="282838"/>
          </a:xfrm>
          <a:prstGeom prst="roundRect">
            <a:avLst>
              <a:gd name="adj" fmla="val 5000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a:solidFill>
                  <a:schemeClr val="bg1"/>
                </a:solidFill>
                <a:sym typeface="Calibri (MS)"/>
              </a:rPr>
              <a:t>TO PROTECT SACRED SITES</a:t>
            </a:r>
          </a:p>
        </p:txBody>
      </p:sp>
      <p:sp>
        <p:nvSpPr>
          <p:cNvPr id="55" name="Rectangle: Rounded Corners 54">
            <a:extLst>
              <a:ext uri="{FF2B5EF4-FFF2-40B4-BE49-F238E27FC236}">
                <a16:creationId xmlns:a16="http://schemas.microsoft.com/office/drawing/2014/main" id="{9239B6E4-9688-1ECD-B170-CBCFC60CDB30}"/>
              </a:ext>
            </a:extLst>
          </p:cNvPr>
          <p:cNvSpPr/>
          <p:nvPr/>
        </p:nvSpPr>
        <p:spPr>
          <a:xfrm>
            <a:off x="980325" y="3368425"/>
            <a:ext cx="2247581" cy="561279"/>
          </a:xfrm>
          <a:prstGeom prst="roundRect">
            <a:avLst>
              <a:gd name="adj" fmla="val 5000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a:solidFill>
                  <a:schemeClr val="bg1"/>
                </a:solidFill>
                <a:sym typeface="Calibri (MS)"/>
              </a:rPr>
              <a:t>TO ENCOURAGE PARTICULAR </a:t>
            </a:r>
          </a:p>
          <a:p>
            <a:pPr algn="ctr"/>
            <a:r>
              <a:rPr lang="en-US" sz="1200" b="1">
                <a:solidFill>
                  <a:schemeClr val="bg1"/>
                </a:solidFill>
                <a:sym typeface="Calibri (MS)"/>
              </a:rPr>
              <a:t>PLANTS TO GROW</a:t>
            </a:r>
          </a:p>
        </p:txBody>
      </p:sp>
      <p:sp>
        <p:nvSpPr>
          <p:cNvPr id="4" name="TextBox 3">
            <a:extLst>
              <a:ext uri="{FF2B5EF4-FFF2-40B4-BE49-F238E27FC236}">
                <a16:creationId xmlns:a16="http://schemas.microsoft.com/office/drawing/2014/main" id="{8F397A3D-F3A5-7C85-CD50-C62F006C201D}"/>
              </a:ext>
            </a:extLst>
          </p:cNvPr>
          <p:cNvSpPr txBox="1"/>
          <p:nvPr/>
        </p:nvSpPr>
        <p:spPr>
          <a:xfrm>
            <a:off x="2346006" y="1296690"/>
            <a:ext cx="4583430" cy="331373"/>
          </a:xfrm>
          <a:prstGeom prst="rect">
            <a:avLst/>
          </a:prstGeom>
          <a:noFill/>
        </p:spPr>
        <p:txBody>
          <a:bodyPr wrap="square">
            <a:spAutoFit/>
          </a:bodyPr>
          <a:lstStyle/>
          <a:p>
            <a:pPr algn="ctr">
              <a:lnSpc>
                <a:spcPts val="2025"/>
              </a:lnSpc>
            </a:pPr>
            <a:r>
              <a:rPr lang="en-US" sz="1200">
                <a:solidFill>
                  <a:srgbClr val="000000"/>
                </a:solidFill>
                <a:latin typeface="Calibri (MS)"/>
                <a:ea typeface="Calibri (MS)"/>
                <a:cs typeface="Calibri (MS)"/>
                <a:sym typeface="Calibri (MS)"/>
              </a:rPr>
              <a:t>Fire has a number of uses including:</a:t>
            </a:r>
          </a:p>
        </p:txBody>
      </p:sp>
      <p:sp>
        <p:nvSpPr>
          <p:cNvPr id="53" name="Rectangle: Rounded Corners 52">
            <a:extLst>
              <a:ext uri="{FF2B5EF4-FFF2-40B4-BE49-F238E27FC236}">
                <a16:creationId xmlns:a16="http://schemas.microsoft.com/office/drawing/2014/main" id="{18D0CE61-B2DC-3F05-1845-24AF7675FB0C}"/>
              </a:ext>
            </a:extLst>
          </p:cNvPr>
          <p:cNvSpPr/>
          <p:nvPr/>
        </p:nvSpPr>
        <p:spPr>
          <a:xfrm>
            <a:off x="2195736" y="1923678"/>
            <a:ext cx="1013823" cy="337682"/>
          </a:xfrm>
          <a:prstGeom prst="roundRect">
            <a:avLst>
              <a:gd name="adj" fmla="val 5000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AU" sz="1200" b="1">
                <a:solidFill>
                  <a:schemeClr val="bg1"/>
                </a:solidFill>
              </a:rPr>
              <a:t>TO HUNT</a:t>
            </a:r>
          </a:p>
        </p:txBody>
      </p:sp>
      <p:sp>
        <p:nvSpPr>
          <p:cNvPr id="56" name="Rectangle: Rounded Corners 55">
            <a:extLst>
              <a:ext uri="{FF2B5EF4-FFF2-40B4-BE49-F238E27FC236}">
                <a16:creationId xmlns:a16="http://schemas.microsoft.com/office/drawing/2014/main" id="{6A70AB50-D495-E9D0-300E-4602E0CAB290}"/>
              </a:ext>
            </a:extLst>
          </p:cNvPr>
          <p:cNvSpPr/>
          <p:nvPr/>
        </p:nvSpPr>
        <p:spPr>
          <a:xfrm>
            <a:off x="1902514" y="4261805"/>
            <a:ext cx="1464664" cy="474828"/>
          </a:xfrm>
          <a:prstGeom prst="roundRect">
            <a:avLst>
              <a:gd name="adj" fmla="val 50000"/>
            </a:avLst>
          </a:prstGeom>
          <a:solidFill>
            <a:srgbClr val="00737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solidFill>
                  <a:schemeClr val="bg1"/>
                </a:solidFill>
                <a:sym typeface="Calibri (MS)"/>
              </a:rPr>
              <a:t>FOR WARMTH</a:t>
            </a:r>
          </a:p>
        </p:txBody>
      </p:sp>
      <p:pic>
        <p:nvPicPr>
          <p:cNvPr id="6" name="Picture 5" descr="A black and white line drawing of a campfire with flames rising above several rounded logs.">
            <a:extLst>
              <a:ext uri="{FF2B5EF4-FFF2-40B4-BE49-F238E27FC236}">
                <a16:creationId xmlns:a16="http://schemas.microsoft.com/office/drawing/2014/main" id="{5803D4B5-8FCC-98BC-EB70-9284F2E5FF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9030" y="2240278"/>
            <a:ext cx="1687220" cy="1658212"/>
          </a:xfrm>
          <a:prstGeom prst="rect">
            <a:avLst/>
          </a:prstGeom>
        </p:spPr>
      </p:pic>
      <p:sp>
        <p:nvSpPr>
          <p:cNvPr id="57" name="Rectangle: Rounded Corners 56">
            <a:extLst>
              <a:ext uri="{FF2B5EF4-FFF2-40B4-BE49-F238E27FC236}">
                <a16:creationId xmlns:a16="http://schemas.microsoft.com/office/drawing/2014/main" id="{9DEE74A0-D737-5ADD-1328-2A90E2D453C0}"/>
              </a:ext>
            </a:extLst>
          </p:cNvPr>
          <p:cNvSpPr/>
          <p:nvPr/>
        </p:nvSpPr>
        <p:spPr>
          <a:xfrm>
            <a:off x="3905389" y="4472607"/>
            <a:ext cx="1464664" cy="474828"/>
          </a:xfrm>
          <a:prstGeom prst="roundRect">
            <a:avLst>
              <a:gd name="adj" fmla="val 50000"/>
            </a:avLst>
          </a:prstGeom>
          <a:solidFill>
            <a:srgbClr val="00737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1620"/>
              </a:lnSpc>
            </a:pPr>
            <a:r>
              <a:rPr lang="en-US" sz="1200" b="1" dirty="0">
                <a:solidFill>
                  <a:schemeClr val="bg1"/>
                </a:solidFill>
                <a:ea typeface="Calibri (MS)"/>
                <a:cs typeface="Calibri (MS)"/>
                <a:sym typeface="Calibri (MS)"/>
              </a:rPr>
              <a:t>FOR SIGNALLING</a:t>
            </a:r>
          </a:p>
        </p:txBody>
      </p:sp>
      <p:sp>
        <p:nvSpPr>
          <p:cNvPr id="60" name="Rectangle: Rounded Corners 59">
            <a:extLst>
              <a:ext uri="{FF2B5EF4-FFF2-40B4-BE49-F238E27FC236}">
                <a16:creationId xmlns:a16="http://schemas.microsoft.com/office/drawing/2014/main" id="{1D0FFF3D-1AB2-0659-1291-3F31AD939607}"/>
              </a:ext>
            </a:extLst>
          </p:cNvPr>
          <p:cNvSpPr/>
          <p:nvPr/>
        </p:nvSpPr>
        <p:spPr>
          <a:xfrm>
            <a:off x="5771257" y="1878776"/>
            <a:ext cx="1013823" cy="337682"/>
          </a:xfrm>
          <a:prstGeom prst="roundRect">
            <a:avLst>
              <a:gd name="adj" fmla="val 50000"/>
            </a:avLst>
          </a:prstGeom>
          <a:solidFill>
            <a:srgbClr val="0073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t>TO COOK</a:t>
            </a:r>
          </a:p>
        </p:txBody>
      </p:sp>
      <p:sp>
        <p:nvSpPr>
          <p:cNvPr id="61" name="Rectangle: Rounded Corners 60">
            <a:extLst>
              <a:ext uri="{FF2B5EF4-FFF2-40B4-BE49-F238E27FC236}">
                <a16:creationId xmlns:a16="http://schemas.microsoft.com/office/drawing/2014/main" id="{36FD01A0-3D9E-6A46-FA27-750731D5DCCD}"/>
              </a:ext>
            </a:extLst>
          </p:cNvPr>
          <p:cNvSpPr/>
          <p:nvPr/>
        </p:nvSpPr>
        <p:spPr>
          <a:xfrm>
            <a:off x="5984465" y="2467171"/>
            <a:ext cx="2730777" cy="712541"/>
          </a:xfrm>
          <a:prstGeom prst="roundRect">
            <a:avLst>
              <a:gd name="adj" fmla="val 50000"/>
            </a:avLst>
          </a:prstGeom>
          <a:solidFill>
            <a:srgbClr val="0073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20"/>
              </a:lnSpc>
            </a:pPr>
            <a:r>
              <a:rPr lang="en-US" sz="1200" b="1" dirty="0">
                <a:solidFill>
                  <a:srgbClr val="FFFFFF"/>
                </a:solidFill>
                <a:ea typeface="Calibri (MS)"/>
                <a:cs typeface="Calibri (MS)"/>
                <a:sym typeface="Calibri (MS)"/>
              </a:rPr>
              <a:t>TO MAINTAIN SPIRITUALITY AND CONNECTION TO COUNTRY</a:t>
            </a:r>
          </a:p>
        </p:txBody>
      </p:sp>
      <p:sp>
        <p:nvSpPr>
          <p:cNvPr id="59" name="Rectangle: Rounded Corners 58">
            <a:extLst>
              <a:ext uri="{FF2B5EF4-FFF2-40B4-BE49-F238E27FC236}">
                <a16:creationId xmlns:a16="http://schemas.microsoft.com/office/drawing/2014/main" id="{094F6299-741D-11DA-2311-47154C324923}"/>
              </a:ext>
            </a:extLst>
          </p:cNvPr>
          <p:cNvSpPr/>
          <p:nvPr/>
        </p:nvSpPr>
        <p:spPr>
          <a:xfrm>
            <a:off x="6096900" y="3430425"/>
            <a:ext cx="1464664" cy="474828"/>
          </a:xfrm>
          <a:prstGeom prst="roundRect">
            <a:avLst>
              <a:gd name="adj" fmla="val 50000"/>
            </a:avLst>
          </a:prstGeom>
          <a:solidFill>
            <a:srgbClr val="0073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620"/>
              </a:lnSpc>
            </a:pPr>
            <a:r>
              <a:rPr lang="en-US" sz="1200" b="1">
                <a:solidFill>
                  <a:srgbClr val="FFFFFF"/>
                </a:solidFill>
                <a:ea typeface="Calibri (MS)"/>
                <a:cs typeface="Calibri (MS)"/>
                <a:sym typeface="Calibri (MS)"/>
              </a:rPr>
              <a:t>TO CLEAR COUNTRY</a:t>
            </a:r>
          </a:p>
        </p:txBody>
      </p:sp>
      <p:sp>
        <p:nvSpPr>
          <p:cNvPr id="58" name="Rectangle: Rounded Corners 57">
            <a:extLst>
              <a:ext uri="{FF2B5EF4-FFF2-40B4-BE49-F238E27FC236}">
                <a16:creationId xmlns:a16="http://schemas.microsoft.com/office/drawing/2014/main" id="{4FD6F22D-0C5D-F188-12C9-FB6C99DD663B}"/>
              </a:ext>
            </a:extLst>
          </p:cNvPr>
          <p:cNvSpPr/>
          <p:nvPr/>
        </p:nvSpPr>
        <p:spPr>
          <a:xfrm>
            <a:off x="5908265" y="4235193"/>
            <a:ext cx="1464664" cy="474828"/>
          </a:xfrm>
          <a:prstGeom prst="roundRect">
            <a:avLst>
              <a:gd name="adj" fmla="val 50000"/>
            </a:avLst>
          </a:prstGeom>
          <a:solidFill>
            <a:srgbClr val="00737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1620"/>
              </a:lnSpc>
            </a:pPr>
            <a:r>
              <a:rPr lang="en-US" sz="1200" b="1" dirty="0">
                <a:solidFill>
                  <a:schemeClr val="bg1"/>
                </a:solidFill>
                <a:ea typeface="Calibri (MS)"/>
                <a:cs typeface="Calibri (MS)"/>
                <a:sym typeface="Calibri (MS)"/>
              </a:rPr>
              <a:t>FOR CEREMONY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72D34-B2A3-333E-05BC-994B4983B3A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B065E38-C126-24E0-4548-028A3270194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261" y="0"/>
            <a:ext cx="2331720" cy="5143500"/>
          </a:xfrm>
          <a:prstGeom prst="rect">
            <a:avLst/>
          </a:prstGeom>
        </p:spPr>
      </p:pic>
      <p:sp>
        <p:nvSpPr>
          <p:cNvPr id="4" name="TextBox 4">
            <a:extLst>
              <a:ext uri="{FF2B5EF4-FFF2-40B4-BE49-F238E27FC236}">
                <a16:creationId xmlns:a16="http://schemas.microsoft.com/office/drawing/2014/main" id="{121404A5-BF6C-888A-7364-5681D6D50BF7}"/>
              </a:ext>
            </a:extLst>
          </p:cNvPr>
          <p:cNvSpPr txBox="1">
            <a:spLocks noGrp="1"/>
          </p:cNvSpPr>
          <p:nvPr>
            <p:ph type="title" idx="4294967295"/>
          </p:nvPr>
        </p:nvSpPr>
        <p:spPr>
          <a:xfrm>
            <a:off x="2553042" y="1275606"/>
            <a:ext cx="6247404" cy="467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990"/>
              </a:lnSpc>
              <a:spcBef>
                <a:spcPts val="0"/>
              </a:spcBef>
              <a:spcAft>
                <a:spcPts val="0"/>
              </a:spcAft>
              <a:buClrTx/>
              <a:buSzTx/>
              <a:buFontTx/>
              <a:buNone/>
              <a:tabLst/>
              <a:defRPr/>
            </a:pPr>
            <a:r>
              <a:rPr kumimoji="0" lang="en-US" sz="2800" b="1" i="0" u="none" strike="noStrike" kern="1200" cap="none" spc="0" normalizeH="0" baseline="0" noProof="0">
                <a:ln>
                  <a:noFill/>
                </a:ln>
                <a:solidFill>
                  <a:srgbClr val="004B87"/>
                </a:solidFill>
                <a:effectLst/>
                <a:uLnTx/>
                <a:uFillTx/>
                <a:latin typeface="Calibri (MS) Bold"/>
                <a:ea typeface="Calibri (MS) Bold"/>
                <a:cs typeface="Calibri (MS) Bold"/>
                <a:sym typeface="Calibri (MS) Bold"/>
              </a:rPr>
              <a:t>Traditional fire-starting methods </a:t>
            </a:r>
          </a:p>
        </p:txBody>
      </p:sp>
      <p:sp>
        <p:nvSpPr>
          <p:cNvPr id="5" name="TextBox 5">
            <a:extLst>
              <a:ext uri="{FF2B5EF4-FFF2-40B4-BE49-F238E27FC236}">
                <a16:creationId xmlns:a16="http://schemas.microsoft.com/office/drawing/2014/main" id="{D9E0E32C-BA62-AC6A-F342-0C59085170ED}"/>
              </a:ext>
            </a:extLst>
          </p:cNvPr>
          <p:cNvSpPr txBox="1"/>
          <p:nvPr/>
        </p:nvSpPr>
        <p:spPr>
          <a:xfrm>
            <a:off x="2212873" y="1831322"/>
            <a:ext cx="6607599" cy="1719766"/>
          </a:xfrm>
          <a:prstGeom prst="rect">
            <a:avLst/>
          </a:prstGeom>
        </p:spPr>
        <p:txBody>
          <a:bodyPr wrap="square" lIns="0" tIns="0" rIns="0" bIns="0" rtlCol="0" anchor="t">
            <a:spAutoFit/>
          </a:bodyPr>
          <a:lstStyle/>
          <a:p>
            <a:pPr marL="613727" lvl="2" indent="-228600">
              <a:lnSpc>
                <a:spcPts val="3030"/>
              </a:lnSpc>
              <a:buFont typeface="Arial" panose="020B0604020202020204" pitchFamily="34" charset="0"/>
              <a:buChar char="•"/>
            </a:pPr>
            <a:r>
              <a:rPr lang="en-US" sz="1450"/>
              <a:t>​</a:t>
            </a:r>
            <a:r>
              <a:rPr lang="en-AU" sz="1450" b="1"/>
              <a:t>Hand drill (fire drill)</a:t>
            </a:r>
            <a:r>
              <a:rPr lang="en-US" sz="1450" b="1"/>
              <a:t>​</a:t>
            </a:r>
          </a:p>
          <a:p>
            <a:pPr marL="613727" lvl="2" indent="-228600">
              <a:lnSpc>
                <a:spcPct val="150000"/>
              </a:lnSpc>
              <a:buFont typeface="Arial" panose="020B0604020202020204" pitchFamily="34" charset="0"/>
              <a:buChar char="•"/>
            </a:pPr>
            <a:r>
              <a:rPr lang="en-AU" sz="1450" b="1"/>
              <a:t>Fire saw</a:t>
            </a:r>
            <a:endParaRPr lang="en-US" sz="1450" b="1"/>
          </a:p>
          <a:p>
            <a:pPr marL="613727" lvl="2" indent="-228600">
              <a:lnSpc>
                <a:spcPct val="150000"/>
              </a:lnSpc>
              <a:buFont typeface="Arial" panose="020B0604020202020204" pitchFamily="34" charset="0"/>
              <a:buChar char="•"/>
            </a:pPr>
            <a:r>
              <a:rPr lang="en-AU" sz="1450" b="1"/>
              <a:t>Fire plough</a:t>
            </a:r>
            <a:r>
              <a:rPr lang="en-US" sz="1450" b="1"/>
              <a:t>​</a:t>
            </a:r>
          </a:p>
          <a:p>
            <a:pPr marL="613727" lvl="2" indent="-228600">
              <a:lnSpc>
                <a:spcPct val="150000"/>
              </a:lnSpc>
              <a:buFont typeface="Arial" panose="020B0604020202020204" pitchFamily="34" charset="0"/>
              <a:buChar char="•"/>
            </a:pPr>
            <a:r>
              <a:rPr lang="en-AU" sz="1450" b="1"/>
              <a:t>Percussion</a:t>
            </a:r>
            <a:r>
              <a:rPr lang="en-US" sz="1450" b="1"/>
              <a:t>​</a:t>
            </a:r>
          </a:p>
          <a:p>
            <a:pPr marL="313053" lvl="1" indent="-156527">
              <a:lnSpc>
                <a:spcPts val="3030"/>
              </a:lnSpc>
              <a:buFont typeface="Arial"/>
              <a:buChar char="•"/>
            </a:pPr>
            <a:endParaRPr lang="en-US" sz="1450" b="1">
              <a:solidFill>
                <a:srgbClr val="000000"/>
              </a:solidFill>
              <a:latin typeface="Calibri (MS) Bold"/>
              <a:ea typeface="Calibri (MS) Bold"/>
              <a:cs typeface="Calibri (MS) Bold"/>
              <a:sym typeface="Calibri (MS) Bold"/>
            </a:endParaRPr>
          </a:p>
        </p:txBody>
      </p:sp>
    </p:spTree>
    <p:extLst>
      <p:ext uri="{BB962C8B-B14F-4D97-AF65-F5344CB8AC3E}">
        <p14:creationId xmlns:p14="http://schemas.microsoft.com/office/powerpoint/2010/main" val="749740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25664-3394-B13D-C05F-A7151160954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098A8554-97E7-128F-D4DE-667C88B38FB5}"/>
              </a:ext>
            </a:extLst>
          </p:cNvPr>
          <p:cNvSpPr txBox="1">
            <a:spLocks noGrp="1"/>
          </p:cNvSpPr>
          <p:nvPr>
            <p:ph type="title" idx="4294967295"/>
          </p:nvPr>
        </p:nvSpPr>
        <p:spPr>
          <a:xfrm>
            <a:off x="2068040" y="567472"/>
            <a:ext cx="6304839" cy="4862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990"/>
              </a:lnSpc>
              <a:spcBef>
                <a:spcPts val="0"/>
              </a:spcBef>
              <a:spcAft>
                <a:spcPts val="0"/>
              </a:spcAft>
              <a:buClrTx/>
              <a:buSzTx/>
              <a:buFontTx/>
              <a:buNone/>
              <a:tabLst/>
              <a:defRPr/>
            </a:pPr>
            <a:r>
              <a:rPr kumimoji="0" lang="en-AU" sz="2400" b="1" i="0" u="none" strike="noStrike" kern="1200" cap="none" spc="0" normalizeH="0" baseline="0" noProof="0">
                <a:ln>
                  <a:noFill/>
                </a:ln>
                <a:solidFill>
                  <a:srgbClr val="004B87"/>
                </a:solidFill>
                <a:effectLst/>
                <a:uLnTx/>
                <a:uFillTx/>
                <a:latin typeface="+mn-lt"/>
                <a:ea typeface="+mn-ea"/>
                <a:cs typeface="+mn-cs"/>
              </a:rPr>
              <a:t>Hand drill method </a:t>
            </a:r>
            <a:r>
              <a:rPr kumimoji="0" lang="en-US" sz="3000" b="0" i="0" u="none" strike="noStrike" kern="1200" cap="none" spc="0" normalizeH="0" baseline="0" noProof="0">
                <a:ln>
                  <a:noFill/>
                </a:ln>
                <a:solidFill>
                  <a:schemeClr val="tx1"/>
                </a:solidFill>
                <a:effectLst/>
                <a:uLnTx/>
                <a:uFillTx/>
                <a:latin typeface="+mn-lt"/>
                <a:ea typeface="+mn-ea"/>
                <a:cs typeface="+mn-cs"/>
              </a:rPr>
              <a:t>​</a:t>
            </a:r>
          </a:p>
        </p:txBody>
      </p:sp>
      <p:sp>
        <p:nvSpPr>
          <p:cNvPr id="9" name="Rectangle 1">
            <a:extLst>
              <a:ext uri="{FF2B5EF4-FFF2-40B4-BE49-F238E27FC236}">
                <a16:creationId xmlns:a16="http://schemas.microsoft.com/office/drawing/2014/main" id="{D4BB590A-B097-A1F9-EFEB-F44BF2AF522A}"/>
              </a:ext>
            </a:extLst>
          </p:cNvPr>
          <p:cNvSpPr>
            <a:spLocks noChangeArrowheads="1"/>
          </p:cNvSpPr>
          <p:nvPr/>
        </p:nvSpPr>
        <p:spPr bwMode="auto">
          <a:xfrm>
            <a:off x="2110624" y="1091342"/>
            <a:ext cx="6726167" cy="57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p>
            <a:pPr marL="142875" indent="-142875" defTabSz="457200" eaLnBrk="0" fontAlgn="base" hangingPunct="0">
              <a:lnSpc>
                <a:spcPct val="150000"/>
              </a:lnSpc>
              <a:spcBef>
                <a:spcPct val="0"/>
              </a:spcBef>
              <a:spcAft>
                <a:spcPct val="0"/>
              </a:spcAft>
              <a:buFont typeface="Arial" panose="020B0604020202020204" pitchFamily="34" charset="0"/>
              <a:buChar char="•"/>
            </a:pPr>
            <a:r>
              <a:rPr lang="en-US" altLang="en-US" sz="1200"/>
              <a:t>The hand drill (fire drill) is the most common traditional fire-starting method in Australia.</a:t>
            </a:r>
          </a:p>
          <a:p>
            <a:pPr marL="142875" indent="-142875" defTabSz="457200" eaLnBrk="0" fontAlgn="base" hangingPunct="0">
              <a:lnSpc>
                <a:spcPct val="150000"/>
              </a:lnSpc>
              <a:spcBef>
                <a:spcPct val="0"/>
              </a:spcBef>
              <a:spcAft>
                <a:spcPct val="0"/>
              </a:spcAft>
              <a:buFont typeface="Arial" panose="020B0604020202020204" pitchFamily="34" charset="0"/>
              <a:buChar char="•"/>
            </a:pPr>
            <a:r>
              <a:rPr lang="en-US" altLang="en-US" sz="1200"/>
              <a:t>It uses two pieces of dry wood: a drill stick and a hearth (board) stick.</a:t>
            </a:r>
          </a:p>
        </p:txBody>
      </p:sp>
      <p:sp>
        <p:nvSpPr>
          <p:cNvPr id="11" name="TextBox 10">
            <a:extLst>
              <a:ext uri="{FF2B5EF4-FFF2-40B4-BE49-F238E27FC236}">
                <a16:creationId xmlns:a16="http://schemas.microsoft.com/office/drawing/2014/main" id="{14285705-3C4F-EC32-C031-31E8EA817DCC}"/>
              </a:ext>
            </a:extLst>
          </p:cNvPr>
          <p:cNvSpPr txBox="1"/>
          <p:nvPr/>
        </p:nvSpPr>
        <p:spPr>
          <a:xfrm>
            <a:off x="2068040" y="1896045"/>
            <a:ext cx="4301444" cy="2346540"/>
          </a:xfrm>
          <a:prstGeom prst="rect">
            <a:avLst/>
          </a:prstGeom>
          <a:noFill/>
        </p:spPr>
        <p:txBody>
          <a:bodyPr wrap="square">
            <a:spAutoFit/>
          </a:bodyPr>
          <a:lstStyle/>
          <a:p>
            <a:pPr defTabSz="457200" eaLnBrk="0" fontAlgn="base" hangingPunct="0">
              <a:lnSpc>
                <a:spcPct val="150000"/>
              </a:lnSpc>
              <a:spcBef>
                <a:spcPct val="0"/>
              </a:spcBef>
              <a:spcAft>
                <a:spcPct val="0"/>
              </a:spcAft>
            </a:pPr>
            <a:r>
              <a:rPr lang="en-US" altLang="en-US" sz="1400" b="1">
                <a:solidFill>
                  <a:srgbClr val="004B87"/>
                </a:solidFill>
                <a:latin typeface="Arial" panose="020B0604020202020204" pitchFamily="34" charset="0"/>
              </a:rPr>
              <a:t>METHOD:</a:t>
            </a:r>
          </a:p>
          <a:p>
            <a:pPr marL="228600" indent="-228600" defTabSz="457200" eaLnBrk="0" fontAlgn="base" hangingPunct="0">
              <a:lnSpc>
                <a:spcPct val="150000"/>
              </a:lnSpc>
              <a:spcBef>
                <a:spcPct val="0"/>
              </a:spcBef>
              <a:spcAft>
                <a:spcPct val="0"/>
              </a:spcAft>
              <a:buFont typeface="Arial" panose="020B0604020202020204" pitchFamily="34" charset="0"/>
              <a:buChar char="•"/>
            </a:pPr>
            <a:r>
              <a:rPr lang="en-US" altLang="en-US" sz="1200"/>
              <a:t>The drill stick is placed in a small notch on the hearth board.</a:t>
            </a:r>
          </a:p>
          <a:p>
            <a:pPr marL="228600" indent="-228600" defTabSz="457200" eaLnBrk="0" fontAlgn="base" hangingPunct="0">
              <a:lnSpc>
                <a:spcPct val="150000"/>
              </a:lnSpc>
              <a:spcBef>
                <a:spcPct val="0"/>
              </a:spcBef>
              <a:spcAft>
                <a:spcPct val="0"/>
              </a:spcAft>
              <a:buFont typeface="Arial" panose="020B0604020202020204" pitchFamily="34" charset="0"/>
              <a:buChar char="•"/>
            </a:pPr>
            <a:r>
              <a:rPr lang="en-US" altLang="en-US" sz="1200"/>
              <a:t>The drill stick is spun between the hands while pressing down.</a:t>
            </a:r>
          </a:p>
          <a:p>
            <a:pPr marL="228600" indent="-228600" defTabSz="457200" eaLnBrk="0" fontAlgn="base" hangingPunct="0">
              <a:lnSpc>
                <a:spcPct val="150000"/>
              </a:lnSpc>
              <a:spcBef>
                <a:spcPct val="0"/>
              </a:spcBef>
              <a:spcAft>
                <a:spcPct val="0"/>
              </a:spcAft>
              <a:buFont typeface="Arial" panose="020B0604020202020204" pitchFamily="34" charset="0"/>
              <a:buChar char="•"/>
            </a:pPr>
            <a:r>
              <a:rPr lang="en-US" altLang="en-US" sz="1200"/>
              <a:t>As the hands move up and down the stick, friction creates heat and fine wood dust.</a:t>
            </a:r>
          </a:p>
          <a:p>
            <a:pPr marL="228600" indent="-228600" defTabSz="457200" eaLnBrk="0" fontAlgn="base" hangingPunct="0">
              <a:lnSpc>
                <a:spcPct val="150000"/>
              </a:lnSpc>
              <a:spcBef>
                <a:spcPct val="0"/>
              </a:spcBef>
              <a:spcAft>
                <a:spcPct val="0"/>
              </a:spcAft>
              <a:buFont typeface="Arial" panose="020B0604020202020204" pitchFamily="34" charset="0"/>
              <a:buChar char="•"/>
            </a:pPr>
            <a:r>
              <a:rPr lang="en-US" altLang="en-US" sz="1200"/>
              <a:t>The heat causes the wood dust to </a:t>
            </a:r>
            <a:r>
              <a:rPr lang="en-US" altLang="en-US" sz="1200" err="1"/>
              <a:t>smoulder</a:t>
            </a:r>
            <a:r>
              <a:rPr lang="en-US" altLang="en-US" sz="1200"/>
              <a:t> and form an ember.</a:t>
            </a:r>
          </a:p>
          <a:p>
            <a:pPr marL="228600" indent="-228600" defTabSz="457200" eaLnBrk="0" fontAlgn="base" hangingPunct="0">
              <a:lnSpc>
                <a:spcPct val="150000"/>
              </a:lnSpc>
              <a:spcBef>
                <a:spcPct val="0"/>
              </a:spcBef>
              <a:spcAft>
                <a:spcPct val="0"/>
              </a:spcAft>
              <a:buFont typeface="Arial" panose="020B0604020202020204" pitchFamily="34" charset="0"/>
              <a:buChar char="•"/>
            </a:pPr>
            <a:r>
              <a:rPr lang="en-US" altLang="en-US" sz="1200"/>
              <a:t>The ember is then used to light tinder and start a fire</a:t>
            </a:r>
            <a:r>
              <a:rPr lang="en-US" altLang="en-US" sz="1300"/>
              <a:t>.</a:t>
            </a:r>
          </a:p>
        </p:txBody>
      </p:sp>
      <p:grpSp>
        <p:nvGrpSpPr>
          <p:cNvPr id="13" name="Group 12" descr="An illustration of two hands rubbing and twisting a drill stick into a wooden hearth.">
            <a:extLst>
              <a:ext uri="{FF2B5EF4-FFF2-40B4-BE49-F238E27FC236}">
                <a16:creationId xmlns:a16="http://schemas.microsoft.com/office/drawing/2014/main" id="{E2BC1788-ADB8-CB6C-CA68-0AACF6DC397E}"/>
              </a:ext>
            </a:extLst>
          </p:cNvPr>
          <p:cNvGrpSpPr/>
          <p:nvPr/>
        </p:nvGrpSpPr>
        <p:grpSpPr>
          <a:xfrm>
            <a:off x="6370463" y="2311543"/>
            <a:ext cx="3087873" cy="2479012"/>
            <a:chOff x="1332738" y="697417"/>
            <a:chExt cx="3422905" cy="2392400"/>
          </a:xfrm>
        </p:grpSpPr>
        <p:pic>
          <p:nvPicPr>
            <p:cNvPr id="14" name="Image 1" descr="preencoded.png">
              <a:extLst>
                <a:ext uri="{FF2B5EF4-FFF2-40B4-BE49-F238E27FC236}">
                  <a16:creationId xmlns:a16="http://schemas.microsoft.com/office/drawing/2014/main" id="{5C350684-B3EB-8605-FC68-1768F92DEF18}"/>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a:ext>
              </a:extLst>
            </a:blip>
            <a:stretch>
              <a:fillRect/>
            </a:stretch>
          </p:blipFill>
          <p:spPr>
            <a:xfrm>
              <a:off x="1332738" y="802005"/>
              <a:ext cx="2859024" cy="1996440"/>
            </a:xfrm>
            <a:prstGeom prst="rect">
              <a:avLst/>
            </a:prstGeom>
          </p:spPr>
        </p:pic>
        <p:pic>
          <p:nvPicPr>
            <p:cNvPr id="15" name="Image 4" descr="preencoded.png">
              <a:extLst>
                <a:ext uri="{FF2B5EF4-FFF2-40B4-BE49-F238E27FC236}">
                  <a16:creationId xmlns:a16="http://schemas.microsoft.com/office/drawing/2014/main" id="{115A4C77-60E7-4F21-9EA7-9F522AA3794C}"/>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a:ext>
              </a:extLst>
            </a:blip>
            <a:stretch>
              <a:fillRect/>
            </a:stretch>
          </p:blipFill>
          <p:spPr>
            <a:xfrm>
              <a:off x="2649759" y="697417"/>
              <a:ext cx="637032" cy="292608"/>
            </a:xfrm>
            <a:prstGeom prst="rect">
              <a:avLst/>
            </a:prstGeom>
          </p:spPr>
        </p:pic>
        <p:pic>
          <p:nvPicPr>
            <p:cNvPr id="16" name="Image 5" descr="preencoded.png">
              <a:extLst>
                <a:ext uri="{FF2B5EF4-FFF2-40B4-BE49-F238E27FC236}">
                  <a16:creationId xmlns:a16="http://schemas.microsoft.com/office/drawing/2014/main" id="{D0B1246D-7E12-2042-57A4-493855709DC0}"/>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a:ext>
              </a:extLst>
            </a:blip>
            <a:stretch>
              <a:fillRect/>
            </a:stretch>
          </p:blipFill>
          <p:spPr>
            <a:xfrm>
              <a:off x="2853971" y="1035966"/>
              <a:ext cx="228600" cy="548640"/>
            </a:xfrm>
            <a:prstGeom prst="rect">
              <a:avLst/>
            </a:prstGeom>
          </p:spPr>
        </p:pic>
        <p:sp>
          <p:nvSpPr>
            <p:cNvPr id="17" name="Text 0">
              <a:extLst>
                <a:ext uri="{FF2B5EF4-FFF2-40B4-BE49-F238E27FC236}">
                  <a16:creationId xmlns:a16="http://schemas.microsoft.com/office/drawing/2014/main" id="{3B412801-74FB-3B19-B678-A65B3A3727A6}"/>
                </a:ext>
              </a:extLst>
            </p:cNvPr>
            <p:cNvSpPr/>
            <p:nvPr/>
          </p:nvSpPr>
          <p:spPr>
            <a:xfrm>
              <a:off x="2187671" y="996971"/>
              <a:ext cx="853802" cy="349714"/>
            </a:xfrm>
            <a:prstGeom prst="rect">
              <a:avLst/>
            </a:prstGeom>
            <a:noFill/>
            <a:ln/>
          </p:spPr>
          <p:txBody>
            <a:bodyPr wrap="square" lIns="0" tIns="0" rIns="0" bIns="0" rtlCol="0" anchor="t"/>
            <a:lstStyle/>
            <a:p>
              <a:pPr>
                <a:lnSpc>
                  <a:spcPct val="97750"/>
                </a:lnSpc>
              </a:pPr>
              <a:r>
                <a:rPr lang="en-US" sz="900">
                  <a:solidFill>
                    <a:srgbClr val="000000"/>
                  </a:solidFill>
                  <a:latin typeface="Roboto" pitchFamily="34" charset="0"/>
                  <a:ea typeface="Roboto" pitchFamily="34" charset="-122"/>
                  <a:cs typeface="Roboto" pitchFamily="34" charset="-120"/>
                </a:rPr>
                <a:t>Drill stick</a:t>
              </a:r>
              <a:endParaRPr lang="en-US" sz="900"/>
            </a:p>
          </p:txBody>
        </p:sp>
        <p:sp>
          <p:nvSpPr>
            <p:cNvPr id="18" name="Text 1">
              <a:extLst>
                <a:ext uri="{FF2B5EF4-FFF2-40B4-BE49-F238E27FC236}">
                  <a16:creationId xmlns:a16="http://schemas.microsoft.com/office/drawing/2014/main" id="{AFBEFD4B-1D9C-1C23-E312-1DD194673A8C}"/>
                </a:ext>
              </a:extLst>
            </p:cNvPr>
            <p:cNvSpPr/>
            <p:nvPr/>
          </p:nvSpPr>
          <p:spPr>
            <a:xfrm>
              <a:off x="3387491" y="2727867"/>
              <a:ext cx="1368152" cy="361950"/>
            </a:xfrm>
            <a:prstGeom prst="rect">
              <a:avLst/>
            </a:prstGeom>
            <a:noFill/>
            <a:ln/>
          </p:spPr>
          <p:txBody>
            <a:bodyPr wrap="square" lIns="0" tIns="0" rIns="0" bIns="0" rtlCol="0" anchor="t"/>
            <a:lstStyle/>
            <a:p>
              <a:pPr>
                <a:lnSpc>
                  <a:spcPct val="97750"/>
                </a:lnSpc>
              </a:pPr>
              <a:r>
                <a:rPr lang="en-US" sz="900">
                  <a:solidFill>
                    <a:srgbClr val="000000"/>
                  </a:solidFill>
                  <a:latin typeface="Roboto" pitchFamily="34" charset="0"/>
                  <a:ea typeface="Roboto" pitchFamily="34" charset="-122"/>
                  <a:cs typeface="Roboto" pitchFamily="34" charset="-120"/>
                </a:rPr>
                <a:t>Hearth board</a:t>
              </a:r>
              <a:endParaRPr lang="en-US" sz="900"/>
            </a:p>
          </p:txBody>
        </p:sp>
      </p:grpSp>
      <p:grpSp>
        <p:nvGrpSpPr>
          <p:cNvPr id="8" name="Group 7">
            <a:extLst>
              <a:ext uri="{FF2B5EF4-FFF2-40B4-BE49-F238E27FC236}">
                <a16:creationId xmlns:a16="http://schemas.microsoft.com/office/drawing/2014/main" id="{7DC0D46F-26CB-A4FC-8A08-AD5AFB1D9D38}"/>
              </a:ext>
              <a:ext uri="{C183D7F6-B498-43B3-948B-1728B52AA6E4}">
                <adec:decorative xmlns:adec="http://schemas.microsoft.com/office/drawing/2017/decorative" val="1"/>
              </a:ext>
            </a:extLst>
          </p:cNvPr>
          <p:cNvGrpSpPr/>
          <p:nvPr/>
        </p:nvGrpSpPr>
        <p:grpSpPr>
          <a:xfrm>
            <a:off x="-4685" y="0"/>
            <a:ext cx="1819453" cy="5143500"/>
            <a:chOff x="-4685" y="0"/>
            <a:chExt cx="1819453" cy="5143500"/>
          </a:xfrm>
        </p:grpSpPr>
        <p:pic>
          <p:nvPicPr>
            <p:cNvPr id="5" name="Picture 4">
              <a:extLst>
                <a:ext uri="{FF2B5EF4-FFF2-40B4-BE49-F238E27FC236}">
                  <a16:creationId xmlns:a16="http://schemas.microsoft.com/office/drawing/2014/main" id="{B4087344-9D53-8CDA-9C94-EA5FC2443B3F}"/>
                </a:ext>
              </a:extLst>
            </p:cNvPr>
            <p:cNvPicPr>
              <a:picLocks noChangeAspect="1"/>
            </p:cNvPicPr>
            <p:nvPr/>
          </p:nvPicPr>
          <p:blipFill>
            <a:blip r:embed="rId9" cstate="print">
              <a:alphaModFix/>
              <a:extLst>
                <a:ext uri="{28A0092B-C50C-407E-A947-70E740481C1C}">
                  <a14:useLocalDpi xmlns:a14="http://schemas.microsoft.com/office/drawing/2010/main"/>
                </a:ext>
              </a:extLst>
            </a:blip>
            <a:srcRect/>
            <a:stretch>
              <a:fillRect/>
            </a:stretch>
          </p:blipFill>
          <p:spPr>
            <a:xfrm>
              <a:off x="0" y="0"/>
              <a:ext cx="1814768" cy="5143500"/>
            </a:xfrm>
            <a:prstGeom prst="rect">
              <a:avLst/>
            </a:prstGeom>
          </p:spPr>
        </p:pic>
        <p:sp>
          <p:nvSpPr>
            <p:cNvPr id="6" name="Rectangle 5">
              <a:extLst>
                <a:ext uri="{FF2B5EF4-FFF2-40B4-BE49-F238E27FC236}">
                  <a16:creationId xmlns:a16="http://schemas.microsoft.com/office/drawing/2014/main" id="{D041CC8A-DAD6-EE83-3FEE-45CA779FCC99}"/>
                </a:ext>
              </a:extLst>
            </p:cNvPr>
            <p:cNvSpPr/>
            <p:nvPr/>
          </p:nvSpPr>
          <p:spPr>
            <a:xfrm>
              <a:off x="-4685" y="0"/>
              <a:ext cx="1814768" cy="5143500"/>
            </a:xfrm>
            <a:prstGeom prst="rect">
              <a:avLst/>
            </a:prstGeom>
            <a:solidFill>
              <a:srgbClr val="001D34">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938655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ABC2A-E6B6-A1AD-8DF1-DC0845C2F640}"/>
            </a:ext>
          </a:extLst>
        </p:cNvPr>
        <p:cNvGrpSpPr/>
        <p:nvPr/>
      </p:nvGrpSpPr>
      <p:grpSpPr>
        <a:xfrm>
          <a:off x="0" y="0"/>
          <a:ext cx="0" cy="0"/>
          <a:chOff x="0" y="0"/>
          <a:chExt cx="0" cy="0"/>
        </a:xfrm>
      </p:grpSpPr>
      <p:sp>
        <p:nvSpPr>
          <p:cNvPr id="10" name="TextBox 4">
            <a:extLst>
              <a:ext uri="{FF2B5EF4-FFF2-40B4-BE49-F238E27FC236}">
                <a16:creationId xmlns:a16="http://schemas.microsoft.com/office/drawing/2014/main" id="{91076841-F32D-3A97-5A24-61E5FD8CF58D}"/>
              </a:ext>
            </a:extLst>
          </p:cNvPr>
          <p:cNvSpPr txBox="1">
            <a:spLocks noGrp="1"/>
          </p:cNvSpPr>
          <p:nvPr>
            <p:ph type="title" idx="4294967295"/>
          </p:nvPr>
        </p:nvSpPr>
        <p:spPr>
          <a:xfrm>
            <a:off x="2068040" y="567472"/>
            <a:ext cx="6304839" cy="4659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990"/>
              </a:lnSpc>
              <a:spcBef>
                <a:spcPts val="0"/>
              </a:spcBef>
              <a:spcAft>
                <a:spcPts val="0"/>
              </a:spcAft>
              <a:buClrTx/>
              <a:buSzTx/>
              <a:buFontTx/>
              <a:buNone/>
              <a:tabLst/>
              <a:defRPr/>
            </a:pPr>
            <a:r>
              <a:rPr kumimoji="0" lang="en-AU" sz="2400" b="1" i="0" u="none" strike="noStrike" kern="1200" cap="none" spc="0" normalizeH="0" baseline="0" noProof="0">
                <a:ln>
                  <a:noFill/>
                </a:ln>
                <a:solidFill>
                  <a:srgbClr val="004B87"/>
                </a:solidFill>
                <a:effectLst/>
                <a:uLnTx/>
                <a:uFillTx/>
                <a:latin typeface="+mn-lt"/>
                <a:ea typeface="+mn-ea"/>
                <a:cs typeface="+mn-cs"/>
              </a:rPr>
              <a:t>Fire saw technique</a:t>
            </a:r>
            <a:endParaRPr kumimoji="0" lang="en-US" sz="3000" b="0" i="0" u="none" strike="noStrike" kern="1200" cap="none" spc="0" normalizeH="0" baseline="0" noProof="0">
              <a:ln>
                <a:noFill/>
              </a:ln>
              <a:solidFill>
                <a:schemeClr val="tx1"/>
              </a:solidFill>
              <a:effectLst/>
              <a:uLnTx/>
              <a:uFillTx/>
              <a:latin typeface="+mn-lt"/>
              <a:ea typeface="+mn-ea"/>
              <a:cs typeface="+mn-cs"/>
            </a:endParaRPr>
          </a:p>
        </p:txBody>
      </p:sp>
      <p:sp>
        <p:nvSpPr>
          <p:cNvPr id="6" name="Rectangle 1">
            <a:extLst>
              <a:ext uri="{FF2B5EF4-FFF2-40B4-BE49-F238E27FC236}">
                <a16:creationId xmlns:a16="http://schemas.microsoft.com/office/drawing/2014/main" id="{ECB4BE17-F1B0-9602-01FE-CA11C1E23246}"/>
              </a:ext>
            </a:extLst>
          </p:cNvPr>
          <p:cNvSpPr>
            <a:spLocks noChangeArrowheads="1"/>
          </p:cNvSpPr>
          <p:nvPr/>
        </p:nvSpPr>
        <p:spPr bwMode="auto">
          <a:xfrm>
            <a:off x="2123728" y="1253236"/>
            <a:ext cx="6954260" cy="8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p>
            <a:pPr marL="228600" indent="-228600" defTabSz="457200" eaLnBrk="0" fontAlgn="base" hangingPunct="0">
              <a:lnSpc>
                <a:spcPct val="150000"/>
              </a:lnSpc>
              <a:spcBef>
                <a:spcPct val="0"/>
              </a:spcBef>
              <a:spcAft>
                <a:spcPct val="0"/>
              </a:spcAft>
              <a:buFont typeface="Arial" panose="020B0604020202020204" pitchFamily="34" charset="0"/>
              <a:buChar char="•"/>
            </a:pPr>
            <a:r>
              <a:rPr lang="en-US" altLang="en-US" sz="1200"/>
              <a:t>Widely used across central Australia and the north-west coastal regions</a:t>
            </a:r>
          </a:p>
          <a:p>
            <a:pPr marL="228600" indent="-228600" defTabSz="457200" eaLnBrk="0" fontAlgn="base" hangingPunct="0">
              <a:lnSpc>
                <a:spcPct val="150000"/>
              </a:lnSpc>
              <a:spcBef>
                <a:spcPct val="0"/>
              </a:spcBef>
              <a:spcAft>
                <a:spcPct val="0"/>
              </a:spcAft>
              <a:buFont typeface="Arial" panose="020B0604020202020204" pitchFamily="34" charset="0"/>
              <a:buChar char="•"/>
            </a:pPr>
            <a:r>
              <a:rPr lang="en-US" altLang="en-US" sz="1200"/>
              <a:t>Uses existing tools and materials</a:t>
            </a:r>
          </a:p>
          <a:p>
            <a:pPr marL="228600" indent="-228600" defTabSz="457200" eaLnBrk="0" fontAlgn="base" hangingPunct="0">
              <a:lnSpc>
                <a:spcPct val="150000"/>
              </a:lnSpc>
              <a:spcBef>
                <a:spcPct val="0"/>
              </a:spcBef>
              <a:spcAft>
                <a:spcPct val="0"/>
              </a:spcAft>
              <a:buFont typeface="Arial" panose="020B0604020202020204" pitchFamily="34" charset="0"/>
              <a:buChar char="•"/>
            </a:pPr>
            <a:r>
              <a:rPr lang="en-US" altLang="en-US" sz="1200"/>
              <a:t>The saw stick has a sharp edge; the hearth stick has a groove</a:t>
            </a:r>
          </a:p>
        </p:txBody>
      </p:sp>
      <p:sp>
        <p:nvSpPr>
          <p:cNvPr id="8" name="Rectangle 1">
            <a:extLst>
              <a:ext uri="{FF2B5EF4-FFF2-40B4-BE49-F238E27FC236}">
                <a16:creationId xmlns:a16="http://schemas.microsoft.com/office/drawing/2014/main" id="{F7B38233-2817-B3DF-50E3-30ED5B421455}"/>
              </a:ext>
            </a:extLst>
          </p:cNvPr>
          <p:cNvSpPr>
            <a:spLocks noChangeArrowheads="1"/>
          </p:cNvSpPr>
          <p:nvPr/>
        </p:nvSpPr>
        <p:spPr bwMode="auto">
          <a:xfrm>
            <a:off x="2060413" y="2351978"/>
            <a:ext cx="3584308" cy="227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p>
            <a:pPr defTabSz="457200" eaLnBrk="0" fontAlgn="base" hangingPunct="0">
              <a:lnSpc>
                <a:spcPct val="150000"/>
              </a:lnSpc>
              <a:spcBef>
                <a:spcPct val="0"/>
              </a:spcBef>
              <a:spcAft>
                <a:spcPct val="0"/>
              </a:spcAft>
            </a:pPr>
            <a:r>
              <a:rPr lang="en-US" altLang="en-US" sz="1400" b="1">
                <a:solidFill>
                  <a:srgbClr val="004B87"/>
                </a:solidFill>
                <a:latin typeface="Arial" panose="020B0604020202020204" pitchFamily="34" charset="0"/>
              </a:rPr>
              <a:t>METHOD: </a:t>
            </a:r>
          </a:p>
          <a:p>
            <a:pPr marL="228600" indent="-228600" eaLnBrk="0" fontAlgn="base" hangingPunct="0">
              <a:lnSpc>
                <a:spcPct val="150000"/>
              </a:lnSpc>
              <a:spcBef>
                <a:spcPct val="0"/>
              </a:spcBef>
              <a:spcAft>
                <a:spcPct val="0"/>
              </a:spcAft>
              <a:buFont typeface="Arial" panose="020B0604020202020204" pitchFamily="34" charset="0"/>
              <a:buChar char="•"/>
            </a:pPr>
            <a:r>
              <a:rPr lang="en-US" altLang="en-US" sz="1200"/>
              <a:t>Place the saw stick into the groove of the hearth stick.</a:t>
            </a:r>
          </a:p>
          <a:p>
            <a:pPr marL="228600" indent="-228600" eaLnBrk="0" fontAlgn="base" hangingPunct="0">
              <a:lnSpc>
                <a:spcPct val="150000"/>
              </a:lnSpc>
              <a:spcBef>
                <a:spcPct val="0"/>
              </a:spcBef>
              <a:spcAft>
                <a:spcPct val="0"/>
              </a:spcAft>
              <a:buFont typeface="Arial" panose="020B0604020202020204" pitchFamily="34" charset="0"/>
              <a:buChar char="•"/>
            </a:pPr>
            <a:r>
              <a:rPr lang="en-US" altLang="en-US" sz="1200"/>
              <a:t>Hold the saw stick with both hands and move it back-and-forth while pressing down.</a:t>
            </a:r>
          </a:p>
          <a:p>
            <a:pPr marL="228600" indent="-228600" eaLnBrk="0" fontAlgn="base" hangingPunct="0">
              <a:lnSpc>
                <a:spcPct val="150000"/>
              </a:lnSpc>
              <a:spcBef>
                <a:spcPct val="0"/>
              </a:spcBef>
              <a:spcAft>
                <a:spcPct val="0"/>
              </a:spcAft>
              <a:buFont typeface="Arial" panose="020B0604020202020204" pitchFamily="34" charset="0"/>
              <a:buChar char="•"/>
            </a:pPr>
            <a:r>
              <a:rPr lang="en-US" altLang="en-US" sz="1200"/>
              <a:t>Friction creates heat and fine sawdust.</a:t>
            </a:r>
          </a:p>
          <a:p>
            <a:pPr marL="228600" indent="-228600" eaLnBrk="0" fontAlgn="base" hangingPunct="0">
              <a:lnSpc>
                <a:spcPct val="150000"/>
              </a:lnSpc>
              <a:spcBef>
                <a:spcPct val="0"/>
              </a:spcBef>
              <a:spcAft>
                <a:spcPct val="0"/>
              </a:spcAft>
              <a:buFont typeface="Arial" panose="020B0604020202020204" pitchFamily="34" charset="0"/>
              <a:buChar char="•"/>
            </a:pPr>
            <a:r>
              <a:rPr lang="en-US" altLang="en-US" sz="1200"/>
              <a:t>The sawdust </a:t>
            </a:r>
            <a:r>
              <a:rPr lang="en-US" altLang="en-US" sz="1200" err="1"/>
              <a:t>smoulders</a:t>
            </a:r>
            <a:r>
              <a:rPr lang="en-US" altLang="en-US" sz="1200"/>
              <a:t> to form an ember.</a:t>
            </a:r>
          </a:p>
          <a:p>
            <a:pPr marL="228600" indent="-228600" eaLnBrk="0" fontAlgn="base" hangingPunct="0">
              <a:lnSpc>
                <a:spcPct val="150000"/>
              </a:lnSpc>
              <a:spcBef>
                <a:spcPct val="0"/>
              </a:spcBef>
              <a:spcAft>
                <a:spcPct val="0"/>
              </a:spcAft>
              <a:buFont typeface="Arial" panose="020B0604020202020204" pitchFamily="34" charset="0"/>
              <a:buChar char="•"/>
            </a:pPr>
            <a:r>
              <a:rPr lang="en-US" altLang="en-US" sz="1200"/>
              <a:t>The ember is used to ignite tinder and start a fire.</a:t>
            </a:r>
          </a:p>
        </p:txBody>
      </p:sp>
      <p:grpSp>
        <p:nvGrpSpPr>
          <p:cNvPr id="11" name="Group 10" descr="An illustration of two hands holding a wooden saw stick, dragging it over notches in a wooden hearth.">
            <a:extLst>
              <a:ext uri="{FF2B5EF4-FFF2-40B4-BE49-F238E27FC236}">
                <a16:creationId xmlns:a16="http://schemas.microsoft.com/office/drawing/2014/main" id="{F0069FDE-026E-EFC8-E118-78F86BC5C575}"/>
              </a:ext>
            </a:extLst>
          </p:cNvPr>
          <p:cNvGrpSpPr/>
          <p:nvPr/>
        </p:nvGrpSpPr>
        <p:grpSpPr>
          <a:xfrm>
            <a:off x="5414970" y="2469076"/>
            <a:ext cx="3749930" cy="2119911"/>
            <a:chOff x="4819651" y="580401"/>
            <a:chExt cx="3340608" cy="1888513"/>
          </a:xfrm>
        </p:grpSpPr>
        <p:pic>
          <p:nvPicPr>
            <p:cNvPr id="12" name="Image 0" descr="preencoded.png">
              <a:extLst>
                <a:ext uri="{FF2B5EF4-FFF2-40B4-BE49-F238E27FC236}">
                  <a16:creationId xmlns:a16="http://schemas.microsoft.com/office/drawing/2014/main" id="{5F6E62EF-7894-F3F6-1CC4-6223F72B660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4819651" y="580401"/>
              <a:ext cx="3340608" cy="1539240"/>
            </a:xfrm>
            <a:prstGeom prst="rect">
              <a:avLst/>
            </a:prstGeom>
          </p:spPr>
        </p:pic>
        <p:pic>
          <p:nvPicPr>
            <p:cNvPr id="13" name="Image 6" descr="preencoded.png">
              <a:extLst>
                <a:ext uri="{FF2B5EF4-FFF2-40B4-BE49-F238E27FC236}">
                  <a16:creationId xmlns:a16="http://schemas.microsoft.com/office/drawing/2014/main" id="{786682A8-A2EF-A825-7763-A71EE3FFB5FE}"/>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6241391" y="1214160"/>
              <a:ext cx="670560" cy="554736"/>
            </a:xfrm>
            <a:prstGeom prst="rect">
              <a:avLst/>
            </a:prstGeom>
          </p:spPr>
        </p:pic>
        <p:sp>
          <p:nvSpPr>
            <p:cNvPr id="14" name="Text 2">
              <a:extLst>
                <a:ext uri="{FF2B5EF4-FFF2-40B4-BE49-F238E27FC236}">
                  <a16:creationId xmlns:a16="http://schemas.microsoft.com/office/drawing/2014/main" id="{3DE91525-9DD6-E389-453E-C8A736D94BC6}"/>
                </a:ext>
              </a:extLst>
            </p:cNvPr>
            <p:cNvSpPr/>
            <p:nvPr/>
          </p:nvSpPr>
          <p:spPr>
            <a:xfrm>
              <a:off x="5714693" y="1424346"/>
              <a:ext cx="853802" cy="349714"/>
            </a:xfrm>
            <a:prstGeom prst="rect">
              <a:avLst/>
            </a:prstGeom>
            <a:noFill/>
            <a:ln/>
          </p:spPr>
          <p:txBody>
            <a:bodyPr wrap="square" lIns="0" tIns="0" rIns="0" bIns="0" rtlCol="0" anchor="t"/>
            <a:lstStyle/>
            <a:p>
              <a:pPr>
                <a:lnSpc>
                  <a:spcPct val="97750"/>
                </a:lnSpc>
              </a:pPr>
              <a:r>
                <a:rPr lang="en-US" sz="900">
                  <a:solidFill>
                    <a:srgbClr val="000000"/>
                  </a:solidFill>
                  <a:latin typeface="Roboto" pitchFamily="34" charset="0"/>
                  <a:ea typeface="Roboto" pitchFamily="34" charset="-122"/>
                  <a:cs typeface="Roboto" pitchFamily="34" charset="-120"/>
                </a:rPr>
                <a:t>Saw stick</a:t>
              </a:r>
              <a:endParaRPr lang="en-US" sz="900"/>
            </a:p>
          </p:txBody>
        </p:sp>
        <p:sp>
          <p:nvSpPr>
            <p:cNvPr id="15" name="Text 3">
              <a:extLst>
                <a:ext uri="{FF2B5EF4-FFF2-40B4-BE49-F238E27FC236}">
                  <a16:creationId xmlns:a16="http://schemas.microsoft.com/office/drawing/2014/main" id="{91294F51-0B9F-B26C-8333-EF16BF45F3CF}"/>
                </a:ext>
              </a:extLst>
            </p:cNvPr>
            <p:cNvSpPr/>
            <p:nvPr/>
          </p:nvSpPr>
          <p:spPr>
            <a:xfrm>
              <a:off x="5048988" y="2119200"/>
              <a:ext cx="853802" cy="349714"/>
            </a:xfrm>
            <a:prstGeom prst="rect">
              <a:avLst/>
            </a:prstGeom>
            <a:noFill/>
            <a:ln/>
          </p:spPr>
          <p:txBody>
            <a:bodyPr wrap="square" lIns="0" tIns="0" rIns="0" bIns="0" rtlCol="0" anchor="t"/>
            <a:lstStyle/>
            <a:p>
              <a:pPr>
                <a:lnSpc>
                  <a:spcPct val="97750"/>
                </a:lnSpc>
              </a:pPr>
              <a:r>
                <a:rPr lang="en-US" sz="900">
                  <a:solidFill>
                    <a:srgbClr val="000000"/>
                  </a:solidFill>
                  <a:latin typeface="Roboto" pitchFamily="34" charset="0"/>
                  <a:ea typeface="Roboto" pitchFamily="34" charset="-122"/>
                  <a:cs typeface="Roboto" pitchFamily="34" charset="-120"/>
                </a:rPr>
                <a:t>Hearth stick</a:t>
              </a:r>
              <a:endParaRPr lang="en-US" sz="900"/>
            </a:p>
          </p:txBody>
        </p:sp>
      </p:grpSp>
      <p:grpSp>
        <p:nvGrpSpPr>
          <p:cNvPr id="19" name="Group 18">
            <a:extLst>
              <a:ext uri="{FF2B5EF4-FFF2-40B4-BE49-F238E27FC236}">
                <a16:creationId xmlns:a16="http://schemas.microsoft.com/office/drawing/2014/main" id="{7C513883-20FD-3C66-29AD-4BCCEA9B96EA}"/>
              </a:ext>
              <a:ext uri="{C183D7F6-B498-43B3-948B-1728B52AA6E4}">
                <adec:decorative xmlns:adec="http://schemas.microsoft.com/office/drawing/2017/decorative" val="1"/>
              </a:ext>
            </a:extLst>
          </p:cNvPr>
          <p:cNvGrpSpPr/>
          <p:nvPr/>
        </p:nvGrpSpPr>
        <p:grpSpPr>
          <a:xfrm>
            <a:off x="-4685" y="0"/>
            <a:ext cx="1819453" cy="5143500"/>
            <a:chOff x="-4685" y="0"/>
            <a:chExt cx="1819453" cy="5143500"/>
          </a:xfrm>
        </p:grpSpPr>
        <p:pic>
          <p:nvPicPr>
            <p:cNvPr id="20" name="Picture 19">
              <a:extLst>
                <a:ext uri="{FF2B5EF4-FFF2-40B4-BE49-F238E27FC236}">
                  <a16:creationId xmlns:a16="http://schemas.microsoft.com/office/drawing/2014/main" id="{0C350134-534E-0E40-FF61-26ED7BE1E8C1}"/>
                </a:ext>
              </a:extLst>
            </p:cNvPr>
            <p:cNvPicPr>
              <a:picLocks noChangeAspect="1"/>
            </p:cNvPicPr>
            <p:nvPr/>
          </p:nvPicPr>
          <p:blipFill>
            <a:blip r:embed="rId7" cstate="print">
              <a:alphaModFix/>
              <a:extLst>
                <a:ext uri="{28A0092B-C50C-407E-A947-70E740481C1C}">
                  <a14:useLocalDpi xmlns:a14="http://schemas.microsoft.com/office/drawing/2010/main"/>
                </a:ext>
              </a:extLst>
            </a:blip>
            <a:srcRect/>
            <a:stretch>
              <a:fillRect/>
            </a:stretch>
          </p:blipFill>
          <p:spPr>
            <a:xfrm>
              <a:off x="0" y="0"/>
              <a:ext cx="1814768" cy="5143500"/>
            </a:xfrm>
            <a:prstGeom prst="rect">
              <a:avLst/>
            </a:prstGeom>
          </p:spPr>
        </p:pic>
        <p:sp>
          <p:nvSpPr>
            <p:cNvPr id="21" name="Rectangle 20">
              <a:extLst>
                <a:ext uri="{FF2B5EF4-FFF2-40B4-BE49-F238E27FC236}">
                  <a16:creationId xmlns:a16="http://schemas.microsoft.com/office/drawing/2014/main" id="{24CF354E-EB8F-8338-85C4-595294339761}"/>
                </a:ext>
              </a:extLst>
            </p:cNvPr>
            <p:cNvSpPr/>
            <p:nvPr/>
          </p:nvSpPr>
          <p:spPr>
            <a:xfrm>
              <a:off x="-4685" y="0"/>
              <a:ext cx="1814768" cy="5143500"/>
            </a:xfrm>
            <a:prstGeom prst="rect">
              <a:avLst/>
            </a:prstGeom>
            <a:solidFill>
              <a:srgbClr val="001D34">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479182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a:extLst>
              <a:ext uri="{FF2B5EF4-FFF2-40B4-BE49-F238E27FC236}">
                <a16:creationId xmlns:a16="http://schemas.microsoft.com/office/drawing/2014/main" id="{77FA8336-5BD7-5D56-B8B5-F06BDF393FD5}"/>
              </a:ext>
            </a:extLst>
          </p:cNvPr>
          <p:cNvSpPr txBox="1">
            <a:spLocks noGrp="1"/>
          </p:cNvSpPr>
          <p:nvPr>
            <p:ph type="title" idx="4294967295"/>
          </p:nvPr>
        </p:nvSpPr>
        <p:spPr>
          <a:xfrm>
            <a:off x="2195736" y="938796"/>
            <a:ext cx="6304839" cy="47949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990"/>
              </a:lnSpc>
              <a:spcBef>
                <a:spcPts val="0"/>
              </a:spcBef>
              <a:spcAft>
                <a:spcPts val="0"/>
              </a:spcAft>
              <a:buClrTx/>
              <a:buSzTx/>
              <a:buFontTx/>
              <a:buNone/>
              <a:tabLst/>
              <a:defRPr/>
            </a:pPr>
            <a:r>
              <a:rPr kumimoji="0" lang="en-AU" sz="2400" b="1" i="0" u="none" strike="noStrike" kern="1200" cap="none" spc="0" normalizeH="0" baseline="0" noProof="0">
                <a:ln>
                  <a:noFill/>
                </a:ln>
                <a:solidFill>
                  <a:srgbClr val="004B87"/>
                </a:solidFill>
                <a:effectLst/>
                <a:uLnTx/>
                <a:uFillTx/>
                <a:latin typeface="+mn-lt"/>
                <a:ea typeface="+mn-ea"/>
                <a:cs typeface="+mn-cs"/>
              </a:rPr>
              <a:t>Fire plough method</a:t>
            </a:r>
            <a:endParaRPr kumimoji="0" lang="en-US" sz="2800" b="0" i="0" u="none" strike="noStrike" kern="1200" cap="none" spc="0" normalizeH="0" baseline="0" noProof="0">
              <a:ln>
                <a:noFill/>
              </a:ln>
              <a:solidFill>
                <a:schemeClr val="tx1"/>
              </a:solidFill>
              <a:effectLst/>
              <a:uLnTx/>
              <a:uFillTx/>
              <a:latin typeface="+mn-lt"/>
              <a:ea typeface="+mn-ea"/>
              <a:cs typeface="+mn-cs"/>
            </a:endParaRPr>
          </a:p>
        </p:txBody>
      </p:sp>
      <p:sp>
        <p:nvSpPr>
          <p:cNvPr id="5" name="TextBox 5"/>
          <p:cNvSpPr txBox="1"/>
          <p:nvPr/>
        </p:nvSpPr>
        <p:spPr>
          <a:xfrm>
            <a:off x="2068040" y="1528364"/>
            <a:ext cx="4011220" cy="2286267"/>
          </a:xfrm>
          <a:prstGeom prst="rect">
            <a:avLst/>
          </a:prstGeom>
        </p:spPr>
        <p:txBody>
          <a:bodyPr wrap="square" lIns="0" tIns="0" rIns="0" bIns="0" rtlCol="0" anchor="t">
            <a:spAutoFit/>
          </a:bodyPr>
          <a:lstStyle/>
          <a:p>
            <a:pPr marL="228600" indent="-228600" fontAlgn="base">
              <a:lnSpc>
                <a:spcPct val="150000"/>
              </a:lnSpc>
              <a:buFont typeface="Arial" panose="020B0604020202020204" pitchFamily="34" charset="0"/>
              <a:buChar char="•"/>
            </a:pPr>
            <a:r>
              <a:rPr lang="en-AU" sz="1400">
                <a:cs typeface="Arial" panose="020B0604020202020204" pitchFamily="34" charset="0"/>
              </a:rPr>
              <a:t>A fire plough consists of a long piece of dry wood with a groove cutdown its length and a dry stick with a dull end that is used as the ‘plough’.</a:t>
            </a:r>
            <a:endParaRPr lang="en-US" sz="1400">
              <a:cs typeface="Arial" panose="020B0604020202020204" pitchFamily="34" charset="0"/>
            </a:endParaRPr>
          </a:p>
          <a:p>
            <a:pPr marL="228600" indent="-228600" fontAlgn="base">
              <a:lnSpc>
                <a:spcPct val="150000"/>
              </a:lnSpc>
              <a:buFont typeface="Arial" panose="020B0604020202020204" pitchFamily="34" charset="0"/>
              <a:buChar char="•"/>
            </a:pPr>
            <a:r>
              <a:rPr lang="en-AU" sz="1400">
                <a:cs typeface="Arial" panose="020B0604020202020204" pitchFamily="34" charset="0"/>
              </a:rPr>
              <a:t>The stick is rubbed along the groove in a ploughing motion until an ember is produced</a:t>
            </a:r>
            <a:r>
              <a:rPr lang="en-US" sz="1400">
                <a:cs typeface="Arial" panose="020B0604020202020204" pitchFamily="34" charset="0"/>
              </a:rPr>
              <a:t>​ and </a:t>
            </a:r>
            <a:r>
              <a:rPr lang="en-AU" sz="1400">
                <a:cs typeface="Arial" panose="020B0604020202020204" pitchFamily="34" charset="0"/>
              </a:rPr>
              <a:t>ignites the tinder.</a:t>
            </a:r>
            <a:endParaRPr lang="en-US" sz="1400">
              <a:cs typeface="Arial" panose="020B0604020202020204" pitchFamily="34" charset="0"/>
            </a:endParaRPr>
          </a:p>
          <a:p>
            <a:pPr>
              <a:lnSpc>
                <a:spcPts val="3135"/>
              </a:lnSpc>
            </a:pPr>
            <a:endParaRPr lang="en-US" sz="1450">
              <a:solidFill>
                <a:srgbClr val="000000"/>
              </a:solidFill>
              <a:latin typeface="Calibri (MS)"/>
              <a:ea typeface="Calibri (MS)"/>
              <a:cs typeface="Calibri (MS)"/>
              <a:sym typeface="Calibri (MS)"/>
            </a:endParaRPr>
          </a:p>
        </p:txBody>
      </p:sp>
      <p:grpSp>
        <p:nvGrpSpPr>
          <p:cNvPr id="2" name="Group 1" descr="An illustration of a hand pushing a wooden stick roughly back and forth over a wooden plough.">
            <a:extLst>
              <a:ext uri="{FF2B5EF4-FFF2-40B4-BE49-F238E27FC236}">
                <a16:creationId xmlns:a16="http://schemas.microsoft.com/office/drawing/2014/main" id="{D6DA49E6-FDFC-5567-A82A-DF5B3C7AB241}"/>
              </a:ext>
            </a:extLst>
          </p:cNvPr>
          <p:cNvGrpSpPr/>
          <p:nvPr/>
        </p:nvGrpSpPr>
        <p:grpSpPr>
          <a:xfrm>
            <a:off x="6083652" y="2538075"/>
            <a:ext cx="3120769" cy="2121405"/>
            <a:chOff x="1172714" y="3347247"/>
            <a:chExt cx="3179064" cy="2161032"/>
          </a:xfrm>
        </p:grpSpPr>
        <p:pic>
          <p:nvPicPr>
            <p:cNvPr id="6" name="Image 1" descr="preencoded.png">
              <a:extLst>
                <a:ext uri="{FF2B5EF4-FFF2-40B4-BE49-F238E27FC236}">
                  <a16:creationId xmlns:a16="http://schemas.microsoft.com/office/drawing/2014/main" id="{8B2DE723-E145-41E9-C74B-C2461FE1331B}"/>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1172714" y="3347247"/>
              <a:ext cx="3179064" cy="2161032"/>
            </a:xfrm>
            <a:prstGeom prst="rect">
              <a:avLst/>
            </a:prstGeom>
          </p:spPr>
        </p:pic>
        <p:pic>
          <p:nvPicPr>
            <p:cNvPr id="8" name="Image 2" descr="preencoded.png">
              <a:extLst>
                <a:ext uri="{FF2B5EF4-FFF2-40B4-BE49-F238E27FC236}">
                  <a16:creationId xmlns:a16="http://schemas.microsoft.com/office/drawing/2014/main" id="{F141219B-3D4A-AFCE-DDD9-00BF25685647}"/>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2056358" y="4632958"/>
              <a:ext cx="1124712" cy="451104"/>
            </a:xfrm>
            <a:prstGeom prst="rect">
              <a:avLst/>
            </a:prstGeom>
          </p:spPr>
        </p:pic>
      </p:grpSp>
      <p:sp>
        <p:nvSpPr>
          <p:cNvPr id="12" name="Text 2">
            <a:extLst>
              <a:ext uri="{FF2B5EF4-FFF2-40B4-BE49-F238E27FC236}">
                <a16:creationId xmlns:a16="http://schemas.microsoft.com/office/drawing/2014/main" id="{ADC40685-0847-4D50-1653-BE8FAD19707A}"/>
              </a:ext>
            </a:extLst>
          </p:cNvPr>
          <p:cNvSpPr/>
          <p:nvPr/>
        </p:nvSpPr>
        <p:spPr>
          <a:xfrm>
            <a:off x="6732240" y="3117427"/>
            <a:ext cx="958418" cy="392564"/>
          </a:xfrm>
          <a:prstGeom prst="rect">
            <a:avLst/>
          </a:prstGeom>
          <a:noFill/>
          <a:ln/>
        </p:spPr>
        <p:txBody>
          <a:bodyPr wrap="square" lIns="0" tIns="0" rIns="0" bIns="0" rtlCol="0" anchor="t"/>
          <a:lstStyle/>
          <a:p>
            <a:pPr>
              <a:lnSpc>
                <a:spcPct val="97750"/>
              </a:lnSpc>
            </a:pPr>
            <a:r>
              <a:rPr lang="en-US" sz="900">
                <a:solidFill>
                  <a:srgbClr val="000000"/>
                </a:solidFill>
                <a:latin typeface="Roboto" pitchFamily="34" charset="0"/>
                <a:ea typeface="Roboto" pitchFamily="34" charset="-122"/>
                <a:cs typeface="Roboto" pitchFamily="34" charset="-120"/>
              </a:rPr>
              <a:t>Stick</a:t>
            </a:r>
            <a:endParaRPr lang="en-US" sz="900"/>
          </a:p>
        </p:txBody>
      </p:sp>
      <p:sp>
        <p:nvSpPr>
          <p:cNvPr id="13" name="Text 3">
            <a:extLst>
              <a:ext uri="{FF2B5EF4-FFF2-40B4-BE49-F238E27FC236}">
                <a16:creationId xmlns:a16="http://schemas.microsoft.com/office/drawing/2014/main" id="{C9EF5099-6EF1-9831-2371-951E7AAF1FD0}"/>
              </a:ext>
            </a:extLst>
          </p:cNvPr>
          <p:cNvSpPr/>
          <p:nvPr/>
        </p:nvSpPr>
        <p:spPr>
          <a:xfrm>
            <a:off x="7211449" y="4463198"/>
            <a:ext cx="504056" cy="392564"/>
          </a:xfrm>
          <a:prstGeom prst="rect">
            <a:avLst/>
          </a:prstGeom>
          <a:noFill/>
          <a:ln/>
        </p:spPr>
        <p:txBody>
          <a:bodyPr wrap="square" lIns="0" tIns="0" rIns="0" bIns="0" rtlCol="0" anchor="t"/>
          <a:lstStyle/>
          <a:p>
            <a:pPr>
              <a:lnSpc>
                <a:spcPct val="97750"/>
              </a:lnSpc>
            </a:pPr>
            <a:r>
              <a:rPr lang="en-US" sz="900">
                <a:solidFill>
                  <a:srgbClr val="000000"/>
                </a:solidFill>
                <a:latin typeface="Roboto" pitchFamily="34" charset="0"/>
                <a:ea typeface="Roboto" pitchFamily="34" charset="-122"/>
                <a:cs typeface="Roboto" pitchFamily="34" charset="-120"/>
              </a:rPr>
              <a:t>Plough</a:t>
            </a:r>
            <a:endParaRPr lang="en-US" sz="900"/>
          </a:p>
        </p:txBody>
      </p:sp>
      <p:grpSp>
        <p:nvGrpSpPr>
          <p:cNvPr id="14" name="Group 13">
            <a:extLst>
              <a:ext uri="{FF2B5EF4-FFF2-40B4-BE49-F238E27FC236}">
                <a16:creationId xmlns:a16="http://schemas.microsoft.com/office/drawing/2014/main" id="{5F1BCEDF-665C-2076-92A3-970F02BB5131}"/>
              </a:ext>
              <a:ext uri="{C183D7F6-B498-43B3-948B-1728B52AA6E4}">
                <adec:decorative xmlns:adec="http://schemas.microsoft.com/office/drawing/2017/decorative" val="1"/>
              </a:ext>
            </a:extLst>
          </p:cNvPr>
          <p:cNvGrpSpPr/>
          <p:nvPr/>
        </p:nvGrpSpPr>
        <p:grpSpPr>
          <a:xfrm>
            <a:off x="-4685" y="0"/>
            <a:ext cx="1819453" cy="5143500"/>
            <a:chOff x="-4685" y="0"/>
            <a:chExt cx="1819453" cy="5143500"/>
          </a:xfrm>
        </p:grpSpPr>
        <p:pic>
          <p:nvPicPr>
            <p:cNvPr id="15" name="Picture 14">
              <a:extLst>
                <a:ext uri="{FF2B5EF4-FFF2-40B4-BE49-F238E27FC236}">
                  <a16:creationId xmlns:a16="http://schemas.microsoft.com/office/drawing/2014/main" id="{ABF77564-B91A-E36E-B4EB-C724190362D5}"/>
                </a:ext>
              </a:extLst>
            </p:cNvPr>
            <p:cNvPicPr>
              <a:picLocks noChangeAspect="1"/>
            </p:cNvPicPr>
            <p:nvPr/>
          </p:nvPicPr>
          <p:blipFill>
            <a:blip r:embed="rId7" cstate="print">
              <a:alphaModFix/>
              <a:extLst>
                <a:ext uri="{28A0092B-C50C-407E-A947-70E740481C1C}">
                  <a14:useLocalDpi xmlns:a14="http://schemas.microsoft.com/office/drawing/2010/main"/>
                </a:ext>
              </a:extLst>
            </a:blip>
            <a:srcRect/>
            <a:stretch>
              <a:fillRect/>
            </a:stretch>
          </p:blipFill>
          <p:spPr>
            <a:xfrm>
              <a:off x="0" y="0"/>
              <a:ext cx="1814768" cy="5143500"/>
            </a:xfrm>
            <a:prstGeom prst="rect">
              <a:avLst/>
            </a:prstGeom>
          </p:spPr>
        </p:pic>
        <p:sp>
          <p:nvSpPr>
            <p:cNvPr id="16" name="Rectangle 15">
              <a:extLst>
                <a:ext uri="{FF2B5EF4-FFF2-40B4-BE49-F238E27FC236}">
                  <a16:creationId xmlns:a16="http://schemas.microsoft.com/office/drawing/2014/main" id="{63603E7B-C4BB-CF0E-E317-8BC49B1346BD}"/>
                </a:ext>
              </a:extLst>
            </p:cNvPr>
            <p:cNvSpPr/>
            <p:nvPr/>
          </p:nvSpPr>
          <p:spPr>
            <a:xfrm>
              <a:off x="-4685" y="0"/>
              <a:ext cx="1814768" cy="5143500"/>
            </a:xfrm>
            <a:prstGeom prst="rect">
              <a:avLst/>
            </a:prstGeom>
            <a:solidFill>
              <a:srgbClr val="001D34">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7EA94-9916-AB29-FD16-85BF57EBC972}"/>
            </a:ext>
          </a:extLst>
        </p:cNvPr>
        <p:cNvGrpSpPr/>
        <p:nvPr/>
      </p:nvGrpSpPr>
      <p:grpSpPr>
        <a:xfrm>
          <a:off x="0" y="0"/>
          <a:ext cx="0" cy="0"/>
          <a:chOff x="0" y="0"/>
          <a:chExt cx="0" cy="0"/>
        </a:xfrm>
      </p:grpSpPr>
      <p:sp>
        <p:nvSpPr>
          <p:cNvPr id="8" name="TextBox 4">
            <a:extLst>
              <a:ext uri="{FF2B5EF4-FFF2-40B4-BE49-F238E27FC236}">
                <a16:creationId xmlns:a16="http://schemas.microsoft.com/office/drawing/2014/main" id="{C327E5AE-4893-8504-FDAA-93FC6B991C0D}"/>
              </a:ext>
            </a:extLst>
          </p:cNvPr>
          <p:cNvSpPr txBox="1">
            <a:spLocks noGrp="1"/>
          </p:cNvSpPr>
          <p:nvPr>
            <p:ph type="title" idx="4294967295"/>
          </p:nvPr>
        </p:nvSpPr>
        <p:spPr>
          <a:xfrm>
            <a:off x="2269145" y="1210154"/>
            <a:ext cx="6304839" cy="47949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990"/>
              </a:lnSpc>
              <a:spcBef>
                <a:spcPts val="0"/>
              </a:spcBef>
              <a:spcAft>
                <a:spcPts val="0"/>
              </a:spcAft>
              <a:buClrTx/>
              <a:buSzTx/>
              <a:buFontTx/>
              <a:buNone/>
              <a:tabLst/>
              <a:defRPr/>
            </a:pPr>
            <a:r>
              <a:rPr kumimoji="0" lang="en-AU" sz="2400" b="1" i="0" u="none" strike="noStrike" kern="1200" cap="none" spc="0" normalizeH="0" baseline="0" noProof="0">
                <a:ln>
                  <a:noFill/>
                </a:ln>
                <a:solidFill>
                  <a:srgbClr val="004B87"/>
                </a:solidFill>
                <a:effectLst/>
                <a:uLnTx/>
                <a:uFillTx/>
                <a:latin typeface="+mn-lt"/>
                <a:ea typeface="+mn-ea"/>
                <a:cs typeface="+mn-cs"/>
              </a:rPr>
              <a:t>Percussion method</a:t>
            </a:r>
            <a:endParaRPr kumimoji="0" lang="en-US" sz="2800" b="0" i="0" u="none" strike="noStrike" kern="1200" cap="none" spc="0" normalizeH="0" baseline="0" noProof="0">
              <a:ln>
                <a:noFill/>
              </a:ln>
              <a:solidFill>
                <a:schemeClr val="tx1"/>
              </a:solidFill>
              <a:effectLst/>
              <a:uLnTx/>
              <a:uFillTx/>
              <a:latin typeface="+mn-lt"/>
              <a:ea typeface="+mn-ea"/>
              <a:cs typeface="+mn-cs"/>
            </a:endParaRPr>
          </a:p>
        </p:txBody>
      </p:sp>
      <p:sp>
        <p:nvSpPr>
          <p:cNvPr id="5" name="TextBox 5">
            <a:extLst>
              <a:ext uri="{FF2B5EF4-FFF2-40B4-BE49-F238E27FC236}">
                <a16:creationId xmlns:a16="http://schemas.microsoft.com/office/drawing/2014/main" id="{5660D0A9-72D2-567C-704B-E887356DA393}"/>
              </a:ext>
            </a:extLst>
          </p:cNvPr>
          <p:cNvSpPr txBox="1"/>
          <p:nvPr/>
        </p:nvSpPr>
        <p:spPr>
          <a:xfrm>
            <a:off x="2249443" y="1794071"/>
            <a:ext cx="3258661" cy="1963102"/>
          </a:xfrm>
          <a:prstGeom prst="rect">
            <a:avLst/>
          </a:prstGeom>
        </p:spPr>
        <p:txBody>
          <a:bodyPr wrap="square" lIns="0" tIns="0" rIns="0" bIns="0" rtlCol="0" anchor="t">
            <a:spAutoFit/>
          </a:bodyPr>
          <a:lstStyle/>
          <a:p>
            <a:pPr marL="285750" indent="-285750" fontAlgn="base">
              <a:lnSpc>
                <a:spcPct val="150000"/>
              </a:lnSpc>
              <a:buFont typeface="Arial" panose="020B0604020202020204" pitchFamily="34" charset="0"/>
              <a:buChar char="•"/>
            </a:pPr>
            <a:r>
              <a:rPr lang="en-US" sz="1400">
                <a:cs typeface="Arial" panose="020B0604020202020204" pitchFamily="34" charset="0"/>
              </a:rPr>
              <a:t>​</a:t>
            </a:r>
            <a:r>
              <a:rPr lang="en-AU" sz="1400">
                <a:cs typeface="Arial" panose="020B0604020202020204" pitchFamily="34" charset="0"/>
              </a:rPr>
              <a:t>The flint stone is used to strike iron stone, causing sparks to fly off and ignite the tinder</a:t>
            </a:r>
            <a:r>
              <a:rPr lang="en-US" sz="1400">
                <a:cs typeface="Arial" panose="020B0604020202020204" pitchFamily="34" charset="0"/>
              </a:rPr>
              <a:t>​.</a:t>
            </a:r>
          </a:p>
          <a:p>
            <a:pPr marL="285750" indent="-285750" fontAlgn="base">
              <a:lnSpc>
                <a:spcPct val="150000"/>
              </a:lnSpc>
              <a:buFont typeface="Arial" panose="020B0604020202020204" pitchFamily="34" charset="0"/>
              <a:buChar char="•"/>
            </a:pPr>
            <a:r>
              <a:rPr lang="en-AU" sz="1400">
                <a:cs typeface="Arial" panose="020B0604020202020204" pitchFamily="34" charset="0"/>
              </a:rPr>
              <a:t>The striking stone is called: </a:t>
            </a:r>
            <a:r>
              <a:rPr lang="en-AU" sz="1400" err="1">
                <a:cs typeface="Arial" panose="020B0604020202020204" pitchFamily="34" charset="0"/>
              </a:rPr>
              <a:t>tur:u’tu’la</a:t>
            </a:r>
            <a:r>
              <a:rPr lang="en-AU" sz="1400">
                <a:cs typeface="Arial" panose="020B0604020202020204" pitchFamily="34" charset="0"/>
              </a:rPr>
              <a:t> (</a:t>
            </a:r>
            <a:r>
              <a:rPr lang="en-AU" sz="1400" err="1">
                <a:cs typeface="Arial" panose="020B0604020202020204" pitchFamily="34" charset="0"/>
              </a:rPr>
              <a:t>tur:u</a:t>
            </a:r>
            <a:r>
              <a:rPr lang="en-AU" sz="1400">
                <a:cs typeface="Arial" panose="020B0604020202020204" pitchFamily="34" charset="0"/>
              </a:rPr>
              <a:t> – fire; ‘</a:t>
            </a:r>
            <a:r>
              <a:rPr lang="en-AU" sz="1400" err="1">
                <a:cs typeface="Arial" panose="020B0604020202020204" pitchFamily="34" charset="0"/>
              </a:rPr>
              <a:t>tu’la</a:t>
            </a:r>
            <a:r>
              <a:rPr lang="en-AU" sz="1400">
                <a:cs typeface="Arial" panose="020B0604020202020204" pitchFamily="34" charset="0"/>
              </a:rPr>
              <a:t> –stone).</a:t>
            </a:r>
            <a:endParaRPr lang="en-US" sz="1400">
              <a:cs typeface="Arial" panose="020B0604020202020204" pitchFamily="34" charset="0"/>
            </a:endParaRPr>
          </a:p>
          <a:p>
            <a:pPr>
              <a:lnSpc>
                <a:spcPts val="3135"/>
              </a:lnSpc>
            </a:pPr>
            <a:endParaRPr lang="en-US" sz="1450">
              <a:solidFill>
                <a:srgbClr val="000000"/>
              </a:solidFill>
              <a:latin typeface="Calibri (MS)"/>
              <a:ea typeface="Calibri (MS)"/>
              <a:cs typeface="Calibri (MS)"/>
              <a:sym typeface="Calibri (MS)"/>
            </a:endParaRPr>
          </a:p>
        </p:txBody>
      </p:sp>
      <p:grpSp>
        <p:nvGrpSpPr>
          <p:cNvPr id="9" name="Group 8" descr="An illustration of two hands crashing a flint against a rock and generating sparks. The sparks from the stone are falling down into a tinder and igniting it with flames. ">
            <a:extLst>
              <a:ext uri="{FF2B5EF4-FFF2-40B4-BE49-F238E27FC236}">
                <a16:creationId xmlns:a16="http://schemas.microsoft.com/office/drawing/2014/main" id="{0F7BE396-4D8F-4274-7EAE-0B6D3C4D07C6}"/>
              </a:ext>
            </a:extLst>
          </p:cNvPr>
          <p:cNvGrpSpPr/>
          <p:nvPr/>
        </p:nvGrpSpPr>
        <p:grpSpPr>
          <a:xfrm>
            <a:off x="5942778" y="1768537"/>
            <a:ext cx="2691400" cy="3081055"/>
            <a:chOff x="5582609" y="2556379"/>
            <a:chExt cx="2748340" cy="3246563"/>
          </a:xfrm>
        </p:grpSpPr>
        <p:pic>
          <p:nvPicPr>
            <p:cNvPr id="10" name="Image 7" descr="preencoded.png">
              <a:extLst>
                <a:ext uri="{FF2B5EF4-FFF2-40B4-BE49-F238E27FC236}">
                  <a16:creationId xmlns:a16="http://schemas.microsoft.com/office/drawing/2014/main" id="{0DCE204F-174C-D542-D473-9CE79625A93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5582609" y="2556379"/>
              <a:ext cx="1877568" cy="2941320"/>
            </a:xfrm>
            <a:prstGeom prst="rect">
              <a:avLst/>
            </a:prstGeom>
          </p:spPr>
        </p:pic>
        <p:pic>
          <p:nvPicPr>
            <p:cNvPr id="11" name="Image 8" descr="preencoded.png">
              <a:extLst>
                <a:ext uri="{FF2B5EF4-FFF2-40B4-BE49-F238E27FC236}">
                  <a16:creationId xmlns:a16="http://schemas.microsoft.com/office/drawing/2014/main" id="{7CC6741D-9BDC-ECA8-CDFA-F1AD79F7909E}"/>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6329784" y="3249195"/>
              <a:ext cx="493776" cy="518160"/>
            </a:xfrm>
            <a:prstGeom prst="rect">
              <a:avLst/>
            </a:prstGeom>
          </p:spPr>
        </p:pic>
        <p:sp>
          <p:nvSpPr>
            <p:cNvPr id="12" name="Text 4">
              <a:extLst>
                <a:ext uri="{FF2B5EF4-FFF2-40B4-BE49-F238E27FC236}">
                  <a16:creationId xmlns:a16="http://schemas.microsoft.com/office/drawing/2014/main" id="{B15DBB75-6418-C3B8-BA78-F86FFD259480}"/>
                </a:ext>
              </a:extLst>
            </p:cNvPr>
            <p:cNvSpPr/>
            <p:nvPr/>
          </p:nvSpPr>
          <p:spPr>
            <a:xfrm>
              <a:off x="6715365" y="5453228"/>
              <a:ext cx="853802" cy="349714"/>
            </a:xfrm>
            <a:prstGeom prst="rect">
              <a:avLst/>
            </a:prstGeom>
            <a:noFill/>
            <a:ln/>
          </p:spPr>
          <p:txBody>
            <a:bodyPr wrap="square" lIns="0" tIns="0" rIns="0" bIns="0" rtlCol="0" anchor="t"/>
            <a:lstStyle/>
            <a:p>
              <a:pPr>
                <a:lnSpc>
                  <a:spcPct val="97750"/>
                </a:lnSpc>
              </a:pPr>
              <a:r>
                <a:rPr lang="en-US" sz="900">
                  <a:solidFill>
                    <a:srgbClr val="000000"/>
                  </a:solidFill>
                  <a:latin typeface="Roboto" pitchFamily="34" charset="0"/>
                  <a:ea typeface="Roboto" pitchFamily="34" charset="-122"/>
                  <a:cs typeface="Roboto" pitchFamily="34" charset="-120"/>
                </a:rPr>
                <a:t>Tinder</a:t>
              </a:r>
              <a:endParaRPr lang="en-US" sz="450"/>
            </a:p>
          </p:txBody>
        </p:sp>
        <p:sp>
          <p:nvSpPr>
            <p:cNvPr id="13" name="Text 5">
              <a:extLst>
                <a:ext uri="{FF2B5EF4-FFF2-40B4-BE49-F238E27FC236}">
                  <a16:creationId xmlns:a16="http://schemas.microsoft.com/office/drawing/2014/main" id="{8473AE0D-4EE7-7951-D914-B1A671B5808F}"/>
                </a:ext>
              </a:extLst>
            </p:cNvPr>
            <p:cNvSpPr/>
            <p:nvPr/>
          </p:nvSpPr>
          <p:spPr>
            <a:xfrm>
              <a:off x="7477147" y="3551619"/>
              <a:ext cx="853802" cy="349714"/>
            </a:xfrm>
            <a:prstGeom prst="rect">
              <a:avLst/>
            </a:prstGeom>
            <a:noFill/>
            <a:ln/>
          </p:spPr>
          <p:txBody>
            <a:bodyPr wrap="square" lIns="0" tIns="0" rIns="0" bIns="0" rtlCol="0" anchor="t"/>
            <a:lstStyle/>
            <a:p>
              <a:pPr>
                <a:lnSpc>
                  <a:spcPct val="97750"/>
                </a:lnSpc>
              </a:pPr>
              <a:r>
                <a:rPr lang="en-US" sz="900">
                  <a:solidFill>
                    <a:srgbClr val="000000"/>
                  </a:solidFill>
                  <a:latin typeface="Roboto" pitchFamily="34" charset="0"/>
                  <a:ea typeface="Roboto" pitchFamily="34" charset="-122"/>
                  <a:cs typeface="Roboto" pitchFamily="34" charset="-120"/>
                </a:rPr>
                <a:t>Iron stone</a:t>
              </a:r>
              <a:endParaRPr lang="en-US" sz="900"/>
            </a:p>
          </p:txBody>
        </p:sp>
        <p:sp>
          <p:nvSpPr>
            <p:cNvPr id="14" name="Text 6">
              <a:extLst>
                <a:ext uri="{FF2B5EF4-FFF2-40B4-BE49-F238E27FC236}">
                  <a16:creationId xmlns:a16="http://schemas.microsoft.com/office/drawing/2014/main" id="{2E4128FF-5C37-1D0D-F569-39A967C68BD0}"/>
                </a:ext>
              </a:extLst>
            </p:cNvPr>
            <p:cNvSpPr/>
            <p:nvPr/>
          </p:nvSpPr>
          <p:spPr>
            <a:xfrm>
              <a:off x="5951303" y="3333418"/>
              <a:ext cx="853802" cy="349714"/>
            </a:xfrm>
            <a:prstGeom prst="rect">
              <a:avLst/>
            </a:prstGeom>
            <a:noFill/>
            <a:ln/>
          </p:spPr>
          <p:txBody>
            <a:bodyPr wrap="square" lIns="0" tIns="0" rIns="0" bIns="0" rtlCol="0" anchor="t"/>
            <a:lstStyle/>
            <a:p>
              <a:pPr>
                <a:lnSpc>
                  <a:spcPct val="97750"/>
                </a:lnSpc>
              </a:pPr>
              <a:r>
                <a:rPr lang="en-US" sz="900">
                  <a:solidFill>
                    <a:srgbClr val="000000"/>
                  </a:solidFill>
                  <a:latin typeface="Roboto" pitchFamily="34" charset="0"/>
                  <a:ea typeface="Roboto" pitchFamily="34" charset="-122"/>
                  <a:cs typeface="Roboto" pitchFamily="34" charset="-120"/>
                </a:rPr>
                <a:t>Flint</a:t>
              </a:r>
              <a:endParaRPr lang="en-US" sz="450"/>
            </a:p>
          </p:txBody>
        </p:sp>
      </p:grpSp>
      <p:grpSp>
        <p:nvGrpSpPr>
          <p:cNvPr id="15" name="Group 14">
            <a:extLst>
              <a:ext uri="{FF2B5EF4-FFF2-40B4-BE49-F238E27FC236}">
                <a16:creationId xmlns:a16="http://schemas.microsoft.com/office/drawing/2014/main" id="{5590522E-130F-DE37-002D-BBB0102888D4}"/>
              </a:ext>
              <a:ext uri="{C183D7F6-B498-43B3-948B-1728B52AA6E4}">
                <adec:decorative xmlns:adec="http://schemas.microsoft.com/office/drawing/2017/decorative" val="1"/>
              </a:ext>
            </a:extLst>
          </p:cNvPr>
          <p:cNvGrpSpPr/>
          <p:nvPr/>
        </p:nvGrpSpPr>
        <p:grpSpPr>
          <a:xfrm>
            <a:off x="-4685" y="0"/>
            <a:ext cx="1819453" cy="5143500"/>
            <a:chOff x="-4685" y="0"/>
            <a:chExt cx="1819453" cy="5143500"/>
          </a:xfrm>
        </p:grpSpPr>
        <p:pic>
          <p:nvPicPr>
            <p:cNvPr id="16" name="Picture 15">
              <a:extLst>
                <a:ext uri="{FF2B5EF4-FFF2-40B4-BE49-F238E27FC236}">
                  <a16:creationId xmlns:a16="http://schemas.microsoft.com/office/drawing/2014/main" id="{B0731491-2CC9-B591-A74C-34E88CAC6191}"/>
                </a:ext>
              </a:extLst>
            </p:cNvPr>
            <p:cNvPicPr>
              <a:picLocks noChangeAspect="1"/>
            </p:cNvPicPr>
            <p:nvPr/>
          </p:nvPicPr>
          <p:blipFill>
            <a:blip r:embed="rId7" cstate="print">
              <a:alphaModFix/>
              <a:extLst>
                <a:ext uri="{28A0092B-C50C-407E-A947-70E740481C1C}">
                  <a14:useLocalDpi xmlns:a14="http://schemas.microsoft.com/office/drawing/2010/main"/>
                </a:ext>
              </a:extLst>
            </a:blip>
            <a:srcRect/>
            <a:stretch>
              <a:fillRect/>
            </a:stretch>
          </p:blipFill>
          <p:spPr>
            <a:xfrm>
              <a:off x="0" y="0"/>
              <a:ext cx="1814768" cy="5143500"/>
            </a:xfrm>
            <a:prstGeom prst="rect">
              <a:avLst/>
            </a:prstGeom>
          </p:spPr>
        </p:pic>
        <p:sp>
          <p:nvSpPr>
            <p:cNvPr id="17" name="Rectangle 16">
              <a:extLst>
                <a:ext uri="{FF2B5EF4-FFF2-40B4-BE49-F238E27FC236}">
                  <a16:creationId xmlns:a16="http://schemas.microsoft.com/office/drawing/2014/main" id="{13E9EA8A-4C3E-1D03-AD88-722BD780F713}"/>
                </a:ext>
              </a:extLst>
            </p:cNvPr>
            <p:cNvSpPr/>
            <p:nvPr/>
          </p:nvSpPr>
          <p:spPr>
            <a:xfrm>
              <a:off x="-4685" y="0"/>
              <a:ext cx="1814768" cy="5143500"/>
            </a:xfrm>
            <a:prstGeom prst="rect">
              <a:avLst/>
            </a:prstGeom>
            <a:solidFill>
              <a:srgbClr val="001D34">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649601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C59F1-273C-52E8-8AEF-426F853F94DD}"/>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73034EEE-F84F-BC47-5758-3F1862D0363B}"/>
              </a:ext>
              <a:ext uri="{C183D7F6-B498-43B3-948B-1728B52AA6E4}">
                <adec:decorative xmlns:adec="http://schemas.microsoft.com/office/drawing/2017/decorative" val="1"/>
              </a:ext>
            </a:extLst>
          </p:cNvPr>
          <p:cNvPicPr>
            <a:picLocks noChangeAspect="1"/>
          </p:cNvPicPr>
          <p:nvPr/>
        </p:nvPicPr>
        <p:blipFill>
          <a:blip r:embed="rId8" cstate="print">
            <a:alphaModFix amt="70000"/>
            <a:extLst>
              <a:ext uri="{BEBA8EAE-BF5A-486C-A8C5-ECC9F3942E4B}">
                <a14:imgProps xmlns:a14="http://schemas.microsoft.com/office/drawing/2010/main">
                  <a14:imgLayer r:embed="rId9">
                    <a14:imgEffect>
                      <a14:colorTemperature colorTemp="112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0" y="3219822"/>
            <a:ext cx="9149216" cy="1923677"/>
          </a:xfrm>
          <a:prstGeom prst="rect">
            <a:avLst/>
          </a:prstGeom>
        </p:spPr>
      </p:pic>
      <p:sp>
        <p:nvSpPr>
          <p:cNvPr id="6" name="TextBox 4">
            <a:extLst>
              <a:ext uri="{FF2B5EF4-FFF2-40B4-BE49-F238E27FC236}">
                <a16:creationId xmlns:a16="http://schemas.microsoft.com/office/drawing/2014/main" id="{A07B8138-528D-868F-1742-A7A6501F5436}"/>
              </a:ext>
            </a:extLst>
          </p:cNvPr>
          <p:cNvSpPr txBox="1">
            <a:spLocks noGrp="1"/>
          </p:cNvSpPr>
          <p:nvPr>
            <p:ph type="title" idx="4294967295"/>
          </p:nvPr>
        </p:nvSpPr>
        <p:spPr>
          <a:xfrm>
            <a:off x="912318" y="503760"/>
            <a:ext cx="6929210" cy="4457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3849"/>
              </a:lnSpc>
              <a:spcBef>
                <a:spcPts val="0"/>
              </a:spcBef>
              <a:spcAft>
                <a:spcPts val="0"/>
              </a:spcAft>
              <a:buClrTx/>
              <a:buSzTx/>
              <a:buFontTx/>
              <a:buNone/>
              <a:tabLst/>
              <a:defRPr/>
            </a:pPr>
            <a:r>
              <a:rPr kumimoji="0" lang="en-US" sz="2750" b="1" i="0" u="none" strike="noStrike" kern="1200" cap="none" spc="0" normalizeH="0" baseline="0" noProof="0">
                <a:ln>
                  <a:noFill/>
                </a:ln>
                <a:solidFill>
                  <a:srgbClr val="004B87"/>
                </a:solidFill>
                <a:effectLst/>
                <a:uLnTx/>
                <a:uFillTx/>
                <a:latin typeface="Calibri (MS) Bold"/>
                <a:ea typeface="Calibri (MS) Bold"/>
                <a:cs typeface="Calibri (MS) Bold"/>
                <a:sym typeface="Calibri (MS) Bold"/>
              </a:rPr>
              <a:t>ROLE OF TINDER</a:t>
            </a:r>
          </a:p>
        </p:txBody>
      </p:sp>
      <p:grpSp>
        <p:nvGrpSpPr>
          <p:cNvPr id="7" name="Group 6" descr="Icons showing dry grassm eucalyptus leaves, bark, coconut fibre and dried animal dung.">
            <a:extLst>
              <a:ext uri="{FF2B5EF4-FFF2-40B4-BE49-F238E27FC236}">
                <a16:creationId xmlns:a16="http://schemas.microsoft.com/office/drawing/2014/main" id="{83FFEA16-D26B-B8E8-50FC-A489B3EA0926}"/>
              </a:ext>
            </a:extLst>
          </p:cNvPr>
          <p:cNvGrpSpPr/>
          <p:nvPr/>
        </p:nvGrpSpPr>
        <p:grpSpPr>
          <a:xfrm>
            <a:off x="1181167" y="2658369"/>
            <a:ext cx="6660361" cy="1252106"/>
            <a:chOff x="2362334" y="6501661"/>
            <a:chExt cx="13320722" cy="2504211"/>
          </a:xfrm>
        </p:grpSpPr>
        <p:sp>
          <p:nvSpPr>
            <p:cNvPr id="20" name="Oval 19">
              <a:extLst>
                <a:ext uri="{FF2B5EF4-FFF2-40B4-BE49-F238E27FC236}">
                  <a16:creationId xmlns:a16="http://schemas.microsoft.com/office/drawing/2014/main" id="{CB88D05E-364D-CF8B-6A14-3A5D75D8D2BA}"/>
                </a:ext>
              </a:extLst>
            </p:cNvPr>
            <p:cNvSpPr/>
            <p:nvPr/>
          </p:nvSpPr>
          <p:spPr>
            <a:xfrm>
              <a:off x="13114788" y="6501661"/>
              <a:ext cx="2339588" cy="2431658"/>
            </a:xfrm>
            <a:prstGeom prst="ellipse">
              <a:avLst/>
            </a:prstGeom>
            <a:solidFill>
              <a:schemeClr val="bg1"/>
            </a:solidFill>
            <a:ln>
              <a:solidFill>
                <a:srgbClr val="004B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17" name="Oval 16">
              <a:extLst>
                <a:ext uri="{FF2B5EF4-FFF2-40B4-BE49-F238E27FC236}">
                  <a16:creationId xmlns:a16="http://schemas.microsoft.com/office/drawing/2014/main" id="{477FC6EE-03E8-B62C-EFA6-01D218B2BE42}"/>
                </a:ext>
              </a:extLst>
            </p:cNvPr>
            <p:cNvSpPr/>
            <p:nvPr/>
          </p:nvSpPr>
          <p:spPr>
            <a:xfrm>
              <a:off x="10412787" y="6560911"/>
              <a:ext cx="2339588" cy="2431658"/>
            </a:xfrm>
            <a:prstGeom prst="ellipse">
              <a:avLst/>
            </a:prstGeom>
            <a:solidFill>
              <a:schemeClr val="bg1"/>
            </a:solidFill>
            <a:ln>
              <a:solidFill>
                <a:srgbClr val="004B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16" name="Oval 15">
              <a:extLst>
                <a:ext uri="{FF2B5EF4-FFF2-40B4-BE49-F238E27FC236}">
                  <a16:creationId xmlns:a16="http://schemas.microsoft.com/office/drawing/2014/main" id="{02941713-FC17-428E-63F8-375CA355281D}"/>
                </a:ext>
              </a:extLst>
            </p:cNvPr>
            <p:cNvSpPr/>
            <p:nvPr/>
          </p:nvSpPr>
          <p:spPr>
            <a:xfrm>
              <a:off x="7720177" y="6574214"/>
              <a:ext cx="2339588" cy="2431658"/>
            </a:xfrm>
            <a:prstGeom prst="ellipse">
              <a:avLst/>
            </a:prstGeom>
            <a:solidFill>
              <a:schemeClr val="bg1"/>
            </a:solidFill>
            <a:ln>
              <a:solidFill>
                <a:srgbClr val="004B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9" name="Oval 8">
              <a:extLst>
                <a:ext uri="{FF2B5EF4-FFF2-40B4-BE49-F238E27FC236}">
                  <a16:creationId xmlns:a16="http://schemas.microsoft.com/office/drawing/2014/main" id="{5867BA1E-D794-B918-04DD-3EA01B8C4788}"/>
                </a:ext>
              </a:extLst>
            </p:cNvPr>
            <p:cNvSpPr/>
            <p:nvPr/>
          </p:nvSpPr>
          <p:spPr>
            <a:xfrm>
              <a:off x="5048843" y="6551176"/>
              <a:ext cx="2339588" cy="2431658"/>
            </a:xfrm>
            <a:prstGeom prst="ellipse">
              <a:avLst/>
            </a:prstGeom>
            <a:solidFill>
              <a:schemeClr val="bg1"/>
            </a:solidFill>
            <a:ln>
              <a:solidFill>
                <a:srgbClr val="004B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5" name="Oval 4">
              <a:extLst>
                <a:ext uri="{FF2B5EF4-FFF2-40B4-BE49-F238E27FC236}">
                  <a16:creationId xmlns:a16="http://schemas.microsoft.com/office/drawing/2014/main" id="{2F62BD4C-DB5F-0442-259B-8F6FD7F33DA0}"/>
                </a:ext>
              </a:extLst>
            </p:cNvPr>
            <p:cNvSpPr/>
            <p:nvPr/>
          </p:nvSpPr>
          <p:spPr>
            <a:xfrm>
              <a:off x="2362334" y="6527183"/>
              <a:ext cx="2339588" cy="2431658"/>
            </a:xfrm>
            <a:prstGeom prst="ellipse">
              <a:avLst/>
            </a:prstGeom>
            <a:solidFill>
              <a:schemeClr val="bg1"/>
            </a:solidFill>
            <a:ln>
              <a:solidFill>
                <a:srgbClr val="004B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grpSp>
          <p:nvGrpSpPr>
            <p:cNvPr id="3" name="Group 2">
              <a:extLst>
                <a:ext uri="{FF2B5EF4-FFF2-40B4-BE49-F238E27FC236}">
                  <a16:creationId xmlns:a16="http://schemas.microsoft.com/office/drawing/2014/main" id="{1201DF93-FA82-3725-20E3-EFFD4A31E76E}"/>
                </a:ext>
              </a:extLst>
            </p:cNvPr>
            <p:cNvGrpSpPr/>
            <p:nvPr/>
          </p:nvGrpSpPr>
          <p:grpSpPr>
            <a:xfrm>
              <a:off x="2756975" y="7863004"/>
              <a:ext cx="12926081" cy="877851"/>
              <a:chOff x="2756975" y="7863004"/>
              <a:chExt cx="12926081" cy="877851"/>
            </a:xfrm>
          </p:grpSpPr>
          <p:sp>
            <p:nvSpPr>
              <p:cNvPr id="11" name="TextBox 5">
                <a:extLst>
                  <a:ext uri="{FF2B5EF4-FFF2-40B4-BE49-F238E27FC236}">
                    <a16:creationId xmlns:a16="http://schemas.microsoft.com/office/drawing/2014/main" id="{6BC5703F-EEA3-8A23-122E-D32AC7CEAC75}"/>
                  </a:ext>
                </a:extLst>
              </p:cNvPr>
              <p:cNvSpPr txBox="1"/>
              <p:nvPr/>
            </p:nvSpPr>
            <p:spPr>
              <a:xfrm>
                <a:off x="2756975" y="7894320"/>
                <a:ext cx="1504812" cy="644791"/>
              </a:xfrm>
              <a:prstGeom prst="rect">
                <a:avLst/>
              </a:prstGeom>
            </p:spPr>
            <p:txBody>
              <a:bodyPr wrap="square" lIns="0" tIns="0" rIns="0" bIns="0" rtlCol="0" anchor="t">
                <a:spAutoFit/>
              </a:bodyPr>
              <a:lstStyle/>
              <a:p>
                <a:pPr indent="-72074" algn="ctr">
                  <a:lnSpc>
                    <a:spcPts val="3030"/>
                  </a:lnSpc>
                </a:pPr>
                <a:r>
                  <a:rPr lang="en-AU" sz="1000" b="1">
                    <a:solidFill>
                      <a:schemeClr val="tx2"/>
                    </a:solidFill>
                  </a:rPr>
                  <a:t>DRY GRASS</a:t>
                </a:r>
              </a:p>
            </p:txBody>
          </p:sp>
          <p:sp>
            <p:nvSpPr>
              <p:cNvPr id="12" name="TextBox 5">
                <a:extLst>
                  <a:ext uri="{FF2B5EF4-FFF2-40B4-BE49-F238E27FC236}">
                    <a16:creationId xmlns:a16="http://schemas.microsoft.com/office/drawing/2014/main" id="{14636AE8-CBF5-D937-FAFD-AA6DB90D56D4}"/>
                  </a:ext>
                </a:extLst>
              </p:cNvPr>
              <p:cNvSpPr txBox="1"/>
              <p:nvPr/>
            </p:nvSpPr>
            <p:spPr>
              <a:xfrm>
                <a:off x="5309741" y="8121270"/>
                <a:ext cx="1768932" cy="615553"/>
              </a:xfrm>
              <a:prstGeom prst="rect">
                <a:avLst/>
              </a:prstGeom>
            </p:spPr>
            <p:txBody>
              <a:bodyPr wrap="square" lIns="0" tIns="0" rIns="0" bIns="0" rtlCol="0" anchor="t">
                <a:spAutoFit/>
              </a:bodyPr>
              <a:lstStyle/>
              <a:p>
                <a:pPr indent="-72074" algn="ctr"/>
                <a:r>
                  <a:rPr lang="en-AU" sz="1000" b="1">
                    <a:solidFill>
                      <a:schemeClr val="tx2"/>
                    </a:solidFill>
                  </a:rPr>
                  <a:t>EUCALYPTUS </a:t>
                </a:r>
              </a:p>
              <a:p>
                <a:pPr indent="-72074" algn="ctr"/>
                <a:r>
                  <a:rPr lang="en-AU" sz="1000" b="1">
                    <a:solidFill>
                      <a:schemeClr val="tx2"/>
                    </a:solidFill>
                  </a:rPr>
                  <a:t>LEAVES</a:t>
                </a:r>
              </a:p>
            </p:txBody>
          </p:sp>
          <p:sp>
            <p:nvSpPr>
              <p:cNvPr id="13" name="TextBox 5">
                <a:extLst>
                  <a:ext uri="{FF2B5EF4-FFF2-40B4-BE49-F238E27FC236}">
                    <a16:creationId xmlns:a16="http://schemas.microsoft.com/office/drawing/2014/main" id="{62119A8F-0191-18A2-7753-64911FFFD920}"/>
                  </a:ext>
                </a:extLst>
              </p:cNvPr>
              <p:cNvSpPr txBox="1"/>
              <p:nvPr/>
            </p:nvSpPr>
            <p:spPr>
              <a:xfrm>
                <a:off x="8251945" y="7863004"/>
                <a:ext cx="1247036" cy="661719"/>
              </a:xfrm>
              <a:prstGeom prst="rect">
                <a:avLst/>
              </a:prstGeom>
            </p:spPr>
            <p:txBody>
              <a:bodyPr wrap="square" lIns="0" tIns="0" rIns="0" bIns="0" rtlCol="0" anchor="t">
                <a:spAutoFit/>
              </a:bodyPr>
              <a:lstStyle/>
              <a:p>
                <a:pPr marL="156527" lvl="1">
                  <a:lnSpc>
                    <a:spcPts val="3030"/>
                  </a:lnSpc>
                </a:pPr>
                <a:r>
                  <a:rPr lang="en-AU" sz="1100" b="1">
                    <a:solidFill>
                      <a:schemeClr val="tx2"/>
                    </a:solidFill>
                  </a:rPr>
                  <a:t>BARK</a:t>
                </a:r>
                <a:r>
                  <a:rPr lang="en-AU" sz="1250"/>
                  <a:t> </a:t>
                </a:r>
              </a:p>
            </p:txBody>
          </p:sp>
          <p:sp>
            <p:nvSpPr>
              <p:cNvPr id="14" name="TextBox 5">
                <a:extLst>
                  <a:ext uri="{FF2B5EF4-FFF2-40B4-BE49-F238E27FC236}">
                    <a16:creationId xmlns:a16="http://schemas.microsoft.com/office/drawing/2014/main" id="{9C16D0D3-8D51-982B-F49A-E5E035B80F30}"/>
                  </a:ext>
                </a:extLst>
              </p:cNvPr>
              <p:cNvSpPr txBox="1"/>
              <p:nvPr/>
            </p:nvSpPr>
            <p:spPr>
              <a:xfrm>
                <a:off x="10810850" y="8125302"/>
                <a:ext cx="1539840" cy="615553"/>
              </a:xfrm>
              <a:prstGeom prst="rect">
                <a:avLst/>
              </a:prstGeom>
            </p:spPr>
            <p:txBody>
              <a:bodyPr wrap="square" lIns="0" tIns="0" rIns="0" bIns="0" rtlCol="0" anchor="t">
                <a:spAutoFit/>
              </a:bodyPr>
              <a:lstStyle/>
              <a:p>
                <a:pPr indent="-72074" algn="ctr"/>
                <a:r>
                  <a:rPr lang="en-AU" sz="1000" b="1">
                    <a:solidFill>
                      <a:schemeClr val="tx2"/>
                    </a:solidFill>
                  </a:rPr>
                  <a:t>COCONUT</a:t>
                </a:r>
              </a:p>
              <a:p>
                <a:pPr indent="-72074" algn="ctr"/>
                <a:r>
                  <a:rPr lang="en-AU" sz="1000" b="1">
                    <a:solidFill>
                      <a:schemeClr val="tx2"/>
                    </a:solidFill>
                  </a:rPr>
                  <a:t>FIBRE  </a:t>
                </a:r>
              </a:p>
            </p:txBody>
          </p:sp>
          <p:sp>
            <p:nvSpPr>
              <p:cNvPr id="15" name="TextBox 5">
                <a:extLst>
                  <a:ext uri="{FF2B5EF4-FFF2-40B4-BE49-F238E27FC236}">
                    <a16:creationId xmlns:a16="http://schemas.microsoft.com/office/drawing/2014/main" id="{776490D2-E7E1-E156-6C41-F9783463543A}"/>
                  </a:ext>
                </a:extLst>
              </p:cNvPr>
              <p:cNvSpPr txBox="1"/>
              <p:nvPr/>
            </p:nvSpPr>
            <p:spPr>
              <a:xfrm>
                <a:off x="11742072" y="8054878"/>
                <a:ext cx="3940984" cy="615553"/>
              </a:xfrm>
              <a:prstGeom prst="rect">
                <a:avLst/>
              </a:prstGeom>
            </p:spPr>
            <p:txBody>
              <a:bodyPr wrap="square" lIns="0" tIns="0" rIns="0" bIns="0" rtlCol="0" anchor="t">
                <a:spAutoFit/>
              </a:bodyPr>
              <a:lstStyle/>
              <a:p>
                <a:pPr marL="613727" lvl="3" algn="ctr"/>
                <a:r>
                  <a:rPr lang="en-AU" sz="1000" b="1">
                    <a:solidFill>
                      <a:schemeClr val="tx2"/>
                    </a:solidFill>
                  </a:rPr>
                  <a:t>DRIED ANIMAL</a:t>
                </a:r>
              </a:p>
              <a:p>
                <a:pPr marL="613727" lvl="3" algn="ctr"/>
                <a:r>
                  <a:rPr lang="en-AU" sz="1000" b="1">
                    <a:solidFill>
                      <a:schemeClr val="tx2"/>
                    </a:solidFill>
                  </a:rPr>
                  <a:t>DUNG </a:t>
                </a:r>
              </a:p>
            </p:txBody>
          </p:sp>
        </p:grpSp>
        <p:pic>
          <p:nvPicPr>
            <p:cNvPr id="18" name="Image 2" descr="preencoded.png">
              <a:extLst>
                <a:ext uri="{FF2B5EF4-FFF2-40B4-BE49-F238E27FC236}">
                  <a16:creationId xmlns:a16="http://schemas.microsoft.com/office/drawing/2014/main" id="{7A9239C0-C173-3F23-C401-F7A244695529}"/>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a:ext>
              </a:extLst>
            </a:blip>
            <a:stretch>
              <a:fillRect/>
            </a:stretch>
          </p:blipFill>
          <p:spPr>
            <a:xfrm>
              <a:off x="2724976" y="7088736"/>
              <a:ext cx="1667165" cy="1013636"/>
            </a:xfrm>
            <a:prstGeom prst="rect">
              <a:avLst/>
            </a:prstGeom>
          </p:spPr>
        </p:pic>
        <p:pic>
          <p:nvPicPr>
            <p:cNvPr id="19" name="Image 1" descr="preencoded.png">
              <a:extLst>
                <a:ext uri="{FF2B5EF4-FFF2-40B4-BE49-F238E27FC236}">
                  <a16:creationId xmlns:a16="http://schemas.microsoft.com/office/drawing/2014/main" id="{EE1E4F5F-EF7D-62FA-675D-11960425D59D}"/>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a:ext>
              </a:extLst>
            </a:blip>
            <a:stretch>
              <a:fillRect/>
            </a:stretch>
          </p:blipFill>
          <p:spPr>
            <a:xfrm>
              <a:off x="5488541" y="7160217"/>
              <a:ext cx="1453522" cy="870674"/>
            </a:xfrm>
            <a:prstGeom prst="rect">
              <a:avLst/>
            </a:prstGeom>
          </p:spPr>
        </p:pic>
        <p:pic>
          <p:nvPicPr>
            <p:cNvPr id="21" name="Image 3" descr="preencoded.png">
              <a:extLst>
                <a:ext uri="{FF2B5EF4-FFF2-40B4-BE49-F238E27FC236}">
                  <a16:creationId xmlns:a16="http://schemas.microsoft.com/office/drawing/2014/main" id="{53D1C748-416D-4325-B1D6-AC897D5CFE38}"/>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a:ext>
              </a:extLst>
            </a:blip>
            <a:stretch>
              <a:fillRect/>
            </a:stretch>
          </p:blipFill>
          <p:spPr>
            <a:xfrm>
              <a:off x="8069459" y="7386238"/>
              <a:ext cx="1667164" cy="682871"/>
            </a:xfrm>
            <a:prstGeom prst="rect">
              <a:avLst/>
            </a:prstGeom>
          </p:spPr>
        </p:pic>
        <p:pic>
          <p:nvPicPr>
            <p:cNvPr id="23" name="Image 4" descr="preencoded.png">
              <a:extLst>
                <a:ext uri="{FF2B5EF4-FFF2-40B4-BE49-F238E27FC236}">
                  <a16:creationId xmlns:a16="http://schemas.microsoft.com/office/drawing/2014/main" id="{D58611A0-049D-2EE7-AFBE-0CA9E8D210B3}"/>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a:ext>
              </a:extLst>
            </a:blip>
            <a:stretch>
              <a:fillRect/>
            </a:stretch>
          </p:blipFill>
          <p:spPr>
            <a:xfrm>
              <a:off x="10747429" y="7364295"/>
              <a:ext cx="1667164" cy="672201"/>
            </a:xfrm>
            <a:prstGeom prst="rect">
              <a:avLst/>
            </a:prstGeom>
          </p:spPr>
        </p:pic>
        <p:pic>
          <p:nvPicPr>
            <p:cNvPr id="24" name="Image 0" descr="preencoded.png">
              <a:extLst>
                <a:ext uri="{FF2B5EF4-FFF2-40B4-BE49-F238E27FC236}">
                  <a16:creationId xmlns:a16="http://schemas.microsoft.com/office/drawing/2014/main" id="{59F43914-4B59-5031-4696-F7432A79C2FB}"/>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a:ext>
              </a:extLst>
            </a:blip>
            <a:stretch>
              <a:fillRect/>
            </a:stretch>
          </p:blipFill>
          <p:spPr>
            <a:xfrm>
              <a:off x="13879568" y="6970529"/>
              <a:ext cx="810028" cy="963224"/>
            </a:xfrm>
            <a:prstGeom prst="rect">
              <a:avLst/>
            </a:prstGeom>
          </p:spPr>
        </p:pic>
      </p:grpSp>
      <p:sp>
        <p:nvSpPr>
          <p:cNvPr id="2" name="TextBox 1">
            <a:extLst>
              <a:ext uri="{FF2B5EF4-FFF2-40B4-BE49-F238E27FC236}">
                <a16:creationId xmlns:a16="http://schemas.microsoft.com/office/drawing/2014/main" id="{5C1CD8F0-0DD1-2027-7E67-251A9BF4D500}"/>
              </a:ext>
            </a:extLst>
          </p:cNvPr>
          <p:cNvSpPr txBox="1"/>
          <p:nvPr/>
        </p:nvSpPr>
        <p:spPr>
          <a:xfrm>
            <a:off x="987116" y="995473"/>
            <a:ext cx="7524750" cy="1561710"/>
          </a:xfrm>
          <a:prstGeom prst="rect">
            <a:avLst/>
          </a:prstGeom>
          <a:noFill/>
        </p:spPr>
        <p:txBody>
          <a:bodyPr wrap="square" rtlCol="0">
            <a:spAutoFit/>
          </a:bodyPr>
          <a:lstStyle/>
          <a:p>
            <a:pPr marL="142875" indent="-142875">
              <a:lnSpc>
                <a:spcPct val="150000"/>
              </a:lnSpc>
              <a:buFont typeface="Arial" panose="020B0604020202020204" pitchFamily="34" charset="0"/>
              <a:buChar char="•"/>
            </a:pPr>
            <a:r>
              <a:rPr lang="en-AU" sz="1300"/>
              <a:t>A material that is very dry and easily catches on fire.</a:t>
            </a:r>
          </a:p>
          <a:p>
            <a:pPr marL="142875" indent="-142875">
              <a:lnSpc>
                <a:spcPct val="150000"/>
              </a:lnSpc>
              <a:buFont typeface="Arial" panose="020B0604020202020204" pitchFamily="34" charset="0"/>
              <a:buChar char="•"/>
            </a:pPr>
            <a:r>
              <a:rPr lang="en-AU" sz="1300"/>
              <a:t>When you create sparks or heat (from friction), the tinder catches fire first. </a:t>
            </a:r>
          </a:p>
          <a:p>
            <a:pPr marL="142875" indent="-142875">
              <a:lnSpc>
                <a:spcPct val="150000"/>
              </a:lnSpc>
              <a:buFont typeface="Arial" panose="020B0604020202020204" pitchFamily="34" charset="0"/>
              <a:buChar char="•"/>
            </a:pPr>
            <a:r>
              <a:rPr lang="en-AU" sz="1300"/>
              <a:t>Once tinder is burning, it can be used to light other materials that are harder to ignite.</a:t>
            </a:r>
          </a:p>
          <a:p>
            <a:pPr marL="142875" indent="-142875">
              <a:lnSpc>
                <a:spcPct val="150000"/>
              </a:lnSpc>
              <a:buFont typeface="Arial" panose="020B0604020202020204" pitchFamily="34" charset="0"/>
              <a:buChar char="•"/>
            </a:pPr>
            <a:r>
              <a:rPr lang="en-AU" sz="1300"/>
              <a:t>Acts as the “helper” for starting a fire. Without it, starting a fire is much harder.</a:t>
            </a:r>
          </a:p>
          <a:p>
            <a:pPr>
              <a:lnSpc>
                <a:spcPct val="150000"/>
              </a:lnSpc>
            </a:pPr>
            <a:r>
              <a:rPr lang="en-AU" sz="1300"/>
              <a:t>Examples include: </a:t>
            </a:r>
          </a:p>
        </p:txBody>
      </p:sp>
    </p:spTree>
    <p:extLst>
      <p:ext uri="{BB962C8B-B14F-4D97-AF65-F5344CB8AC3E}">
        <p14:creationId xmlns:p14="http://schemas.microsoft.com/office/powerpoint/2010/main" val="79236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731285" y="1707164"/>
            <a:ext cx="3613911" cy="4274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57200">
              <a:lnSpc>
                <a:spcPts val="3570"/>
              </a:lnSpc>
              <a:spcBef>
                <a:spcPts val="0"/>
              </a:spcBef>
              <a:defRPr/>
            </a:pPr>
            <a:r>
              <a:rPr lang="en-US" sz="2400" b="1" cap="all">
                <a:latin typeface="Calibri" panose="020F0502020204030204" pitchFamily="34" charset="0"/>
                <a:ea typeface="Calibri (MS) Bold"/>
                <a:cs typeface="Calibri (MS) Bold"/>
                <a:sym typeface="Calibri (MS) Bold"/>
              </a:rPr>
              <a:t>Lesson objectives</a:t>
            </a:r>
          </a:p>
        </p:txBody>
      </p:sp>
      <p:sp>
        <p:nvSpPr>
          <p:cNvPr id="5" name="TextBox 5"/>
          <p:cNvSpPr txBox="1"/>
          <p:nvPr/>
        </p:nvSpPr>
        <p:spPr>
          <a:xfrm>
            <a:off x="491490" y="2251995"/>
            <a:ext cx="5936086" cy="1151790"/>
          </a:xfrm>
          <a:prstGeom prst="rect">
            <a:avLst/>
          </a:prstGeom>
        </p:spPr>
        <p:txBody>
          <a:bodyPr lIns="0" tIns="0" rIns="0" bIns="0" rtlCol="0" anchor="t">
            <a:spAutoFit/>
          </a:bodyPr>
          <a:lstStyle/>
          <a:p>
            <a:pPr marL="426085" lvl="1" indent="-285750">
              <a:lnSpc>
                <a:spcPts val="2275"/>
              </a:lnSpc>
              <a:buFont typeface="Arial" panose="020B0604020202020204" pitchFamily="34" charset="0"/>
              <a:buChar char="•"/>
            </a:pPr>
            <a:r>
              <a:rPr lang="en-US" sz="1350">
                <a:solidFill>
                  <a:srgbClr val="000000"/>
                </a:solidFill>
                <a:ea typeface="Calibri (MS)"/>
                <a:cs typeface="Calibri (MS)"/>
                <a:sym typeface="Calibri (MS)"/>
              </a:rPr>
              <a:t>Explore</a:t>
            </a:r>
            <a:r>
              <a:rPr lang="en-US" sz="1350" b="1">
                <a:solidFill>
                  <a:srgbClr val="000000"/>
                </a:solidFill>
                <a:ea typeface="Calibri (MS) Bold"/>
                <a:cs typeface="Calibri (MS) Bold"/>
                <a:sym typeface="Calibri (MS) Bold"/>
              </a:rPr>
              <a:t> traditional use</a:t>
            </a:r>
            <a:r>
              <a:rPr lang="en-US" sz="1350">
                <a:solidFill>
                  <a:srgbClr val="000000"/>
                </a:solidFill>
                <a:ea typeface="Calibri (MS)"/>
                <a:cs typeface="Calibri (MS)"/>
                <a:sym typeface="Calibri (MS)"/>
              </a:rPr>
              <a:t> of fire by Aboriginal and/or Torres Strait Islander Peoples to manage natural environments.</a:t>
            </a:r>
          </a:p>
          <a:p>
            <a:pPr marL="426085" lvl="1" indent="-285750">
              <a:lnSpc>
                <a:spcPts val="2275"/>
              </a:lnSpc>
              <a:buFont typeface="Arial" panose="020B0604020202020204" pitchFamily="34" charset="0"/>
              <a:buChar char="•"/>
            </a:pPr>
            <a:r>
              <a:rPr lang="en-US" sz="1350">
                <a:solidFill>
                  <a:srgbClr val="000000"/>
                </a:solidFill>
                <a:ea typeface="Calibri (MS) Bold"/>
                <a:cs typeface="Calibri (MS) Bold"/>
                <a:sym typeface="Calibri (MS) Bold"/>
              </a:rPr>
              <a:t>Understand </a:t>
            </a:r>
            <a:r>
              <a:rPr lang="en-US" sz="1350" b="1">
                <a:solidFill>
                  <a:srgbClr val="000000"/>
                </a:solidFill>
                <a:ea typeface="Calibri (MS) Bold"/>
                <a:cs typeface="Calibri (MS) Bold"/>
                <a:sym typeface="Calibri (MS) Bold"/>
              </a:rPr>
              <a:t>abiotic</a:t>
            </a:r>
            <a:r>
              <a:rPr lang="en-US" sz="1350">
                <a:solidFill>
                  <a:srgbClr val="000000"/>
                </a:solidFill>
                <a:ea typeface="Calibri (MS)"/>
                <a:cs typeface="Calibri (MS)"/>
                <a:sym typeface="Calibri (MS)"/>
              </a:rPr>
              <a:t> and </a:t>
            </a:r>
            <a:r>
              <a:rPr lang="en-US" sz="1350" b="1">
                <a:solidFill>
                  <a:srgbClr val="000000"/>
                </a:solidFill>
                <a:ea typeface="Calibri (MS) Bold"/>
                <a:cs typeface="Calibri (MS) Bold"/>
                <a:sym typeface="Calibri (MS) Bold"/>
              </a:rPr>
              <a:t>biotic</a:t>
            </a:r>
            <a:r>
              <a:rPr lang="en-US" sz="1350">
                <a:solidFill>
                  <a:srgbClr val="000000"/>
                </a:solidFill>
                <a:ea typeface="Calibri (MS)"/>
                <a:cs typeface="Calibri (MS)"/>
                <a:sym typeface="Calibri (MS)"/>
              </a:rPr>
              <a:t> ecosystem factors.</a:t>
            </a:r>
          </a:p>
          <a:p>
            <a:pPr marL="426085" lvl="1" indent="-285750">
              <a:lnSpc>
                <a:spcPts val="2275"/>
              </a:lnSpc>
              <a:buFont typeface="Arial" panose="020B0604020202020204" pitchFamily="34" charset="0"/>
              <a:buChar char="•"/>
            </a:pPr>
            <a:r>
              <a:rPr lang="en-US" sz="1350">
                <a:solidFill>
                  <a:srgbClr val="000000"/>
                </a:solidFill>
                <a:ea typeface="Calibri (MS)"/>
                <a:cs typeface="Calibri (MS)"/>
                <a:sym typeface="Calibri (MS)"/>
              </a:rPr>
              <a:t>Identify </a:t>
            </a:r>
            <a:r>
              <a:rPr lang="en-US" sz="1350" b="1">
                <a:solidFill>
                  <a:srgbClr val="000000"/>
                </a:solidFill>
                <a:ea typeface="Calibri (MS) Bold"/>
                <a:cs typeface="Calibri (MS) Bold"/>
                <a:sym typeface="Calibri (MS) Bold"/>
              </a:rPr>
              <a:t>effects of fire </a:t>
            </a:r>
            <a:r>
              <a:rPr lang="en-US" sz="1350">
                <a:solidFill>
                  <a:srgbClr val="000000"/>
                </a:solidFill>
                <a:ea typeface="Calibri (MS)"/>
                <a:cs typeface="Calibri (MS)"/>
                <a:sym typeface="Calibri (MS)"/>
              </a:rPr>
              <a:t>on ecosystems.</a:t>
            </a:r>
          </a:p>
        </p:txBody>
      </p:sp>
      <p:pic>
        <p:nvPicPr>
          <p:cNvPr id="11" name="Picture 10">
            <a:extLst>
              <a:ext uri="{FF2B5EF4-FFF2-40B4-BE49-F238E27FC236}">
                <a16:creationId xmlns:a16="http://schemas.microsoft.com/office/drawing/2014/main" id="{F77776E0-2B0D-EE67-8C6B-FAFAB45B15F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433781" y="-12894"/>
            <a:ext cx="5169287" cy="5169287"/>
          </a:xfrm>
          <a:prstGeom prst="ellipse">
            <a:avLst/>
          </a:prstGeom>
          <a:ln w="190500" cap="rnd">
            <a:noFill/>
            <a:prstDash val="soli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EC078-B537-E211-909A-CA68B1F2F0D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4A04726-9D24-2305-677D-F8FF19BA715D}"/>
              </a:ext>
            </a:extLst>
          </p:cNvPr>
          <p:cNvSpPr txBox="1">
            <a:spLocks noGrp="1"/>
          </p:cNvSpPr>
          <p:nvPr>
            <p:ph type="title" idx="4294967295"/>
          </p:nvPr>
        </p:nvSpPr>
        <p:spPr>
          <a:xfrm>
            <a:off x="1162949" y="321555"/>
            <a:ext cx="6929210" cy="4457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3849"/>
              </a:lnSpc>
              <a:spcBef>
                <a:spcPts val="0"/>
              </a:spcBef>
              <a:spcAft>
                <a:spcPts val="0"/>
              </a:spcAft>
              <a:buClrTx/>
              <a:buSzTx/>
              <a:buFontTx/>
              <a:buNone/>
              <a:tabLst/>
              <a:defRPr/>
            </a:pPr>
            <a:r>
              <a:rPr kumimoji="0" lang="en-US" sz="2400" b="1" i="0" u="none" strike="noStrike" kern="1200" cap="none" spc="0" normalizeH="0" baseline="0" noProof="0">
                <a:ln>
                  <a:noFill/>
                </a:ln>
                <a:solidFill>
                  <a:srgbClr val="004B87"/>
                </a:solidFill>
                <a:effectLst/>
                <a:uLnTx/>
                <a:uFillTx/>
                <a:latin typeface="Calibri (MS) Bold"/>
                <a:ea typeface="Calibri (MS) Bold"/>
                <a:cs typeface="Calibri (MS) Bold"/>
                <a:sym typeface="Calibri (MS) Bold"/>
              </a:rPr>
              <a:t>FORMS OF ENERGY IN FIRE-STARTING</a:t>
            </a:r>
          </a:p>
        </p:txBody>
      </p:sp>
      <p:pic>
        <p:nvPicPr>
          <p:cNvPr id="41" name="Graphic 40">
            <a:extLst>
              <a:ext uri="{FF2B5EF4-FFF2-40B4-BE49-F238E27FC236}">
                <a16:creationId xmlns:a16="http://schemas.microsoft.com/office/drawing/2014/main" id="{8F645ABE-8BE6-F341-812D-66D5B0F9DB7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0315139" flipH="1" flipV="1">
            <a:off x="2152440" y="1735552"/>
            <a:ext cx="587585" cy="587585"/>
          </a:xfrm>
          <a:prstGeom prst="rect">
            <a:avLst/>
          </a:prstGeom>
        </p:spPr>
      </p:pic>
      <p:grpSp>
        <p:nvGrpSpPr>
          <p:cNvPr id="50" name="Group 49" descr="An illustration of hands about to twist a drill stick into a wooden hearth.&#10;&#10;The form of energy is chemical potential energy: energy stored in wood, tinder, person's muscles. ">
            <a:extLst>
              <a:ext uri="{FF2B5EF4-FFF2-40B4-BE49-F238E27FC236}">
                <a16:creationId xmlns:a16="http://schemas.microsoft.com/office/drawing/2014/main" id="{B72DB2F2-2B88-F88B-8151-CDCE4C70831E}"/>
              </a:ext>
            </a:extLst>
          </p:cNvPr>
          <p:cNvGrpSpPr/>
          <p:nvPr/>
        </p:nvGrpSpPr>
        <p:grpSpPr>
          <a:xfrm>
            <a:off x="-11514" y="1200550"/>
            <a:ext cx="2126256" cy="2504699"/>
            <a:chOff x="72603" y="1032065"/>
            <a:chExt cx="2126256" cy="2504699"/>
          </a:xfrm>
        </p:grpSpPr>
        <p:grpSp>
          <p:nvGrpSpPr>
            <p:cNvPr id="33" name="Group 32">
              <a:extLst>
                <a:ext uri="{FF2B5EF4-FFF2-40B4-BE49-F238E27FC236}">
                  <a16:creationId xmlns:a16="http://schemas.microsoft.com/office/drawing/2014/main" id="{73351ED7-2641-079F-7F8E-EE3C51AAAC8E}"/>
                </a:ext>
              </a:extLst>
            </p:cNvPr>
            <p:cNvGrpSpPr/>
            <p:nvPr/>
          </p:nvGrpSpPr>
          <p:grpSpPr>
            <a:xfrm>
              <a:off x="341797" y="1032065"/>
              <a:ext cx="1857062" cy="2504699"/>
              <a:chOff x="332511" y="1723234"/>
              <a:chExt cx="1857062" cy="2504699"/>
            </a:xfrm>
          </p:grpSpPr>
          <p:sp>
            <p:nvSpPr>
              <p:cNvPr id="9" name="Rectangle: Rounded Corners 8">
                <a:extLst>
                  <a:ext uri="{FF2B5EF4-FFF2-40B4-BE49-F238E27FC236}">
                    <a16:creationId xmlns:a16="http://schemas.microsoft.com/office/drawing/2014/main" id="{E4C397E8-D854-5A80-FB06-850217A91FF5}"/>
                  </a:ext>
                </a:extLst>
              </p:cNvPr>
              <p:cNvSpPr/>
              <p:nvPr/>
            </p:nvSpPr>
            <p:spPr>
              <a:xfrm>
                <a:off x="332511" y="1723234"/>
                <a:ext cx="1857062" cy="2504699"/>
              </a:xfrm>
              <a:prstGeom prst="roundRect">
                <a:avLst/>
              </a:prstGeom>
              <a:solidFill>
                <a:srgbClr val="001D34"/>
              </a:solidFill>
              <a:ln>
                <a:noFill/>
              </a:ln>
            </p:spPr>
            <p:style>
              <a:lnRef idx="0">
                <a:scrgbClr r="0" g="0" b="0"/>
              </a:lnRef>
              <a:fillRef idx="0">
                <a:scrgbClr r="0" g="0" b="0"/>
              </a:fillRef>
              <a:effectRef idx="0">
                <a:scrgbClr r="0" g="0" b="0"/>
              </a:effectRef>
              <a:fontRef idx="minor">
                <a:schemeClr val="lt1"/>
              </a:fontRef>
            </p:style>
            <p:txBody>
              <a:bodyPr/>
              <a:lstStyle/>
              <a:p>
                <a:endParaRPr lang="en-AU"/>
              </a:p>
            </p:txBody>
          </p:sp>
          <p:sp>
            <p:nvSpPr>
              <p:cNvPr id="14" name="Rectangle: Rounded Corners 13">
                <a:extLst>
                  <a:ext uri="{FF2B5EF4-FFF2-40B4-BE49-F238E27FC236}">
                    <a16:creationId xmlns:a16="http://schemas.microsoft.com/office/drawing/2014/main" id="{F6B20946-C8D6-92CA-B001-19CA619128FE}"/>
                  </a:ext>
                </a:extLst>
              </p:cNvPr>
              <p:cNvSpPr/>
              <p:nvPr/>
            </p:nvSpPr>
            <p:spPr>
              <a:xfrm>
                <a:off x="341797" y="1725860"/>
                <a:ext cx="1838491" cy="1562116"/>
              </a:xfrm>
              <a:prstGeom prst="roundRect">
                <a:avLst/>
              </a:prstGeom>
              <a:blipFill rotWithShape="1">
                <a:blip r:embed="rId4" cstate="print">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17" name="Freeform: Shape 16">
                <a:extLst>
                  <a:ext uri="{FF2B5EF4-FFF2-40B4-BE49-F238E27FC236}">
                    <a16:creationId xmlns:a16="http://schemas.microsoft.com/office/drawing/2014/main" id="{6B6B7CD7-7D85-E615-4FBC-708FC67CE47D}"/>
                  </a:ext>
                </a:extLst>
              </p:cNvPr>
              <p:cNvSpPr/>
              <p:nvPr/>
            </p:nvSpPr>
            <p:spPr>
              <a:xfrm>
                <a:off x="422712" y="3505426"/>
                <a:ext cx="1691730" cy="536263"/>
              </a:xfrm>
              <a:custGeom>
                <a:avLst/>
                <a:gdLst>
                  <a:gd name="csX0" fmla="*/ 0 w 1519414"/>
                  <a:gd name="csY0" fmla="*/ 0 h 536263"/>
                  <a:gd name="csX1" fmla="*/ 1519414 w 1519414"/>
                  <a:gd name="csY1" fmla="*/ 0 h 536263"/>
                  <a:gd name="csX2" fmla="*/ 1519414 w 1519414"/>
                  <a:gd name="csY2" fmla="*/ 536263 h 536263"/>
                  <a:gd name="csX3" fmla="*/ 0 w 1519414"/>
                  <a:gd name="csY3" fmla="*/ 536263 h 536263"/>
                  <a:gd name="csX4" fmla="*/ 0 w 1519414"/>
                  <a:gd name="csY4" fmla="*/ 0 h 536263"/>
                </a:gdLst>
                <a:ahLst/>
                <a:cxnLst>
                  <a:cxn ang="0">
                    <a:pos x="csX0" y="csY0"/>
                  </a:cxn>
                  <a:cxn ang="0">
                    <a:pos x="csX1" y="csY1"/>
                  </a:cxn>
                  <a:cxn ang="0">
                    <a:pos x="csX2" y="csY2"/>
                  </a:cxn>
                  <a:cxn ang="0">
                    <a:pos x="csX3" y="csY3"/>
                  </a:cxn>
                  <a:cxn ang="0">
                    <a:pos x="csX4" y="csY4"/>
                  </a:cxn>
                </a:cxnLst>
                <a:rect l="l" t="t" r="r" b="b"/>
                <a:pathLst>
                  <a:path w="1519414" h="536263">
                    <a:moveTo>
                      <a:pt x="0" y="0"/>
                    </a:moveTo>
                    <a:lnTo>
                      <a:pt x="1519414" y="0"/>
                    </a:lnTo>
                    <a:lnTo>
                      <a:pt x="1519414" y="536263"/>
                    </a:lnTo>
                    <a:lnTo>
                      <a:pt x="0" y="5362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422275">
                  <a:lnSpc>
                    <a:spcPct val="90000"/>
                  </a:lnSpc>
                  <a:spcBef>
                    <a:spcPct val="0"/>
                  </a:spcBef>
                  <a:spcAft>
                    <a:spcPct val="35000"/>
                  </a:spcAft>
                  <a:buNone/>
                </a:pPr>
                <a:r>
                  <a:rPr lang="en-AU" sz="1050" b="1" kern="1200">
                    <a:solidFill>
                      <a:schemeClr val="bg1"/>
                    </a:solidFill>
                  </a:rPr>
                  <a:t>CHEMICAL POTENTIAL ENERGY</a:t>
                </a:r>
              </a:p>
              <a:p>
                <a:pPr marL="0" lvl="0" indent="0" algn="ctr" defTabSz="422275">
                  <a:lnSpc>
                    <a:spcPct val="90000"/>
                  </a:lnSpc>
                  <a:spcBef>
                    <a:spcPct val="0"/>
                  </a:spcBef>
                  <a:spcAft>
                    <a:spcPct val="35000"/>
                  </a:spcAft>
                  <a:buNone/>
                </a:pPr>
                <a:r>
                  <a:rPr lang="en-AU" sz="1100" kern="1200">
                    <a:solidFill>
                      <a:schemeClr val="bg1"/>
                    </a:solidFill>
                  </a:rPr>
                  <a:t>Energy stored in wood, tinder, a person’s muscles. </a:t>
                </a:r>
                <a:r>
                  <a:rPr lang="en-AU" sz="1100" b="1" kern="1200">
                    <a:solidFill>
                      <a:schemeClr val="bg1"/>
                    </a:solidFill>
                  </a:rPr>
                  <a:t> </a:t>
                </a:r>
                <a:endParaRPr lang="en-AU" sz="1100" kern="1200">
                  <a:solidFill>
                    <a:schemeClr val="bg1"/>
                  </a:solidFill>
                </a:endParaRPr>
              </a:p>
            </p:txBody>
          </p:sp>
        </p:grpSp>
        <p:sp>
          <p:nvSpPr>
            <p:cNvPr id="44" name="TextBox 43">
              <a:extLst>
                <a:ext uri="{FF2B5EF4-FFF2-40B4-BE49-F238E27FC236}">
                  <a16:creationId xmlns:a16="http://schemas.microsoft.com/office/drawing/2014/main" id="{C705C328-7580-98BC-CF63-67D0119F192B}"/>
                </a:ext>
              </a:extLst>
            </p:cNvPr>
            <p:cNvSpPr txBox="1"/>
            <p:nvPr/>
          </p:nvSpPr>
          <p:spPr>
            <a:xfrm>
              <a:off x="72603" y="1032065"/>
              <a:ext cx="359394" cy="369332"/>
            </a:xfrm>
            <a:prstGeom prst="rect">
              <a:avLst/>
            </a:prstGeom>
            <a:noFill/>
          </p:spPr>
          <p:txBody>
            <a:bodyPr wrap="none" rtlCol="0">
              <a:spAutoFit/>
            </a:bodyPr>
            <a:lstStyle/>
            <a:p>
              <a:r>
                <a:rPr lang="en-AU" dirty="0">
                  <a:solidFill>
                    <a:srgbClr val="004B87"/>
                  </a:solidFill>
                </a:rPr>
                <a:t>1.</a:t>
              </a:r>
            </a:p>
          </p:txBody>
        </p:sp>
      </p:grpSp>
      <p:grpSp>
        <p:nvGrpSpPr>
          <p:cNvPr id="49" name="Group 48" descr="An illustration of hands rubbing and twisting a drill stick into a wooden hearth, and smoke starting to rise from the wooden hearth.&#10;&#10;The form of energy is kinetic and sound energy: person moving saw/drill stick.">
            <a:extLst>
              <a:ext uri="{FF2B5EF4-FFF2-40B4-BE49-F238E27FC236}">
                <a16:creationId xmlns:a16="http://schemas.microsoft.com/office/drawing/2014/main" id="{3D506F18-B385-4DCE-10A1-C11B9722556E}"/>
              </a:ext>
            </a:extLst>
          </p:cNvPr>
          <p:cNvGrpSpPr/>
          <p:nvPr/>
        </p:nvGrpSpPr>
        <p:grpSpPr>
          <a:xfrm>
            <a:off x="2205776" y="2359462"/>
            <a:ext cx="2140687" cy="2504699"/>
            <a:chOff x="2288356" y="2284414"/>
            <a:chExt cx="2140687" cy="2504699"/>
          </a:xfrm>
        </p:grpSpPr>
        <p:grpSp>
          <p:nvGrpSpPr>
            <p:cNvPr id="34" name="Group 33">
              <a:extLst>
                <a:ext uri="{FF2B5EF4-FFF2-40B4-BE49-F238E27FC236}">
                  <a16:creationId xmlns:a16="http://schemas.microsoft.com/office/drawing/2014/main" id="{2DE2F5CA-7CB0-3DB0-6B1E-B27DA7ACF4E0}"/>
                </a:ext>
              </a:extLst>
            </p:cNvPr>
            <p:cNvGrpSpPr/>
            <p:nvPr/>
          </p:nvGrpSpPr>
          <p:grpSpPr>
            <a:xfrm>
              <a:off x="2571981" y="2284414"/>
              <a:ext cx="1857062" cy="2504699"/>
              <a:chOff x="2539816" y="1723234"/>
              <a:chExt cx="1857062" cy="2504699"/>
            </a:xfrm>
          </p:grpSpPr>
          <p:sp>
            <p:nvSpPr>
              <p:cNvPr id="18" name="Rectangle: Rounded Corners 17">
                <a:extLst>
                  <a:ext uri="{FF2B5EF4-FFF2-40B4-BE49-F238E27FC236}">
                    <a16:creationId xmlns:a16="http://schemas.microsoft.com/office/drawing/2014/main" id="{2BC9F778-B3EB-CA96-C6EE-5D8334177487}"/>
                  </a:ext>
                </a:extLst>
              </p:cNvPr>
              <p:cNvSpPr/>
              <p:nvPr/>
            </p:nvSpPr>
            <p:spPr>
              <a:xfrm>
                <a:off x="2539816" y="1723234"/>
                <a:ext cx="1857062" cy="2504699"/>
              </a:xfrm>
              <a:prstGeom prst="roundRect">
                <a:avLst/>
              </a:prstGeom>
            </p:spPr>
            <p:style>
              <a:lnRef idx="2">
                <a:schemeClr val="accent2"/>
              </a:lnRef>
              <a:fillRef idx="1">
                <a:schemeClr val="lt1"/>
              </a:fillRef>
              <a:effectRef idx="0">
                <a:schemeClr val="accent2"/>
              </a:effectRef>
              <a:fontRef idx="minor">
                <a:schemeClr val="dk1"/>
              </a:fontRef>
            </p:style>
            <p:txBody>
              <a:bodyPr/>
              <a:lstStyle/>
              <a:p>
                <a:endParaRPr lang="en-AU"/>
              </a:p>
            </p:txBody>
          </p:sp>
          <p:sp>
            <p:nvSpPr>
              <p:cNvPr id="19" name="Rectangle: Rounded Corners 18">
                <a:extLst>
                  <a:ext uri="{FF2B5EF4-FFF2-40B4-BE49-F238E27FC236}">
                    <a16:creationId xmlns:a16="http://schemas.microsoft.com/office/drawing/2014/main" id="{539FB4F7-0C60-9734-CEDD-6681C40C83F9}"/>
                  </a:ext>
                </a:extLst>
              </p:cNvPr>
              <p:cNvSpPr/>
              <p:nvPr/>
            </p:nvSpPr>
            <p:spPr>
              <a:xfrm>
                <a:off x="2549101" y="1790810"/>
                <a:ext cx="1838491" cy="1562116"/>
              </a:xfrm>
              <a:prstGeom prst="roundRect">
                <a:avLst/>
              </a:prstGeom>
              <a:blipFill rotWithShape="1">
                <a:blip r:embed="rId5" cstate="print">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23" name="Freeform: Shape 22">
                <a:extLst>
                  <a:ext uri="{FF2B5EF4-FFF2-40B4-BE49-F238E27FC236}">
                    <a16:creationId xmlns:a16="http://schemas.microsoft.com/office/drawing/2014/main" id="{2D6D16B5-5FF8-0E3A-ACE3-7735471F70E2}"/>
                  </a:ext>
                </a:extLst>
              </p:cNvPr>
              <p:cNvSpPr/>
              <p:nvPr/>
            </p:nvSpPr>
            <p:spPr>
              <a:xfrm>
                <a:off x="2674785" y="3562539"/>
                <a:ext cx="1647337" cy="536263"/>
              </a:xfrm>
              <a:custGeom>
                <a:avLst/>
                <a:gdLst>
                  <a:gd name="csX0" fmla="*/ 0 w 1519414"/>
                  <a:gd name="csY0" fmla="*/ 0 h 536263"/>
                  <a:gd name="csX1" fmla="*/ 1519414 w 1519414"/>
                  <a:gd name="csY1" fmla="*/ 0 h 536263"/>
                  <a:gd name="csX2" fmla="*/ 1519414 w 1519414"/>
                  <a:gd name="csY2" fmla="*/ 536263 h 536263"/>
                  <a:gd name="csX3" fmla="*/ 0 w 1519414"/>
                  <a:gd name="csY3" fmla="*/ 536263 h 536263"/>
                  <a:gd name="csX4" fmla="*/ 0 w 1519414"/>
                  <a:gd name="csY4" fmla="*/ 0 h 536263"/>
                </a:gdLst>
                <a:ahLst/>
                <a:cxnLst>
                  <a:cxn ang="0">
                    <a:pos x="csX0" y="csY0"/>
                  </a:cxn>
                  <a:cxn ang="0">
                    <a:pos x="csX1" y="csY1"/>
                  </a:cxn>
                  <a:cxn ang="0">
                    <a:pos x="csX2" y="csY2"/>
                  </a:cxn>
                  <a:cxn ang="0">
                    <a:pos x="csX3" y="csY3"/>
                  </a:cxn>
                  <a:cxn ang="0">
                    <a:pos x="csX4" y="csY4"/>
                  </a:cxn>
                </a:cxnLst>
                <a:rect l="l" t="t" r="r" b="b"/>
                <a:pathLst>
                  <a:path w="1519414" h="536263">
                    <a:moveTo>
                      <a:pt x="0" y="0"/>
                    </a:moveTo>
                    <a:lnTo>
                      <a:pt x="1519414" y="0"/>
                    </a:lnTo>
                    <a:lnTo>
                      <a:pt x="1519414" y="536263"/>
                    </a:lnTo>
                    <a:lnTo>
                      <a:pt x="0" y="5362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AU" sz="1100" b="1" kern="1200">
                    <a:solidFill>
                      <a:schemeClr val="tx1"/>
                    </a:solidFill>
                  </a:rPr>
                  <a:t>KINETIC &amp; SOUND ENERGY</a:t>
                </a:r>
              </a:p>
              <a:p>
                <a:pPr marL="0" lvl="0" indent="0" algn="ctr" defTabSz="444500">
                  <a:lnSpc>
                    <a:spcPct val="90000"/>
                  </a:lnSpc>
                  <a:spcBef>
                    <a:spcPct val="0"/>
                  </a:spcBef>
                  <a:spcAft>
                    <a:spcPct val="35000"/>
                  </a:spcAft>
                  <a:buNone/>
                </a:pPr>
                <a:r>
                  <a:rPr lang="en-AU" sz="1100" kern="1200">
                    <a:solidFill>
                      <a:schemeClr val="tx1"/>
                    </a:solidFill>
                  </a:rPr>
                  <a:t>Person moving saw/drill stick.</a:t>
                </a:r>
              </a:p>
            </p:txBody>
          </p:sp>
        </p:grpSp>
        <p:sp>
          <p:nvSpPr>
            <p:cNvPr id="46" name="TextBox 45">
              <a:extLst>
                <a:ext uri="{FF2B5EF4-FFF2-40B4-BE49-F238E27FC236}">
                  <a16:creationId xmlns:a16="http://schemas.microsoft.com/office/drawing/2014/main" id="{3C8FD9C5-56BB-A509-A42B-38F784FD73AB}"/>
                </a:ext>
              </a:extLst>
            </p:cNvPr>
            <p:cNvSpPr txBox="1"/>
            <p:nvPr/>
          </p:nvSpPr>
          <p:spPr>
            <a:xfrm>
              <a:off x="2288356" y="2351990"/>
              <a:ext cx="359394" cy="369332"/>
            </a:xfrm>
            <a:prstGeom prst="rect">
              <a:avLst/>
            </a:prstGeom>
            <a:noFill/>
          </p:spPr>
          <p:txBody>
            <a:bodyPr wrap="none" rtlCol="0">
              <a:spAutoFit/>
            </a:bodyPr>
            <a:lstStyle/>
            <a:p>
              <a:r>
                <a:rPr lang="en-AU">
                  <a:solidFill>
                    <a:srgbClr val="004B87"/>
                  </a:solidFill>
                </a:rPr>
                <a:t>2.</a:t>
              </a:r>
            </a:p>
          </p:txBody>
        </p:sp>
      </p:grpSp>
      <p:pic>
        <p:nvPicPr>
          <p:cNvPr id="43" name="Graphic 42">
            <a:extLst>
              <a:ext uri="{FF2B5EF4-FFF2-40B4-BE49-F238E27FC236}">
                <a16:creationId xmlns:a16="http://schemas.microsoft.com/office/drawing/2014/main" id="{9EF5D6DE-DD14-38A5-4FC5-2EBB1DDFB68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2614011" flipV="1">
            <a:off x="4416134" y="3658313"/>
            <a:ext cx="587585" cy="587585"/>
          </a:xfrm>
          <a:prstGeom prst="rect">
            <a:avLst/>
          </a:prstGeom>
        </p:spPr>
      </p:pic>
      <p:grpSp>
        <p:nvGrpSpPr>
          <p:cNvPr id="51" name="Group 50" descr="An illustration of hands quickly rubbing and twisting a drill stick into a wooden hearth, with fire and smoke starting to generate from the hearth.&#10;&#10;The form of energy is heat energy: friction creates heat and forms an ember. ">
            <a:extLst>
              <a:ext uri="{FF2B5EF4-FFF2-40B4-BE49-F238E27FC236}">
                <a16:creationId xmlns:a16="http://schemas.microsoft.com/office/drawing/2014/main" id="{313BD573-B236-BD7A-937D-9834F958A4B0}"/>
              </a:ext>
            </a:extLst>
          </p:cNvPr>
          <p:cNvGrpSpPr/>
          <p:nvPr/>
        </p:nvGrpSpPr>
        <p:grpSpPr>
          <a:xfrm>
            <a:off x="4357908" y="1200551"/>
            <a:ext cx="2159235" cy="2504698"/>
            <a:chOff x="4499992" y="1099641"/>
            <a:chExt cx="2159235" cy="2504698"/>
          </a:xfrm>
        </p:grpSpPr>
        <p:grpSp>
          <p:nvGrpSpPr>
            <p:cNvPr id="35" name="Group 34">
              <a:extLst>
                <a:ext uri="{FF2B5EF4-FFF2-40B4-BE49-F238E27FC236}">
                  <a16:creationId xmlns:a16="http://schemas.microsoft.com/office/drawing/2014/main" id="{10A3E8BC-5CB0-AC3A-67C2-8826DD74D86F}"/>
                </a:ext>
              </a:extLst>
            </p:cNvPr>
            <p:cNvGrpSpPr/>
            <p:nvPr/>
          </p:nvGrpSpPr>
          <p:grpSpPr>
            <a:xfrm>
              <a:off x="4802165" y="1099641"/>
              <a:ext cx="1857062" cy="2504698"/>
              <a:chOff x="4747120" y="1723235"/>
              <a:chExt cx="1857062" cy="2504698"/>
            </a:xfrm>
          </p:grpSpPr>
          <p:sp>
            <p:nvSpPr>
              <p:cNvPr id="24" name="Rectangle: Rounded Corners 23">
                <a:extLst>
                  <a:ext uri="{FF2B5EF4-FFF2-40B4-BE49-F238E27FC236}">
                    <a16:creationId xmlns:a16="http://schemas.microsoft.com/office/drawing/2014/main" id="{D1D0F66F-C014-7E29-3310-A7CC0C07E7C9}"/>
                  </a:ext>
                </a:extLst>
              </p:cNvPr>
              <p:cNvSpPr/>
              <p:nvPr/>
            </p:nvSpPr>
            <p:spPr>
              <a:xfrm>
                <a:off x="4747120" y="1723235"/>
                <a:ext cx="1857062" cy="2504698"/>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lstStyle/>
              <a:p>
                <a:endParaRPr lang="en-AU"/>
              </a:p>
            </p:txBody>
          </p:sp>
          <p:sp>
            <p:nvSpPr>
              <p:cNvPr id="25" name="Rectangle: Rounded Corners 24">
                <a:extLst>
                  <a:ext uri="{FF2B5EF4-FFF2-40B4-BE49-F238E27FC236}">
                    <a16:creationId xmlns:a16="http://schemas.microsoft.com/office/drawing/2014/main" id="{2F061F43-CB7D-F943-843F-6C136D22431F}"/>
                  </a:ext>
                </a:extLst>
              </p:cNvPr>
              <p:cNvSpPr/>
              <p:nvPr/>
            </p:nvSpPr>
            <p:spPr>
              <a:xfrm>
                <a:off x="4756405" y="1790810"/>
                <a:ext cx="1838491" cy="1562116"/>
              </a:xfrm>
              <a:prstGeom prst="roundRect">
                <a:avLst/>
              </a:prstGeom>
              <a:blipFill rotWithShape="1">
                <a:blip r:embed="rId6" cstate="print">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26" name="Freeform: Shape 25">
                <a:extLst>
                  <a:ext uri="{FF2B5EF4-FFF2-40B4-BE49-F238E27FC236}">
                    <a16:creationId xmlns:a16="http://schemas.microsoft.com/office/drawing/2014/main" id="{13D03514-EB26-3EA3-14BC-6D11F87E8115}"/>
                  </a:ext>
                </a:extLst>
              </p:cNvPr>
              <p:cNvSpPr/>
              <p:nvPr/>
            </p:nvSpPr>
            <p:spPr>
              <a:xfrm>
                <a:off x="4934592" y="3536764"/>
                <a:ext cx="1519414" cy="536263"/>
              </a:xfrm>
              <a:custGeom>
                <a:avLst/>
                <a:gdLst>
                  <a:gd name="csX0" fmla="*/ 0 w 1519414"/>
                  <a:gd name="csY0" fmla="*/ 0 h 536263"/>
                  <a:gd name="csX1" fmla="*/ 1519414 w 1519414"/>
                  <a:gd name="csY1" fmla="*/ 0 h 536263"/>
                  <a:gd name="csX2" fmla="*/ 1519414 w 1519414"/>
                  <a:gd name="csY2" fmla="*/ 536263 h 536263"/>
                  <a:gd name="csX3" fmla="*/ 0 w 1519414"/>
                  <a:gd name="csY3" fmla="*/ 536263 h 536263"/>
                  <a:gd name="csX4" fmla="*/ 0 w 1519414"/>
                  <a:gd name="csY4" fmla="*/ 0 h 536263"/>
                </a:gdLst>
                <a:ahLst/>
                <a:cxnLst>
                  <a:cxn ang="0">
                    <a:pos x="csX0" y="csY0"/>
                  </a:cxn>
                  <a:cxn ang="0">
                    <a:pos x="csX1" y="csY1"/>
                  </a:cxn>
                  <a:cxn ang="0">
                    <a:pos x="csX2" y="csY2"/>
                  </a:cxn>
                  <a:cxn ang="0">
                    <a:pos x="csX3" y="csY3"/>
                  </a:cxn>
                  <a:cxn ang="0">
                    <a:pos x="csX4" y="csY4"/>
                  </a:cxn>
                </a:cxnLst>
                <a:rect l="l" t="t" r="r" b="b"/>
                <a:pathLst>
                  <a:path w="1519414" h="536263">
                    <a:moveTo>
                      <a:pt x="0" y="0"/>
                    </a:moveTo>
                    <a:lnTo>
                      <a:pt x="1519414" y="0"/>
                    </a:lnTo>
                    <a:lnTo>
                      <a:pt x="1519414" y="536263"/>
                    </a:lnTo>
                    <a:lnTo>
                      <a:pt x="0" y="5362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AU" sz="1100" b="1" kern="1200">
                    <a:solidFill>
                      <a:schemeClr val="bg1"/>
                    </a:solidFill>
                  </a:rPr>
                  <a:t>HEAT ENERGY</a:t>
                </a:r>
              </a:p>
              <a:p>
                <a:pPr marL="0" lvl="0" indent="0" algn="ctr" defTabSz="444500">
                  <a:lnSpc>
                    <a:spcPct val="90000"/>
                  </a:lnSpc>
                  <a:spcBef>
                    <a:spcPct val="0"/>
                  </a:spcBef>
                  <a:spcAft>
                    <a:spcPct val="35000"/>
                  </a:spcAft>
                  <a:buNone/>
                </a:pPr>
                <a:r>
                  <a:rPr lang="en-AU" sz="1100" kern="1200">
                    <a:solidFill>
                      <a:schemeClr val="bg1"/>
                    </a:solidFill>
                  </a:rPr>
                  <a:t>Friction creates heat and forms an ember.</a:t>
                </a:r>
                <a:r>
                  <a:rPr lang="en-AU" sz="1100" b="1" kern="1200">
                    <a:solidFill>
                      <a:schemeClr val="bg1"/>
                    </a:solidFill>
                  </a:rPr>
                  <a:t> </a:t>
                </a:r>
                <a:endParaRPr lang="en-AU" sz="1100" kern="1200">
                  <a:solidFill>
                    <a:schemeClr val="bg1"/>
                  </a:solidFill>
                </a:endParaRPr>
              </a:p>
            </p:txBody>
          </p:sp>
        </p:grpSp>
        <p:sp>
          <p:nvSpPr>
            <p:cNvPr id="47" name="TextBox 46">
              <a:extLst>
                <a:ext uri="{FF2B5EF4-FFF2-40B4-BE49-F238E27FC236}">
                  <a16:creationId xmlns:a16="http://schemas.microsoft.com/office/drawing/2014/main" id="{321995BF-1BB8-F85E-C271-19E38A45CAEF}"/>
                </a:ext>
              </a:extLst>
            </p:cNvPr>
            <p:cNvSpPr txBox="1"/>
            <p:nvPr/>
          </p:nvSpPr>
          <p:spPr>
            <a:xfrm>
              <a:off x="4499992" y="1122298"/>
              <a:ext cx="359394" cy="369332"/>
            </a:xfrm>
            <a:prstGeom prst="rect">
              <a:avLst/>
            </a:prstGeom>
            <a:noFill/>
          </p:spPr>
          <p:txBody>
            <a:bodyPr wrap="none" rtlCol="0">
              <a:spAutoFit/>
            </a:bodyPr>
            <a:lstStyle/>
            <a:p>
              <a:r>
                <a:rPr lang="en-AU">
                  <a:solidFill>
                    <a:srgbClr val="004B87"/>
                  </a:solidFill>
                </a:rPr>
                <a:t>3.</a:t>
              </a:r>
            </a:p>
          </p:txBody>
        </p:sp>
      </p:grpSp>
      <p:pic>
        <p:nvPicPr>
          <p:cNvPr id="53" name="Graphic 52">
            <a:extLst>
              <a:ext uri="{FF2B5EF4-FFF2-40B4-BE49-F238E27FC236}">
                <a16:creationId xmlns:a16="http://schemas.microsoft.com/office/drawing/2014/main" id="{7D275125-2FEB-5A8B-8FE3-D43034CA2EE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0315139" flipH="1" flipV="1">
            <a:off x="6572529" y="1656865"/>
            <a:ext cx="587585" cy="587585"/>
          </a:xfrm>
          <a:prstGeom prst="rect">
            <a:avLst/>
          </a:prstGeom>
        </p:spPr>
      </p:pic>
      <p:grpSp>
        <p:nvGrpSpPr>
          <p:cNvPr id="52" name="Group 51" descr="An illustration of a growing orange fire in a wooden hearth.&#10;&#10;The form of energy is light and heat energy: fire burns and gives off visible flames.">
            <a:extLst>
              <a:ext uri="{FF2B5EF4-FFF2-40B4-BE49-F238E27FC236}">
                <a16:creationId xmlns:a16="http://schemas.microsoft.com/office/drawing/2014/main" id="{2AAC2E22-3414-E02F-D969-43AE9BE4228B}"/>
              </a:ext>
            </a:extLst>
          </p:cNvPr>
          <p:cNvGrpSpPr/>
          <p:nvPr/>
        </p:nvGrpSpPr>
        <p:grpSpPr>
          <a:xfrm>
            <a:off x="6707304" y="2139702"/>
            <a:ext cx="2156525" cy="2504698"/>
            <a:chOff x="6732886" y="2351990"/>
            <a:chExt cx="2156525" cy="2504698"/>
          </a:xfrm>
        </p:grpSpPr>
        <p:grpSp>
          <p:nvGrpSpPr>
            <p:cNvPr id="39" name="Group 38">
              <a:extLst>
                <a:ext uri="{FF2B5EF4-FFF2-40B4-BE49-F238E27FC236}">
                  <a16:creationId xmlns:a16="http://schemas.microsoft.com/office/drawing/2014/main" id="{89445DB9-2507-BA1F-34B6-1B765EA1BBE7}"/>
                </a:ext>
              </a:extLst>
            </p:cNvPr>
            <p:cNvGrpSpPr/>
            <p:nvPr/>
          </p:nvGrpSpPr>
          <p:grpSpPr>
            <a:xfrm>
              <a:off x="7032349" y="2351990"/>
              <a:ext cx="1857062" cy="2504698"/>
              <a:chOff x="6954424" y="1723234"/>
              <a:chExt cx="1857062" cy="2504698"/>
            </a:xfrm>
          </p:grpSpPr>
          <p:sp>
            <p:nvSpPr>
              <p:cNvPr id="27" name="Rectangle: Rounded Corners 26">
                <a:extLst>
                  <a:ext uri="{FF2B5EF4-FFF2-40B4-BE49-F238E27FC236}">
                    <a16:creationId xmlns:a16="http://schemas.microsoft.com/office/drawing/2014/main" id="{AC29BC28-1604-48C6-6C9C-B42C9B259339}"/>
                  </a:ext>
                </a:extLst>
              </p:cNvPr>
              <p:cNvSpPr/>
              <p:nvPr/>
            </p:nvSpPr>
            <p:spPr>
              <a:xfrm>
                <a:off x="6954424" y="1723234"/>
                <a:ext cx="1857062" cy="2504698"/>
              </a:xfrm>
              <a:prstGeom prst="roundRect">
                <a:avLst/>
              </a:prstGeom>
            </p:spPr>
            <p:style>
              <a:lnRef idx="2">
                <a:schemeClr val="accent2"/>
              </a:lnRef>
              <a:fillRef idx="1">
                <a:schemeClr val="lt1"/>
              </a:fillRef>
              <a:effectRef idx="0">
                <a:schemeClr val="accent2"/>
              </a:effectRef>
              <a:fontRef idx="minor">
                <a:schemeClr val="dk1"/>
              </a:fontRef>
            </p:style>
            <p:txBody>
              <a:bodyPr/>
              <a:lstStyle/>
              <a:p>
                <a:endParaRPr lang="en-AU"/>
              </a:p>
            </p:txBody>
          </p:sp>
          <p:sp>
            <p:nvSpPr>
              <p:cNvPr id="31" name="Rectangle 30">
                <a:extLst>
                  <a:ext uri="{FF2B5EF4-FFF2-40B4-BE49-F238E27FC236}">
                    <a16:creationId xmlns:a16="http://schemas.microsoft.com/office/drawing/2014/main" id="{C27A0D5E-D58F-C8BC-67A9-B8330502BE96}"/>
                  </a:ext>
                </a:extLst>
              </p:cNvPr>
              <p:cNvSpPr/>
              <p:nvPr/>
            </p:nvSpPr>
            <p:spPr>
              <a:xfrm>
                <a:off x="6963710" y="1790810"/>
                <a:ext cx="1838491" cy="1562116"/>
              </a:xfrm>
              <a:prstGeom prst="rect">
                <a:avLst/>
              </a:prstGeom>
              <a:blipFill dpi="0" rotWithShape="1">
                <a:blip r:embed="rId7" cstate="print">
                  <a:extLst>
                    <a:ext uri="{28A0092B-C50C-407E-A947-70E740481C1C}">
                      <a14:useLocalDpi xmlns:a14="http://schemas.microsoft.com/office/drawing/2010/main"/>
                    </a:ext>
                  </a:extLst>
                </a:blip>
                <a:srcRect/>
                <a:stretch>
                  <a:fillRect t="37356" b="5878"/>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AU"/>
              </a:p>
            </p:txBody>
          </p:sp>
          <p:sp>
            <p:nvSpPr>
              <p:cNvPr id="32" name="Freeform: Shape 31">
                <a:extLst>
                  <a:ext uri="{FF2B5EF4-FFF2-40B4-BE49-F238E27FC236}">
                    <a16:creationId xmlns:a16="http://schemas.microsoft.com/office/drawing/2014/main" id="{0CDFA935-ADC3-F935-C4A7-943A8A8C9A66}"/>
                  </a:ext>
                </a:extLst>
              </p:cNvPr>
              <p:cNvSpPr/>
              <p:nvPr/>
            </p:nvSpPr>
            <p:spPr>
              <a:xfrm>
                <a:off x="7070347" y="3566971"/>
                <a:ext cx="1625216" cy="536263"/>
              </a:xfrm>
              <a:custGeom>
                <a:avLst/>
                <a:gdLst>
                  <a:gd name="csX0" fmla="*/ 0 w 1519414"/>
                  <a:gd name="csY0" fmla="*/ 0 h 536263"/>
                  <a:gd name="csX1" fmla="*/ 1519414 w 1519414"/>
                  <a:gd name="csY1" fmla="*/ 0 h 536263"/>
                  <a:gd name="csX2" fmla="*/ 1519414 w 1519414"/>
                  <a:gd name="csY2" fmla="*/ 536263 h 536263"/>
                  <a:gd name="csX3" fmla="*/ 0 w 1519414"/>
                  <a:gd name="csY3" fmla="*/ 536263 h 536263"/>
                  <a:gd name="csX4" fmla="*/ 0 w 1519414"/>
                  <a:gd name="csY4" fmla="*/ 0 h 536263"/>
                </a:gdLst>
                <a:ahLst/>
                <a:cxnLst>
                  <a:cxn ang="0">
                    <a:pos x="csX0" y="csY0"/>
                  </a:cxn>
                  <a:cxn ang="0">
                    <a:pos x="csX1" y="csY1"/>
                  </a:cxn>
                  <a:cxn ang="0">
                    <a:pos x="csX2" y="csY2"/>
                  </a:cxn>
                  <a:cxn ang="0">
                    <a:pos x="csX3" y="csY3"/>
                  </a:cxn>
                  <a:cxn ang="0">
                    <a:pos x="csX4" y="csY4"/>
                  </a:cxn>
                </a:cxnLst>
                <a:rect l="l" t="t" r="r" b="b"/>
                <a:pathLst>
                  <a:path w="1519414" h="536263">
                    <a:moveTo>
                      <a:pt x="0" y="0"/>
                    </a:moveTo>
                    <a:lnTo>
                      <a:pt x="1519414" y="0"/>
                    </a:lnTo>
                    <a:lnTo>
                      <a:pt x="1519414" y="536263"/>
                    </a:lnTo>
                    <a:lnTo>
                      <a:pt x="0" y="53626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AU" sz="1100" b="1" kern="1200">
                    <a:solidFill>
                      <a:schemeClr val="tx1"/>
                    </a:solidFill>
                  </a:rPr>
                  <a:t>LIGHT AND HEAT ENERGY </a:t>
                </a:r>
              </a:p>
              <a:p>
                <a:pPr marL="0" lvl="0" indent="0" algn="ctr" defTabSz="444500">
                  <a:lnSpc>
                    <a:spcPct val="90000"/>
                  </a:lnSpc>
                  <a:spcBef>
                    <a:spcPct val="0"/>
                  </a:spcBef>
                  <a:spcAft>
                    <a:spcPct val="35000"/>
                  </a:spcAft>
                  <a:buNone/>
                </a:pPr>
                <a:r>
                  <a:rPr lang="en-AU" sz="1100" kern="1200">
                    <a:solidFill>
                      <a:schemeClr val="tx1"/>
                    </a:solidFill>
                  </a:rPr>
                  <a:t>Fire burns and gives off visible flames. </a:t>
                </a:r>
              </a:p>
            </p:txBody>
          </p:sp>
        </p:grpSp>
        <p:sp>
          <p:nvSpPr>
            <p:cNvPr id="48" name="TextBox 47">
              <a:extLst>
                <a:ext uri="{FF2B5EF4-FFF2-40B4-BE49-F238E27FC236}">
                  <a16:creationId xmlns:a16="http://schemas.microsoft.com/office/drawing/2014/main" id="{6C1A6FFC-D8F7-E965-AA54-4BB35FFDCDFF}"/>
                </a:ext>
              </a:extLst>
            </p:cNvPr>
            <p:cNvSpPr txBox="1"/>
            <p:nvPr/>
          </p:nvSpPr>
          <p:spPr>
            <a:xfrm>
              <a:off x="6732886" y="2387084"/>
              <a:ext cx="359394" cy="369332"/>
            </a:xfrm>
            <a:prstGeom prst="rect">
              <a:avLst/>
            </a:prstGeom>
            <a:noFill/>
          </p:spPr>
          <p:txBody>
            <a:bodyPr wrap="none" rtlCol="0">
              <a:spAutoFit/>
            </a:bodyPr>
            <a:lstStyle/>
            <a:p>
              <a:r>
                <a:rPr lang="en-AU">
                  <a:solidFill>
                    <a:srgbClr val="004B87"/>
                  </a:solidFill>
                </a:rPr>
                <a:t>4.</a:t>
              </a:r>
            </a:p>
          </p:txBody>
        </p:sp>
      </p:grpSp>
    </p:spTree>
    <p:extLst>
      <p:ext uri="{BB962C8B-B14F-4D97-AF65-F5344CB8AC3E}">
        <p14:creationId xmlns:p14="http://schemas.microsoft.com/office/powerpoint/2010/main" val="631588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9AA4A-1A91-37FD-2825-8C01CDEA035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EBD4A51-A3E8-2C58-229B-967192EAAC4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t="-50" b="-74"/>
          <a:stretch>
            <a:fillRect/>
          </a:stretch>
        </p:blipFill>
        <p:spPr>
          <a:xfrm>
            <a:off x="-1" y="1"/>
            <a:ext cx="2331721" cy="5147310"/>
          </a:xfrm>
          <a:prstGeom prst="rect">
            <a:avLst/>
          </a:prstGeom>
        </p:spPr>
      </p:pic>
      <p:sp>
        <p:nvSpPr>
          <p:cNvPr id="5" name="Title 1">
            <a:extLst>
              <a:ext uri="{FF2B5EF4-FFF2-40B4-BE49-F238E27FC236}">
                <a16:creationId xmlns:a16="http://schemas.microsoft.com/office/drawing/2014/main" id="{67713D5F-4C6F-5234-9B0B-B8AECE286DFC}"/>
              </a:ext>
            </a:extLst>
          </p:cNvPr>
          <p:cNvSpPr txBox="1">
            <a:spLocks noGrp="1"/>
          </p:cNvSpPr>
          <p:nvPr>
            <p:ph type="title" idx="4294967295"/>
          </p:nvPr>
        </p:nvSpPr>
        <p:spPr>
          <a:xfrm>
            <a:off x="251520" y="-639365"/>
            <a:ext cx="8640960" cy="63936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914400" rtl="0" eaLnBrk="1" latinLnBrk="0" hangingPunct="1">
              <a:spcBef>
                <a:spcPct val="0"/>
              </a:spcBef>
              <a:buNone/>
              <a:defRPr sz="3200" b="0" kern="1200">
                <a:solidFill>
                  <a:srgbClr val="004B87"/>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3200" b="0" i="0" u="none" strike="noStrike" kern="1200" cap="none" spc="0" normalizeH="0" baseline="0" noProof="0">
                <a:ln>
                  <a:noFill/>
                </a:ln>
                <a:solidFill>
                  <a:srgbClr val="004B87"/>
                </a:solidFill>
                <a:effectLst/>
                <a:uLnTx/>
                <a:uFillTx/>
                <a:latin typeface="+mj-lt"/>
                <a:ea typeface="+mj-ea"/>
                <a:cs typeface="+mj-cs"/>
              </a:rPr>
              <a:t>1. Check your understanding</a:t>
            </a:r>
          </a:p>
        </p:txBody>
      </p:sp>
      <p:sp>
        <p:nvSpPr>
          <p:cNvPr id="11" name="Rectangle: Rounded Corners 10">
            <a:extLst>
              <a:ext uri="{FF2B5EF4-FFF2-40B4-BE49-F238E27FC236}">
                <a16:creationId xmlns:a16="http://schemas.microsoft.com/office/drawing/2014/main" id="{5A7A4917-61E9-A07F-65A7-01456DE10A5E}"/>
              </a:ext>
            </a:extLst>
          </p:cNvPr>
          <p:cNvSpPr/>
          <p:nvPr/>
        </p:nvSpPr>
        <p:spPr>
          <a:xfrm>
            <a:off x="2613490" y="1916315"/>
            <a:ext cx="1753943" cy="295122"/>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200" i="1">
                <a:solidFill>
                  <a:schemeClr val="bg1"/>
                </a:solidFill>
                <a:latin typeface="Arial" panose="020B0604020202020204" pitchFamily="34" charset="0"/>
              </a:rPr>
              <a:t>Think-Pair-Share</a:t>
            </a:r>
          </a:p>
        </p:txBody>
      </p:sp>
      <p:sp>
        <p:nvSpPr>
          <p:cNvPr id="4" name="TextBox 3">
            <a:extLst>
              <a:ext uri="{FF2B5EF4-FFF2-40B4-BE49-F238E27FC236}">
                <a16:creationId xmlns:a16="http://schemas.microsoft.com/office/drawing/2014/main" id="{D08663FB-B1AC-1D3B-AC2F-2C48B81288DC}"/>
              </a:ext>
            </a:extLst>
          </p:cNvPr>
          <p:cNvSpPr txBox="1"/>
          <p:nvPr/>
        </p:nvSpPr>
        <p:spPr>
          <a:xfrm>
            <a:off x="2613490" y="2297158"/>
            <a:ext cx="5933681" cy="982257"/>
          </a:xfrm>
          <a:prstGeom prst="rect">
            <a:avLst/>
          </a:prstGeom>
          <a:noFill/>
        </p:spPr>
        <p:txBody>
          <a:bodyPr wrap="square" lIns="45720" tIns="22860" rIns="45720" bIns="22860" anchor="t">
            <a:spAutoFit/>
          </a:bodyPr>
          <a:lstStyle/>
          <a:p>
            <a:pPr marL="257175" indent="-257175">
              <a:lnSpc>
                <a:spcPct val="150000"/>
              </a:lnSpc>
              <a:spcBef>
                <a:spcPct val="0"/>
              </a:spcBef>
              <a:spcAft>
                <a:spcPct val="0"/>
              </a:spcAft>
              <a:buFont typeface="+mj-lt"/>
              <a:buAutoNum type="arabicPeriod"/>
            </a:pPr>
            <a:r>
              <a:rPr lang="en-US" altLang="en-US" sz="1400">
                <a:cs typeface="Arial"/>
              </a:rPr>
              <a:t>What forms of </a:t>
            </a:r>
            <a:r>
              <a:rPr lang="en-US" altLang="en-US" sz="1400" b="1">
                <a:cs typeface="Arial"/>
              </a:rPr>
              <a:t>energy</a:t>
            </a:r>
            <a:r>
              <a:rPr lang="en-US" altLang="en-US" sz="1400">
                <a:cs typeface="Arial"/>
              </a:rPr>
              <a:t> are used in the fire making process? </a:t>
            </a:r>
          </a:p>
          <a:p>
            <a:pPr marL="257175" indent="-257175">
              <a:lnSpc>
                <a:spcPct val="150000"/>
              </a:lnSpc>
              <a:spcBef>
                <a:spcPct val="0"/>
              </a:spcBef>
              <a:spcAft>
                <a:spcPct val="0"/>
              </a:spcAft>
              <a:buFont typeface="+mj-lt"/>
              <a:buAutoNum type="arabicPeriod"/>
            </a:pPr>
            <a:r>
              <a:rPr lang="en-US" altLang="en-US" sz="1400">
                <a:cs typeface="Arial"/>
              </a:rPr>
              <a:t>Describe one </a:t>
            </a:r>
            <a:r>
              <a:rPr lang="en-US" altLang="en-US" sz="1400" b="1">
                <a:cs typeface="Arial"/>
              </a:rPr>
              <a:t>energy transfer</a:t>
            </a:r>
            <a:r>
              <a:rPr lang="en-US" altLang="en-US" sz="1400">
                <a:cs typeface="Arial"/>
              </a:rPr>
              <a:t> and one </a:t>
            </a:r>
            <a:r>
              <a:rPr lang="en-US" altLang="en-US" sz="1400" b="1">
                <a:cs typeface="Arial"/>
              </a:rPr>
              <a:t>energy transformation</a:t>
            </a:r>
            <a:r>
              <a:rPr lang="en-US" altLang="en-US" sz="1400">
                <a:cs typeface="Arial"/>
              </a:rPr>
              <a:t> that occurs during the fire-making process.</a:t>
            </a:r>
            <a:endParaRPr lang="en-US" altLang="en-US" sz="1400">
              <a:ea typeface="Calibri"/>
              <a:cs typeface="Arial"/>
            </a:endParaRPr>
          </a:p>
        </p:txBody>
      </p:sp>
      <p:sp>
        <p:nvSpPr>
          <p:cNvPr id="3" name="TextBox 4">
            <a:extLst>
              <a:ext uri="{FF2B5EF4-FFF2-40B4-BE49-F238E27FC236}">
                <a16:creationId xmlns:a16="http://schemas.microsoft.com/office/drawing/2014/main" id="{71529F51-50E6-C39A-EBC3-88B592A9BA73}"/>
              </a:ext>
              <a:ext uri="{C183D7F6-B498-43B3-948B-1728B52AA6E4}">
                <adec:decorative xmlns:adec="http://schemas.microsoft.com/office/drawing/2017/decorative" val="1"/>
              </a:ext>
            </a:extLst>
          </p:cNvPr>
          <p:cNvSpPr txBox="1">
            <a:spLocks/>
          </p:cNvSpPr>
          <p:nvPr/>
        </p:nvSpPr>
        <p:spPr>
          <a:xfrm>
            <a:off x="2610988" y="1326321"/>
            <a:ext cx="5818998" cy="467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990"/>
              </a:lnSpc>
              <a:spcBef>
                <a:spcPts val="0"/>
              </a:spcBef>
              <a:spcAft>
                <a:spcPts val="0"/>
              </a:spcAft>
              <a:buClrTx/>
              <a:buSzTx/>
              <a:buFontTx/>
              <a:buNone/>
              <a:tabLst/>
              <a:defRPr/>
            </a:pPr>
            <a:r>
              <a:rPr kumimoji="0" lang="en-US" sz="2400" b="1" i="0" u="none" strike="noStrike" kern="1200" cap="none" spc="0" normalizeH="0" baseline="0" noProof="0">
                <a:ln>
                  <a:noFill/>
                </a:ln>
                <a:solidFill>
                  <a:srgbClr val="004B87"/>
                </a:solidFill>
                <a:effectLst/>
                <a:uLnTx/>
                <a:uFillTx/>
                <a:latin typeface="Calibri (MS) Bold" panose="020B0604020202020204" charset="0"/>
                <a:ea typeface="Calibri (MS) Bold"/>
                <a:cs typeface="Calibri (MS) Bold" panose="020B0604020202020204" charset="0"/>
                <a:sym typeface="Calibri (MS) Bold"/>
              </a:rPr>
              <a:t>CHECK YOUR UNDERSTANDING</a:t>
            </a:r>
          </a:p>
        </p:txBody>
      </p:sp>
    </p:spTree>
    <p:extLst>
      <p:ext uri="{BB962C8B-B14F-4D97-AF65-F5344CB8AC3E}">
        <p14:creationId xmlns:p14="http://schemas.microsoft.com/office/powerpoint/2010/main" val="1476470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0A4C9-0187-C2D2-6AE8-FFB0555861D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6778F2C-9C80-CB1C-C508-CE3B7DAA9448}"/>
              </a:ext>
            </a:extLst>
          </p:cNvPr>
          <p:cNvSpPr txBox="1">
            <a:spLocks noGrp="1"/>
          </p:cNvSpPr>
          <p:nvPr>
            <p:ph type="title" idx="4294967295"/>
          </p:nvPr>
        </p:nvSpPr>
        <p:spPr>
          <a:xfrm>
            <a:off x="251520" y="-639365"/>
            <a:ext cx="8640960" cy="63936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914400" rtl="0" eaLnBrk="1" latinLnBrk="0" hangingPunct="1">
              <a:spcBef>
                <a:spcPct val="0"/>
              </a:spcBef>
              <a:buNone/>
              <a:defRPr sz="3200" b="0" kern="1200">
                <a:solidFill>
                  <a:srgbClr val="004B87"/>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3200" b="0" i="0" u="none" strike="noStrike" kern="1200" cap="none" spc="0" normalizeH="0" baseline="0" noProof="0">
                <a:ln>
                  <a:noFill/>
                </a:ln>
                <a:solidFill>
                  <a:srgbClr val="004B87"/>
                </a:solidFill>
                <a:effectLst/>
                <a:uLnTx/>
                <a:uFillTx/>
                <a:latin typeface="+mj-lt"/>
                <a:ea typeface="+mj-ea"/>
                <a:cs typeface="+mj-cs"/>
              </a:rPr>
              <a:t>2. Check your understanding</a:t>
            </a:r>
          </a:p>
        </p:txBody>
      </p:sp>
      <p:pic>
        <p:nvPicPr>
          <p:cNvPr id="9" name="Picture 8">
            <a:extLst>
              <a:ext uri="{FF2B5EF4-FFF2-40B4-BE49-F238E27FC236}">
                <a16:creationId xmlns:a16="http://schemas.microsoft.com/office/drawing/2014/main" id="{92902726-27C9-1C42-B55F-5FE09A90BF4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t="-50" b="-74"/>
          <a:stretch>
            <a:fillRect/>
          </a:stretch>
        </p:blipFill>
        <p:spPr>
          <a:xfrm>
            <a:off x="-1" y="1"/>
            <a:ext cx="2331721" cy="5147310"/>
          </a:xfrm>
          <a:prstGeom prst="rect">
            <a:avLst/>
          </a:prstGeom>
        </p:spPr>
      </p:pic>
      <p:sp>
        <p:nvSpPr>
          <p:cNvPr id="11" name="Rectangle: Rounded Corners 10">
            <a:extLst>
              <a:ext uri="{FF2B5EF4-FFF2-40B4-BE49-F238E27FC236}">
                <a16:creationId xmlns:a16="http://schemas.microsoft.com/office/drawing/2014/main" id="{E481B766-8533-4138-A1BB-081F870B3731}"/>
              </a:ext>
            </a:extLst>
          </p:cNvPr>
          <p:cNvSpPr/>
          <p:nvPr/>
        </p:nvSpPr>
        <p:spPr>
          <a:xfrm>
            <a:off x="2613490" y="1916315"/>
            <a:ext cx="1753943" cy="295122"/>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200" i="1">
                <a:solidFill>
                  <a:schemeClr val="bg1"/>
                </a:solidFill>
                <a:latin typeface="Arial" panose="020B0604020202020204" pitchFamily="34" charset="0"/>
              </a:rPr>
              <a:t>Think-Pair-Share</a:t>
            </a:r>
          </a:p>
        </p:txBody>
      </p:sp>
      <p:sp>
        <p:nvSpPr>
          <p:cNvPr id="4" name="TextBox 3">
            <a:extLst>
              <a:ext uri="{FF2B5EF4-FFF2-40B4-BE49-F238E27FC236}">
                <a16:creationId xmlns:a16="http://schemas.microsoft.com/office/drawing/2014/main" id="{4068A679-DB9E-5AE1-E880-E07AFCE3B093}"/>
              </a:ext>
            </a:extLst>
          </p:cNvPr>
          <p:cNvSpPr txBox="1"/>
          <p:nvPr/>
        </p:nvSpPr>
        <p:spPr>
          <a:xfrm>
            <a:off x="2613490" y="2297158"/>
            <a:ext cx="5933681" cy="1345048"/>
          </a:xfrm>
          <a:prstGeom prst="rect">
            <a:avLst/>
          </a:prstGeom>
          <a:noFill/>
        </p:spPr>
        <p:txBody>
          <a:bodyPr wrap="square">
            <a:spAutoFit/>
          </a:bodyPr>
          <a:lstStyle/>
          <a:p>
            <a:pPr marL="257175" indent="-257175" eaLnBrk="0" fontAlgn="base" hangingPunct="0">
              <a:lnSpc>
                <a:spcPct val="150000"/>
              </a:lnSpc>
              <a:spcBef>
                <a:spcPct val="0"/>
              </a:spcBef>
              <a:spcAft>
                <a:spcPct val="0"/>
              </a:spcAft>
              <a:buFont typeface="+mj-lt"/>
              <a:buAutoNum type="arabicPeriod"/>
            </a:pPr>
            <a:r>
              <a:rPr lang="en-US" altLang="en-US" sz="1400">
                <a:ea typeface="Calibri" panose="020F0502020204030204" pitchFamily="34" charset="0"/>
                <a:cs typeface="Calibri" panose="020F0502020204030204" pitchFamily="34" charset="0"/>
              </a:rPr>
              <a:t>What is </a:t>
            </a:r>
            <a:r>
              <a:rPr lang="en-US" altLang="en-US" sz="1400" b="1">
                <a:ea typeface="Calibri" panose="020F0502020204030204" pitchFamily="34" charset="0"/>
                <a:cs typeface="Calibri" panose="020F0502020204030204" pitchFamily="34" charset="0"/>
              </a:rPr>
              <a:t>common</a:t>
            </a:r>
            <a:r>
              <a:rPr lang="en-US" altLang="en-US" sz="1400">
                <a:ea typeface="Calibri" panose="020F0502020204030204" pitchFamily="34" charset="0"/>
                <a:cs typeface="Calibri" panose="020F0502020204030204" pitchFamily="34" charset="0"/>
              </a:rPr>
              <a:t> between the different techniques?</a:t>
            </a:r>
          </a:p>
          <a:p>
            <a:pPr marL="257175" indent="-257175" eaLnBrk="0" fontAlgn="base" hangingPunct="0">
              <a:lnSpc>
                <a:spcPct val="150000"/>
              </a:lnSpc>
              <a:spcBef>
                <a:spcPct val="0"/>
              </a:spcBef>
              <a:spcAft>
                <a:spcPct val="0"/>
              </a:spcAft>
              <a:buFont typeface="+mj-lt"/>
              <a:buAutoNum type="arabicPeriod"/>
            </a:pPr>
            <a:r>
              <a:rPr lang="en-US" altLang="en-US" sz="1400">
                <a:ea typeface="Calibri" panose="020F0502020204030204" pitchFamily="34" charset="0"/>
                <a:cs typeface="Calibri" panose="020F0502020204030204" pitchFamily="34" charset="0"/>
              </a:rPr>
              <a:t>Where does the heat/smoke come from?</a:t>
            </a:r>
          </a:p>
          <a:p>
            <a:pPr marL="257175" indent="-257175" eaLnBrk="0" fontAlgn="base" hangingPunct="0">
              <a:lnSpc>
                <a:spcPct val="150000"/>
              </a:lnSpc>
              <a:spcBef>
                <a:spcPct val="0"/>
              </a:spcBef>
              <a:spcAft>
                <a:spcPct val="0"/>
              </a:spcAft>
              <a:buFont typeface="+mj-lt"/>
              <a:buAutoNum type="arabicPeriod"/>
            </a:pPr>
            <a:r>
              <a:rPr lang="en-AU" sz="1400">
                <a:ea typeface="Calibri" panose="020F0502020204030204" pitchFamily="34" charset="0"/>
                <a:cs typeface="Calibri" panose="020F0502020204030204" pitchFamily="34" charset="0"/>
              </a:rPr>
              <a:t>How is the energy coming into the system to create heat?</a:t>
            </a:r>
          </a:p>
          <a:p>
            <a:pPr marL="257175" indent="-257175" eaLnBrk="0" fontAlgn="base" hangingPunct="0">
              <a:lnSpc>
                <a:spcPct val="150000"/>
              </a:lnSpc>
              <a:spcBef>
                <a:spcPct val="0"/>
              </a:spcBef>
              <a:spcAft>
                <a:spcPct val="0"/>
              </a:spcAft>
              <a:buFont typeface="+mj-lt"/>
              <a:buAutoNum type="arabicPeriod"/>
            </a:pPr>
            <a:endParaRPr lang="en-US" altLang="en-US" sz="1400">
              <a:latin typeface="Arial" panose="020B0604020202020204" pitchFamily="34" charset="0"/>
            </a:endParaRPr>
          </a:p>
        </p:txBody>
      </p:sp>
      <p:sp>
        <p:nvSpPr>
          <p:cNvPr id="3" name="TextBox 4">
            <a:extLst>
              <a:ext uri="{FF2B5EF4-FFF2-40B4-BE49-F238E27FC236}">
                <a16:creationId xmlns:a16="http://schemas.microsoft.com/office/drawing/2014/main" id="{1444D8ED-D052-09CE-5A3B-93366B6EB3AC}"/>
              </a:ext>
              <a:ext uri="{C183D7F6-B498-43B3-948B-1728B52AA6E4}">
                <adec:decorative xmlns:adec="http://schemas.microsoft.com/office/drawing/2017/decorative" val="1"/>
              </a:ext>
            </a:extLst>
          </p:cNvPr>
          <p:cNvSpPr txBox="1">
            <a:spLocks/>
          </p:cNvSpPr>
          <p:nvPr/>
        </p:nvSpPr>
        <p:spPr>
          <a:xfrm>
            <a:off x="2610988" y="1326321"/>
            <a:ext cx="5818998" cy="467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990"/>
              </a:lnSpc>
              <a:spcBef>
                <a:spcPts val="0"/>
              </a:spcBef>
              <a:spcAft>
                <a:spcPts val="0"/>
              </a:spcAft>
              <a:buClrTx/>
              <a:buSzTx/>
              <a:buFontTx/>
              <a:buNone/>
              <a:tabLst/>
              <a:defRPr/>
            </a:pPr>
            <a:r>
              <a:rPr kumimoji="0" lang="en-US" sz="2400" b="1" i="0" u="none" strike="noStrike" kern="1200" cap="none" spc="0" normalizeH="0" baseline="0" noProof="0">
                <a:ln>
                  <a:noFill/>
                </a:ln>
                <a:solidFill>
                  <a:srgbClr val="004B87"/>
                </a:solidFill>
                <a:effectLst/>
                <a:uLnTx/>
                <a:uFillTx/>
                <a:latin typeface="Calibri (MS) Bold" panose="020B0604020202020204" charset="0"/>
                <a:ea typeface="Calibri (MS) Bold"/>
                <a:cs typeface="Calibri (MS) Bold" panose="020B0604020202020204" charset="0"/>
                <a:sym typeface="Calibri (MS) Bold"/>
              </a:rPr>
              <a:t>CHECK YOUR UNDERSTANDING</a:t>
            </a:r>
          </a:p>
        </p:txBody>
      </p:sp>
    </p:spTree>
    <p:extLst>
      <p:ext uri="{BB962C8B-B14F-4D97-AF65-F5344CB8AC3E}">
        <p14:creationId xmlns:p14="http://schemas.microsoft.com/office/powerpoint/2010/main" val="2211749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F15C8-B2F2-EB0C-D4C1-DCFDC3242B8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183AADA-5C25-8416-24F1-DC3FF5EF311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t="-50" b="-74"/>
          <a:stretch>
            <a:fillRect/>
          </a:stretch>
        </p:blipFill>
        <p:spPr>
          <a:xfrm>
            <a:off x="-1" y="1"/>
            <a:ext cx="2331721" cy="5147310"/>
          </a:xfrm>
          <a:prstGeom prst="rect">
            <a:avLst/>
          </a:prstGeom>
        </p:spPr>
      </p:pic>
      <p:sp>
        <p:nvSpPr>
          <p:cNvPr id="5" name="Title 1">
            <a:extLst>
              <a:ext uri="{FF2B5EF4-FFF2-40B4-BE49-F238E27FC236}">
                <a16:creationId xmlns:a16="http://schemas.microsoft.com/office/drawing/2014/main" id="{54454BE7-3B71-6539-C4F7-647CFC196C9B}"/>
              </a:ext>
            </a:extLst>
          </p:cNvPr>
          <p:cNvSpPr txBox="1">
            <a:spLocks noGrp="1"/>
          </p:cNvSpPr>
          <p:nvPr>
            <p:ph type="title" idx="4294967295"/>
          </p:nvPr>
        </p:nvSpPr>
        <p:spPr>
          <a:xfrm>
            <a:off x="251520" y="-639365"/>
            <a:ext cx="8640960" cy="63936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914400" rtl="0" eaLnBrk="1" latinLnBrk="0" hangingPunct="1">
              <a:spcBef>
                <a:spcPct val="0"/>
              </a:spcBef>
              <a:buNone/>
              <a:defRPr sz="3200" b="0" kern="1200">
                <a:solidFill>
                  <a:srgbClr val="004B87"/>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3200" b="0" i="0" u="none" strike="noStrike" kern="1200" cap="none" spc="0" normalizeH="0" baseline="0" noProof="0">
                <a:ln>
                  <a:noFill/>
                </a:ln>
                <a:solidFill>
                  <a:srgbClr val="004B87"/>
                </a:solidFill>
                <a:effectLst/>
                <a:uLnTx/>
                <a:uFillTx/>
                <a:latin typeface="+mj-lt"/>
                <a:ea typeface="+mj-ea"/>
                <a:cs typeface="+mj-cs"/>
              </a:rPr>
              <a:t>Check your understanding – multiple choice</a:t>
            </a:r>
          </a:p>
        </p:txBody>
      </p:sp>
      <p:sp>
        <p:nvSpPr>
          <p:cNvPr id="11" name="Rectangle: Rounded Corners 10">
            <a:extLst>
              <a:ext uri="{FF2B5EF4-FFF2-40B4-BE49-F238E27FC236}">
                <a16:creationId xmlns:a16="http://schemas.microsoft.com/office/drawing/2014/main" id="{DF51505E-05B0-13F6-65ED-C2A62FA134CF}"/>
              </a:ext>
            </a:extLst>
          </p:cNvPr>
          <p:cNvSpPr/>
          <p:nvPr/>
        </p:nvSpPr>
        <p:spPr>
          <a:xfrm>
            <a:off x="2610988" y="1391548"/>
            <a:ext cx="1753943" cy="295122"/>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200" i="1">
                <a:solidFill>
                  <a:schemeClr val="bg1"/>
                </a:solidFill>
                <a:latin typeface="Arial" panose="020B0604020202020204" pitchFamily="34" charset="0"/>
              </a:rPr>
              <a:t>Multiple Choice  </a:t>
            </a:r>
          </a:p>
        </p:txBody>
      </p:sp>
      <p:sp>
        <p:nvSpPr>
          <p:cNvPr id="4" name="Rectangle 1">
            <a:extLst>
              <a:ext uri="{FF2B5EF4-FFF2-40B4-BE49-F238E27FC236}">
                <a16:creationId xmlns:a16="http://schemas.microsoft.com/office/drawing/2014/main" id="{71045F0E-4871-C756-714A-340EA59FE6CE}"/>
              </a:ext>
            </a:extLst>
          </p:cNvPr>
          <p:cNvSpPr>
            <a:spLocks noChangeArrowheads="1"/>
          </p:cNvSpPr>
          <p:nvPr/>
        </p:nvSpPr>
        <p:spPr bwMode="auto">
          <a:xfrm>
            <a:off x="2563942" y="1766712"/>
            <a:ext cx="5966336"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p>
            <a:r>
              <a:rPr lang="en-AU" sz="1400" b="1"/>
              <a:t>Woods used in traditional fire-starting methods need to be chosen carefully.</a:t>
            </a:r>
            <a:br>
              <a:rPr lang="en-AU" sz="1400"/>
            </a:br>
            <a:r>
              <a:rPr lang="en-AU" sz="1400" i="1">
                <a:solidFill>
                  <a:schemeClr val="tx2">
                    <a:lumMod val="50000"/>
                    <a:lumOff val="50000"/>
                  </a:schemeClr>
                </a:solidFill>
              </a:rPr>
              <a:t>Choose all the answers that are correct.</a:t>
            </a:r>
          </a:p>
          <a:p>
            <a:endParaRPr lang="en-AU" sz="1400"/>
          </a:p>
          <a:p>
            <a:pPr marL="257175" indent="-257175">
              <a:lnSpc>
                <a:spcPct val="150000"/>
              </a:lnSpc>
              <a:buFont typeface="+mj-lt"/>
              <a:buAutoNum type="alphaLcParenR"/>
            </a:pPr>
            <a:r>
              <a:rPr lang="en-AU" sz="1400"/>
              <a:t>Dry wood helps create enough friction to produce heat.</a:t>
            </a:r>
          </a:p>
          <a:p>
            <a:pPr marL="257175" indent="-257175">
              <a:lnSpc>
                <a:spcPct val="150000"/>
              </a:lnSpc>
              <a:buFont typeface="+mj-lt"/>
              <a:buAutoNum type="alphaLcParenR"/>
            </a:pPr>
            <a:r>
              <a:rPr lang="en-AU" sz="1400"/>
              <a:t>Wood that is too soft or rotten can crumble and stop friction from building.</a:t>
            </a:r>
          </a:p>
          <a:p>
            <a:pPr marL="257175" indent="-257175">
              <a:lnSpc>
                <a:spcPct val="150000"/>
              </a:lnSpc>
              <a:buFont typeface="+mj-lt"/>
              <a:buAutoNum type="alphaLcParenR"/>
            </a:pPr>
            <a:r>
              <a:rPr lang="en-AU" sz="1400"/>
              <a:t>Wet wood burns faster and creates more heat.</a:t>
            </a:r>
          </a:p>
          <a:p>
            <a:pPr marL="257175" indent="-257175">
              <a:lnSpc>
                <a:spcPct val="150000"/>
              </a:lnSpc>
              <a:buFont typeface="+mj-lt"/>
              <a:buAutoNum type="alphaLcParenR"/>
            </a:pPr>
            <a:r>
              <a:rPr lang="en-AU" sz="1400"/>
              <a:t>Best results come from having a hard drill stick and softer hearth board.</a:t>
            </a:r>
          </a:p>
          <a:p>
            <a:pPr marL="257175" indent="-257175">
              <a:lnSpc>
                <a:spcPct val="150000"/>
              </a:lnSpc>
              <a:buFont typeface="+mj-lt"/>
              <a:buAutoNum type="alphaLcParenR"/>
            </a:pPr>
            <a:r>
              <a:rPr lang="en-AU" sz="1400"/>
              <a:t>All the above.</a:t>
            </a:r>
          </a:p>
          <a:p>
            <a:endParaRPr lang="en-AU" sz="1400"/>
          </a:p>
          <a:p>
            <a:pPr eaLnBrk="0" fontAlgn="base" hangingPunct="0">
              <a:spcBef>
                <a:spcPct val="0"/>
              </a:spcBef>
              <a:spcAft>
                <a:spcPct val="0"/>
              </a:spcAft>
            </a:pPr>
            <a:endParaRPr lang="en-US" altLang="en-US" sz="1400" b="1">
              <a:solidFill>
                <a:srgbClr val="FF0000"/>
              </a:solidFill>
            </a:endParaRPr>
          </a:p>
        </p:txBody>
      </p:sp>
      <p:sp>
        <p:nvSpPr>
          <p:cNvPr id="3" name="TextBox 4">
            <a:extLst>
              <a:ext uri="{FF2B5EF4-FFF2-40B4-BE49-F238E27FC236}">
                <a16:creationId xmlns:a16="http://schemas.microsoft.com/office/drawing/2014/main" id="{80495E53-69C1-4F45-5F40-F9B59BCFDA6B}"/>
              </a:ext>
              <a:ext uri="{C183D7F6-B498-43B3-948B-1728B52AA6E4}">
                <adec:decorative xmlns:adec="http://schemas.microsoft.com/office/drawing/2017/decorative" val="1"/>
              </a:ext>
            </a:extLst>
          </p:cNvPr>
          <p:cNvSpPr txBox="1">
            <a:spLocks/>
          </p:cNvSpPr>
          <p:nvPr/>
        </p:nvSpPr>
        <p:spPr>
          <a:xfrm>
            <a:off x="2610988" y="843558"/>
            <a:ext cx="5818998" cy="467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990"/>
              </a:lnSpc>
              <a:spcBef>
                <a:spcPts val="0"/>
              </a:spcBef>
              <a:spcAft>
                <a:spcPts val="0"/>
              </a:spcAft>
              <a:buClrTx/>
              <a:buSzTx/>
              <a:buFontTx/>
              <a:buNone/>
              <a:tabLst/>
              <a:defRPr/>
            </a:pPr>
            <a:r>
              <a:rPr kumimoji="0" lang="en-US" sz="2400" b="1" i="0" u="none" strike="noStrike" kern="1200" cap="none" spc="0" normalizeH="0" baseline="0" noProof="0">
                <a:ln>
                  <a:noFill/>
                </a:ln>
                <a:solidFill>
                  <a:srgbClr val="004B87"/>
                </a:solidFill>
                <a:effectLst/>
                <a:uLnTx/>
                <a:uFillTx/>
                <a:latin typeface="Calibri (MS) Bold" panose="020B0604020202020204" charset="0"/>
                <a:ea typeface="Calibri (MS) Bold"/>
                <a:cs typeface="Calibri (MS) Bold" panose="020B0604020202020204" charset="0"/>
                <a:sym typeface="Calibri (MS) Bold"/>
              </a:rPr>
              <a:t>CHECK YOUR UNDERSTANDING</a:t>
            </a:r>
          </a:p>
        </p:txBody>
      </p:sp>
    </p:spTree>
    <p:extLst>
      <p:ext uri="{BB962C8B-B14F-4D97-AF65-F5344CB8AC3E}">
        <p14:creationId xmlns:p14="http://schemas.microsoft.com/office/powerpoint/2010/main" val="1080120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447F2-135E-5DDA-44C4-7CC9801960A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D2C48A6-4017-76BA-A03B-DF803E42BB3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t="-50" b="-74"/>
          <a:stretch>
            <a:fillRect/>
          </a:stretch>
        </p:blipFill>
        <p:spPr>
          <a:xfrm>
            <a:off x="-1" y="1"/>
            <a:ext cx="2331721" cy="5147310"/>
          </a:xfrm>
          <a:prstGeom prst="rect">
            <a:avLst/>
          </a:prstGeom>
        </p:spPr>
      </p:pic>
      <p:sp>
        <p:nvSpPr>
          <p:cNvPr id="6" name="Title 1">
            <a:extLst>
              <a:ext uri="{FF2B5EF4-FFF2-40B4-BE49-F238E27FC236}">
                <a16:creationId xmlns:a16="http://schemas.microsoft.com/office/drawing/2014/main" id="{48FF25E4-E002-98B1-F5C4-60504771726B}"/>
              </a:ext>
            </a:extLst>
          </p:cNvPr>
          <p:cNvSpPr txBox="1">
            <a:spLocks noGrp="1"/>
          </p:cNvSpPr>
          <p:nvPr>
            <p:ph type="title" idx="4294967295"/>
          </p:nvPr>
        </p:nvSpPr>
        <p:spPr>
          <a:xfrm>
            <a:off x="251520" y="-639365"/>
            <a:ext cx="8640960" cy="63936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914400" rtl="0" eaLnBrk="1" latinLnBrk="0" hangingPunct="1">
              <a:spcBef>
                <a:spcPct val="0"/>
              </a:spcBef>
              <a:buNone/>
              <a:defRPr sz="3200" b="0" kern="1200">
                <a:solidFill>
                  <a:srgbClr val="004B87"/>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3200" b="0" i="0" u="none" strike="noStrike" kern="1200" cap="none" spc="0" normalizeH="0" baseline="0" noProof="0">
                <a:ln>
                  <a:noFill/>
                </a:ln>
                <a:solidFill>
                  <a:srgbClr val="004B87"/>
                </a:solidFill>
                <a:effectLst/>
                <a:uLnTx/>
                <a:uFillTx/>
                <a:latin typeface="+mj-lt"/>
                <a:ea typeface="+mj-ea"/>
                <a:cs typeface="+mj-cs"/>
              </a:rPr>
              <a:t>Check your understanding – answers</a:t>
            </a:r>
          </a:p>
        </p:txBody>
      </p:sp>
      <p:sp>
        <p:nvSpPr>
          <p:cNvPr id="4" name="Rectangle 1">
            <a:extLst>
              <a:ext uri="{FF2B5EF4-FFF2-40B4-BE49-F238E27FC236}">
                <a16:creationId xmlns:a16="http://schemas.microsoft.com/office/drawing/2014/main" id="{8BBD45C3-1F62-4123-7D0E-78ED8B7E1D7A}"/>
              </a:ext>
            </a:extLst>
          </p:cNvPr>
          <p:cNvSpPr>
            <a:spLocks noChangeArrowheads="1"/>
          </p:cNvSpPr>
          <p:nvPr/>
        </p:nvSpPr>
        <p:spPr bwMode="auto">
          <a:xfrm>
            <a:off x="2563942" y="1766712"/>
            <a:ext cx="5966336"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p>
            <a:r>
              <a:rPr lang="en-AU" sz="1400" b="1"/>
              <a:t>Woods used in traditional fire-starting methods need to be chosen carefully.</a:t>
            </a:r>
            <a:br>
              <a:rPr lang="en-AU" sz="1400"/>
            </a:br>
            <a:r>
              <a:rPr lang="en-AU" sz="1400" i="1">
                <a:solidFill>
                  <a:schemeClr val="tx2">
                    <a:lumMod val="50000"/>
                    <a:lumOff val="50000"/>
                  </a:schemeClr>
                </a:solidFill>
              </a:rPr>
              <a:t>Choose all the answers that are correct.</a:t>
            </a:r>
          </a:p>
          <a:p>
            <a:endParaRPr lang="en-AU" sz="1400"/>
          </a:p>
          <a:p>
            <a:pPr marL="257175" indent="-257175">
              <a:lnSpc>
                <a:spcPct val="150000"/>
              </a:lnSpc>
              <a:buFont typeface="+mj-lt"/>
              <a:buAutoNum type="alphaLcParenR"/>
            </a:pPr>
            <a:r>
              <a:rPr lang="en-AU" sz="1400">
                <a:highlight>
                  <a:srgbClr val="00FFFF"/>
                </a:highlight>
              </a:rPr>
              <a:t>Dry wood helps create enough friction to produce heat.</a:t>
            </a:r>
          </a:p>
          <a:p>
            <a:pPr marL="257175" indent="-257175">
              <a:lnSpc>
                <a:spcPct val="150000"/>
              </a:lnSpc>
              <a:buFont typeface="+mj-lt"/>
              <a:buAutoNum type="alphaLcParenR"/>
            </a:pPr>
            <a:r>
              <a:rPr lang="en-AU" sz="1400">
                <a:highlight>
                  <a:srgbClr val="00FFFF"/>
                </a:highlight>
              </a:rPr>
              <a:t>Wood that is too soft or rotten can crumble and stop friction from building.</a:t>
            </a:r>
          </a:p>
          <a:p>
            <a:pPr marL="257175" indent="-257175">
              <a:lnSpc>
                <a:spcPct val="150000"/>
              </a:lnSpc>
              <a:buFont typeface="+mj-lt"/>
              <a:buAutoNum type="alphaLcParenR"/>
            </a:pPr>
            <a:r>
              <a:rPr lang="en-AU" sz="1400"/>
              <a:t>Wet wood burns faster and creates more heat.</a:t>
            </a:r>
          </a:p>
          <a:p>
            <a:pPr marL="257175" indent="-257175">
              <a:lnSpc>
                <a:spcPct val="150000"/>
              </a:lnSpc>
              <a:buFont typeface="+mj-lt"/>
              <a:buAutoNum type="alphaLcParenR"/>
            </a:pPr>
            <a:r>
              <a:rPr lang="en-AU" sz="1400">
                <a:highlight>
                  <a:srgbClr val="00FFFF"/>
                </a:highlight>
              </a:rPr>
              <a:t>Best results come from having a hard drill stick and softer hearth board.</a:t>
            </a:r>
          </a:p>
          <a:p>
            <a:pPr marL="257175" indent="-257175">
              <a:lnSpc>
                <a:spcPct val="150000"/>
              </a:lnSpc>
              <a:buFont typeface="+mj-lt"/>
              <a:buAutoNum type="alphaLcParenR"/>
            </a:pPr>
            <a:r>
              <a:rPr lang="en-AU" sz="1400"/>
              <a:t>All the above.</a:t>
            </a:r>
          </a:p>
          <a:p>
            <a:endParaRPr lang="en-AU" sz="1400"/>
          </a:p>
          <a:p>
            <a:pPr eaLnBrk="0" fontAlgn="base" hangingPunct="0">
              <a:spcBef>
                <a:spcPct val="0"/>
              </a:spcBef>
              <a:spcAft>
                <a:spcPct val="0"/>
              </a:spcAft>
            </a:pPr>
            <a:endParaRPr lang="en-US" altLang="en-US" sz="1400" b="1">
              <a:solidFill>
                <a:srgbClr val="FF0000"/>
              </a:solidFill>
            </a:endParaRPr>
          </a:p>
        </p:txBody>
      </p:sp>
      <p:sp>
        <p:nvSpPr>
          <p:cNvPr id="3" name="TextBox 4">
            <a:extLst>
              <a:ext uri="{FF2B5EF4-FFF2-40B4-BE49-F238E27FC236}">
                <a16:creationId xmlns:a16="http://schemas.microsoft.com/office/drawing/2014/main" id="{EAEC1315-8DC9-5444-663C-8F8BC9029248}"/>
              </a:ext>
              <a:ext uri="{C183D7F6-B498-43B3-948B-1728B52AA6E4}">
                <adec:decorative xmlns:adec="http://schemas.microsoft.com/office/drawing/2017/decorative" val="1"/>
              </a:ext>
            </a:extLst>
          </p:cNvPr>
          <p:cNvSpPr txBox="1">
            <a:spLocks/>
          </p:cNvSpPr>
          <p:nvPr/>
        </p:nvSpPr>
        <p:spPr>
          <a:xfrm>
            <a:off x="2610988" y="843558"/>
            <a:ext cx="5818998" cy="467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990"/>
              </a:lnSpc>
              <a:spcBef>
                <a:spcPts val="0"/>
              </a:spcBef>
              <a:spcAft>
                <a:spcPts val="0"/>
              </a:spcAft>
              <a:buClrTx/>
              <a:buSzTx/>
              <a:buFontTx/>
              <a:buNone/>
              <a:tabLst/>
              <a:defRPr/>
            </a:pPr>
            <a:r>
              <a:rPr kumimoji="0" lang="en-US" sz="2400" b="1" i="0" u="none" strike="noStrike" kern="1200" cap="none" spc="0" normalizeH="0" baseline="0" noProof="0">
                <a:ln>
                  <a:noFill/>
                </a:ln>
                <a:solidFill>
                  <a:srgbClr val="004B87"/>
                </a:solidFill>
                <a:effectLst/>
                <a:uLnTx/>
                <a:uFillTx/>
                <a:latin typeface="Calibri (MS) Bold" panose="020B0604020202020204" charset="0"/>
                <a:ea typeface="Calibri (MS) Bold"/>
                <a:cs typeface="Calibri (MS) Bold" panose="020B0604020202020204" charset="0"/>
                <a:sym typeface="Calibri (MS) Bold"/>
              </a:rPr>
              <a:t>CHECK YOUR UNDERSTANDING</a:t>
            </a:r>
          </a:p>
        </p:txBody>
      </p:sp>
      <p:sp>
        <p:nvSpPr>
          <p:cNvPr id="5" name="Rectangle: Rounded Corners 4">
            <a:extLst>
              <a:ext uri="{FF2B5EF4-FFF2-40B4-BE49-F238E27FC236}">
                <a16:creationId xmlns:a16="http://schemas.microsoft.com/office/drawing/2014/main" id="{E449D513-2E2F-57CF-7B02-9B72E955154A}"/>
              </a:ext>
            </a:extLst>
          </p:cNvPr>
          <p:cNvSpPr/>
          <p:nvPr/>
        </p:nvSpPr>
        <p:spPr>
          <a:xfrm>
            <a:off x="2610988" y="1391548"/>
            <a:ext cx="1753943" cy="295122"/>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200" i="1">
                <a:solidFill>
                  <a:schemeClr val="bg1"/>
                </a:solidFill>
                <a:latin typeface="Arial" panose="020B0604020202020204" pitchFamily="34" charset="0"/>
              </a:rPr>
              <a:t>Multiple Choice  </a:t>
            </a:r>
          </a:p>
        </p:txBody>
      </p:sp>
    </p:spTree>
    <p:extLst>
      <p:ext uri="{BB962C8B-B14F-4D97-AF65-F5344CB8AC3E}">
        <p14:creationId xmlns:p14="http://schemas.microsoft.com/office/powerpoint/2010/main" val="1248876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B0A9F-2A22-3989-262C-7353D3BBA33A}"/>
            </a:ext>
          </a:extLst>
        </p:cNvPr>
        <p:cNvGrpSpPr/>
        <p:nvPr/>
      </p:nvGrpSpPr>
      <p:grpSpPr>
        <a:xfrm>
          <a:off x="0" y="0"/>
          <a:ext cx="0" cy="0"/>
          <a:chOff x="0" y="0"/>
          <a:chExt cx="0" cy="0"/>
        </a:xfrm>
      </p:grpSpPr>
      <p:sp>
        <p:nvSpPr>
          <p:cNvPr id="53" name="TextBox 4">
            <a:extLst>
              <a:ext uri="{FF2B5EF4-FFF2-40B4-BE49-F238E27FC236}">
                <a16:creationId xmlns:a16="http://schemas.microsoft.com/office/drawing/2014/main" id="{740637F5-C0BD-598B-A494-7DC489DC2AFD}"/>
              </a:ext>
            </a:extLst>
          </p:cNvPr>
          <p:cNvSpPr txBox="1">
            <a:spLocks noGrp="1"/>
          </p:cNvSpPr>
          <p:nvPr>
            <p:ph type="title" idx="4294967295"/>
          </p:nvPr>
        </p:nvSpPr>
        <p:spPr>
          <a:xfrm>
            <a:off x="588310" y="787951"/>
            <a:ext cx="5818998" cy="467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990"/>
              </a:lnSpc>
              <a:spcBef>
                <a:spcPts val="0"/>
              </a:spcBef>
              <a:spcAft>
                <a:spcPts val="0"/>
              </a:spcAft>
              <a:buClrTx/>
              <a:buSzTx/>
              <a:buFontTx/>
              <a:buNone/>
              <a:tabLst/>
              <a:defRPr/>
            </a:pPr>
            <a:r>
              <a:rPr kumimoji="0" lang="en-US" sz="2400" b="1" i="0" u="none" strike="noStrike" kern="1200" cap="none" spc="0" normalizeH="0" baseline="0" noProof="0">
                <a:ln>
                  <a:noFill/>
                </a:ln>
                <a:solidFill>
                  <a:srgbClr val="004B87"/>
                </a:solidFill>
                <a:effectLst/>
                <a:uLnTx/>
                <a:uFillTx/>
                <a:latin typeface="Calibri (MS) Bold" panose="020B0604020202020204" charset="0"/>
                <a:ea typeface="Calibri (MS) Bold"/>
                <a:cs typeface="Calibri (MS) Bold" panose="020B0604020202020204" charset="0"/>
                <a:sym typeface="Calibri (MS) Bold"/>
              </a:rPr>
              <a:t>ENERGY FLOW CHART </a:t>
            </a:r>
          </a:p>
        </p:txBody>
      </p:sp>
      <p:sp>
        <p:nvSpPr>
          <p:cNvPr id="5" name="Rectangle 1">
            <a:extLst>
              <a:ext uri="{FF2B5EF4-FFF2-40B4-BE49-F238E27FC236}">
                <a16:creationId xmlns:a16="http://schemas.microsoft.com/office/drawing/2014/main" id="{67A78824-ED68-C206-F44C-339EB2E8976F}"/>
              </a:ext>
            </a:extLst>
          </p:cNvPr>
          <p:cNvSpPr>
            <a:spLocks noChangeArrowheads="1"/>
          </p:cNvSpPr>
          <p:nvPr/>
        </p:nvSpPr>
        <p:spPr bwMode="auto">
          <a:xfrm>
            <a:off x="588310" y="1716682"/>
            <a:ext cx="5466574" cy="271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p>
            <a:pPr>
              <a:lnSpc>
                <a:spcPct val="150000"/>
              </a:lnSpc>
            </a:pPr>
            <a:r>
              <a:rPr lang="en-AU" sz="1300" dirty="0"/>
              <a:t>Using your knowledge of how fire is started using the </a:t>
            </a:r>
            <a:r>
              <a:rPr lang="en-AU" sz="1300" b="1" dirty="0"/>
              <a:t>hand drill</a:t>
            </a:r>
            <a:r>
              <a:rPr lang="en-AU" sz="1300" dirty="0"/>
              <a:t> or </a:t>
            </a:r>
            <a:r>
              <a:rPr lang="en-AU" sz="1300" b="1" dirty="0"/>
              <a:t>fire saw</a:t>
            </a:r>
            <a:r>
              <a:rPr lang="en-AU" sz="1300" dirty="0"/>
              <a:t> method, create an </a:t>
            </a:r>
            <a:r>
              <a:rPr lang="en-AU" sz="1300" b="1" dirty="0"/>
              <a:t>energy transformation </a:t>
            </a:r>
            <a:r>
              <a:rPr lang="en-AU" sz="1300" dirty="0"/>
              <a:t>flow chart.</a:t>
            </a:r>
          </a:p>
          <a:p>
            <a:pPr>
              <a:lnSpc>
                <a:spcPct val="150000"/>
              </a:lnSpc>
            </a:pPr>
            <a:endParaRPr lang="en-AU" sz="1300" dirty="0">
              <a:solidFill>
                <a:schemeClr val="tx2">
                  <a:lumMod val="50000"/>
                  <a:lumOff val="50000"/>
                </a:schemeClr>
              </a:solidFill>
            </a:endParaRPr>
          </a:p>
          <a:p>
            <a:pPr>
              <a:lnSpc>
                <a:spcPct val="150000"/>
              </a:lnSpc>
            </a:pPr>
            <a:r>
              <a:rPr lang="en-AU" sz="1300" b="1" dirty="0"/>
              <a:t>For each step in the flow chart:</a:t>
            </a:r>
          </a:p>
          <a:p>
            <a:pPr marL="228600" indent="-228600">
              <a:lnSpc>
                <a:spcPct val="150000"/>
              </a:lnSpc>
              <a:buFont typeface="Arial" panose="020B0604020202020204" pitchFamily="34" charset="0"/>
              <a:buChar char="•"/>
            </a:pPr>
            <a:r>
              <a:rPr lang="en-AU" sz="1300" dirty="0"/>
              <a:t>Write the </a:t>
            </a:r>
            <a:r>
              <a:rPr lang="en-AU" sz="1300" b="1" dirty="0"/>
              <a:t>stage of the fire-starting method</a:t>
            </a:r>
            <a:r>
              <a:rPr lang="en-AU" sz="1300" dirty="0"/>
              <a:t> (what is happening at that point).</a:t>
            </a:r>
          </a:p>
          <a:p>
            <a:pPr marL="228600" indent="-228600">
              <a:lnSpc>
                <a:spcPct val="150000"/>
              </a:lnSpc>
              <a:buFont typeface="Arial" panose="020B0604020202020204" pitchFamily="34" charset="0"/>
              <a:buChar char="•"/>
            </a:pPr>
            <a:r>
              <a:rPr lang="en-AU" sz="1300" dirty="0"/>
              <a:t>Identify the </a:t>
            </a:r>
            <a:r>
              <a:rPr lang="en-AU" sz="1300" b="1" dirty="0"/>
              <a:t>type of energy</a:t>
            </a:r>
            <a:r>
              <a:rPr lang="en-AU" sz="1300" dirty="0"/>
              <a:t> involved: </a:t>
            </a:r>
            <a:r>
              <a:rPr lang="en-AU" sz="1300" i="1" dirty="0"/>
              <a:t>chemical potential energy, kinetic energy, heat energy, light energy or chemical energy.</a:t>
            </a:r>
          </a:p>
          <a:p>
            <a:pPr marL="228600" indent="-228600">
              <a:lnSpc>
                <a:spcPct val="150000"/>
              </a:lnSpc>
              <a:buFont typeface="Arial" panose="020B0604020202020204" pitchFamily="34" charset="0"/>
              <a:buChar char="•"/>
            </a:pPr>
            <a:r>
              <a:rPr lang="en-AU" sz="1300" dirty="0"/>
              <a:t>Identify if the energy is being </a:t>
            </a:r>
            <a:r>
              <a:rPr lang="en-AU" sz="1300" b="1" dirty="0"/>
              <a:t>transferred </a:t>
            </a:r>
            <a:r>
              <a:rPr lang="en-AU" sz="1300" dirty="0"/>
              <a:t>or</a:t>
            </a:r>
            <a:r>
              <a:rPr lang="en-AU" sz="1300" b="1" dirty="0"/>
              <a:t> transformed </a:t>
            </a:r>
            <a:r>
              <a:rPr lang="en-AU" sz="1300" dirty="0"/>
              <a:t>across each step. </a:t>
            </a:r>
          </a:p>
        </p:txBody>
      </p:sp>
      <p:sp>
        <p:nvSpPr>
          <p:cNvPr id="8" name="Rectangle: Rounded Corners 7">
            <a:extLst>
              <a:ext uri="{FF2B5EF4-FFF2-40B4-BE49-F238E27FC236}">
                <a16:creationId xmlns:a16="http://schemas.microsoft.com/office/drawing/2014/main" id="{62767CE6-11A6-AD4F-00F2-620FBCDCAE8E}"/>
              </a:ext>
            </a:extLst>
          </p:cNvPr>
          <p:cNvSpPr/>
          <p:nvPr/>
        </p:nvSpPr>
        <p:spPr>
          <a:xfrm>
            <a:off x="588310" y="1338730"/>
            <a:ext cx="1753943" cy="295122"/>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200" i="1">
                <a:solidFill>
                  <a:schemeClr val="bg1"/>
                </a:solidFill>
                <a:latin typeface="Arial" panose="020B0604020202020204" pitchFamily="34" charset="0"/>
              </a:rPr>
              <a:t>Activity</a:t>
            </a:r>
          </a:p>
        </p:txBody>
      </p:sp>
      <p:pic>
        <p:nvPicPr>
          <p:cNvPr id="2" name="Picture 1">
            <a:extLst>
              <a:ext uri="{FF2B5EF4-FFF2-40B4-BE49-F238E27FC236}">
                <a16:creationId xmlns:a16="http://schemas.microsoft.com/office/drawing/2014/main" id="{473829F8-435A-E3EE-3A66-B04EC036927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006173" y="0"/>
            <a:ext cx="2137827" cy="5143500"/>
          </a:xfrm>
          <a:prstGeom prst="rect">
            <a:avLst/>
          </a:prstGeom>
        </p:spPr>
      </p:pic>
    </p:spTree>
    <p:extLst>
      <p:ext uri="{BB962C8B-B14F-4D97-AF65-F5344CB8AC3E}">
        <p14:creationId xmlns:p14="http://schemas.microsoft.com/office/powerpoint/2010/main" val="537627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FCB1B-EBA9-485A-82F1-D1514608BFFC}"/>
            </a:ext>
          </a:extLst>
        </p:cNvPr>
        <p:cNvGrpSpPr/>
        <p:nvPr/>
      </p:nvGrpSpPr>
      <p:grpSpPr>
        <a:xfrm>
          <a:off x="0" y="0"/>
          <a:ext cx="0" cy="0"/>
          <a:chOff x="0" y="0"/>
          <a:chExt cx="0" cy="0"/>
        </a:xfrm>
      </p:grpSpPr>
      <p:sp>
        <p:nvSpPr>
          <p:cNvPr id="41" name="Title 1">
            <a:extLst>
              <a:ext uri="{FF2B5EF4-FFF2-40B4-BE49-F238E27FC236}">
                <a16:creationId xmlns:a16="http://schemas.microsoft.com/office/drawing/2014/main" id="{91FDF96D-1363-268B-3928-3A9DA42AAEE7}"/>
              </a:ext>
            </a:extLst>
          </p:cNvPr>
          <p:cNvSpPr txBox="1">
            <a:spLocks noGrp="1"/>
          </p:cNvSpPr>
          <p:nvPr>
            <p:ph type="title" idx="4294967295"/>
          </p:nvPr>
        </p:nvSpPr>
        <p:spPr>
          <a:xfrm>
            <a:off x="251520" y="-639365"/>
            <a:ext cx="8640960" cy="63936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914400" rtl="0" eaLnBrk="1" latinLnBrk="0" hangingPunct="1">
              <a:spcBef>
                <a:spcPct val="0"/>
              </a:spcBef>
              <a:buNone/>
              <a:defRPr sz="3200" b="0" kern="1200">
                <a:solidFill>
                  <a:srgbClr val="004B87"/>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3200" b="0" i="0" u="none" strike="noStrike" kern="1200" cap="none" spc="0" normalizeH="0" baseline="0" noProof="0">
                <a:ln>
                  <a:noFill/>
                </a:ln>
                <a:solidFill>
                  <a:srgbClr val="004B87"/>
                </a:solidFill>
                <a:effectLst/>
                <a:uLnTx/>
                <a:uFillTx/>
                <a:latin typeface="+mj-lt"/>
                <a:ea typeface="+mj-ea"/>
                <a:cs typeface="+mj-cs"/>
              </a:rPr>
              <a:t>Energy flow chart – template option</a:t>
            </a:r>
          </a:p>
        </p:txBody>
      </p:sp>
      <p:sp>
        <p:nvSpPr>
          <p:cNvPr id="53" name="TextBox 4">
            <a:extLst>
              <a:ext uri="{FF2B5EF4-FFF2-40B4-BE49-F238E27FC236}">
                <a16:creationId xmlns:a16="http://schemas.microsoft.com/office/drawing/2014/main" id="{390B3D19-2C22-D895-9301-CAFB25ACA099}"/>
              </a:ext>
              <a:ext uri="{C183D7F6-B498-43B3-948B-1728B52AA6E4}">
                <adec:decorative xmlns:adec="http://schemas.microsoft.com/office/drawing/2017/decorative" val="1"/>
              </a:ext>
            </a:extLst>
          </p:cNvPr>
          <p:cNvSpPr txBox="1">
            <a:spLocks/>
          </p:cNvSpPr>
          <p:nvPr/>
        </p:nvSpPr>
        <p:spPr>
          <a:xfrm>
            <a:off x="2746980" y="864733"/>
            <a:ext cx="3650040" cy="4659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3990"/>
              </a:lnSpc>
              <a:spcBef>
                <a:spcPts val="0"/>
              </a:spcBef>
              <a:spcAft>
                <a:spcPts val="0"/>
              </a:spcAft>
              <a:buClrTx/>
              <a:buSzTx/>
              <a:buFontTx/>
              <a:buNone/>
              <a:tabLst/>
              <a:defRPr/>
            </a:pPr>
            <a:r>
              <a:rPr kumimoji="0" lang="en-US" sz="2400" b="1" i="0" u="none" strike="noStrike" kern="1200" cap="none" spc="0" normalizeH="0" baseline="0" noProof="0">
                <a:ln>
                  <a:noFill/>
                </a:ln>
                <a:solidFill>
                  <a:srgbClr val="004B87"/>
                </a:solidFill>
                <a:effectLst/>
                <a:uLnTx/>
                <a:uFillTx/>
                <a:latin typeface="Calibri (MS) Bold" panose="020B0604020202020204" charset="0"/>
                <a:ea typeface="Calibri (MS) Bold"/>
                <a:cs typeface="Calibri (MS) Bold" panose="020B0604020202020204" charset="0"/>
                <a:sym typeface="Calibri (MS) Bold"/>
              </a:rPr>
              <a:t>ENERGY FLOW CHART </a:t>
            </a:r>
          </a:p>
        </p:txBody>
      </p:sp>
      <p:sp>
        <p:nvSpPr>
          <p:cNvPr id="7" name="Rectangle 1">
            <a:extLst>
              <a:ext uri="{FF2B5EF4-FFF2-40B4-BE49-F238E27FC236}">
                <a16:creationId xmlns:a16="http://schemas.microsoft.com/office/drawing/2014/main" id="{C45FE3E2-123D-BF79-0FB0-D428B5FAC80D}"/>
              </a:ext>
            </a:extLst>
          </p:cNvPr>
          <p:cNvSpPr>
            <a:spLocks noChangeArrowheads="1"/>
          </p:cNvSpPr>
          <p:nvPr/>
        </p:nvSpPr>
        <p:spPr bwMode="auto">
          <a:xfrm>
            <a:off x="3612103" y="1379342"/>
            <a:ext cx="1783979" cy="31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p>
            <a:pPr algn="ctr">
              <a:lnSpc>
                <a:spcPct val="150000"/>
              </a:lnSpc>
            </a:pPr>
            <a:r>
              <a:rPr lang="en-AU" sz="1300" b="1" i="1">
                <a:solidFill>
                  <a:srgbClr val="E87722"/>
                </a:solidFill>
              </a:rPr>
              <a:t>TEMPLATE OPTION</a:t>
            </a:r>
            <a:r>
              <a:rPr lang="en-AU" sz="1300" i="1">
                <a:solidFill>
                  <a:srgbClr val="E87722"/>
                </a:solidFill>
              </a:rPr>
              <a:t>:</a:t>
            </a:r>
          </a:p>
        </p:txBody>
      </p:sp>
      <p:grpSp>
        <p:nvGrpSpPr>
          <p:cNvPr id="40" name="Group 39" descr="A diagram of an empty energy flow chart. The first level needs to list either transformed or transferred energy. The second level needs to list the energy type. The third level needs to list the fire-starting step.">
            <a:extLst>
              <a:ext uri="{FF2B5EF4-FFF2-40B4-BE49-F238E27FC236}">
                <a16:creationId xmlns:a16="http://schemas.microsoft.com/office/drawing/2014/main" id="{141A956F-3BF0-61B0-C086-FC0E04079A73}"/>
              </a:ext>
            </a:extLst>
          </p:cNvPr>
          <p:cNvGrpSpPr/>
          <p:nvPr/>
        </p:nvGrpSpPr>
        <p:grpSpPr>
          <a:xfrm>
            <a:off x="461259" y="2044816"/>
            <a:ext cx="8177862" cy="1790419"/>
            <a:chOff x="461259" y="2044816"/>
            <a:chExt cx="8177862" cy="1790419"/>
          </a:xfrm>
        </p:grpSpPr>
        <p:pic>
          <p:nvPicPr>
            <p:cNvPr id="10" name="Image 20" descr="preencoded.png">
              <a:extLst>
                <a:ext uri="{FF2B5EF4-FFF2-40B4-BE49-F238E27FC236}">
                  <a16:creationId xmlns:a16="http://schemas.microsoft.com/office/drawing/2014/main" id="{42497DAC-B4E1-B10A-350B-CE13D85C008F}"/>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a:ext>
              </a:extLst>
            </a:blip>
            <a:stretch>
              <a:fillRect/>
            </a:stretch>
          </p:blipFill>
          <p:spPr>
            <a:xfrm>
              <a:off x="1903355" y="2821114"/>
              <a:ext cx="604687" cy="224090"/>
            </a:xfrm>
            <a:prstGeom prst="rect">
              <a:avLst/>
            </a:prstGeom>
          </p:spPr>
        </p:pic>
        <p:pic>
          <p:nvPicPr>
            <p:cNvPr id="14" name="Image 24" descr="preencoded.png">
              <a:extLst>
                <a:ext uri="{FF2B5EF4-FFF2-40B4-BE49-F238E27FC236}">
                  <a16:creationId xmlns:a16="http://schemas.microsoft.com/office/drawing/2014/main" id="{010169E3-02BD-CE2E-1506-80D9C92F5DB6}"/>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a:ext>
              </a:extLst>
            </a:blip>
            <a:stretch>
              <a:fillRect/>
            </a:stretch>
          </p:blipFill>
          <p:spPr>
            <a:xfrm>
              <a:off x="5911869" y="2426779"/>
              <a:ext cx="1486819" cy="266774"/>
            </a:xfrm>
            <a:prstGeom prst="rect">
              <a:avLst/>
            </a:prstGeom>
          </p:spPr>
        </p:pic>
        <p:pic>
          <p:nvPicPr>
            <p:cNvPr id="15" name="Image 25" descr="preencoded.png">
              <a:extLst>
                <a:ext uri="{FF2B5EF4-FFF2-40B4-BE49-F238E27FC236}">
                  <a16:creationId xmlns:a16="http://schemas.microsoft.com/office/drawing/2014/main" id="{94425FFF-6721-C6DB-20BC-187CA11CB39F}"/>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a:ext>
              </a:extLst>
            </a:blip>
            <a:stretch>
              <a:fillRect/>
            </a:stretch>
          </p:blipFill>
          <p:spPr>
            <a:xfrm>
              <a:off x="3786019" y="2439907"/>
              <a:ext cx="1486819" cy="266774"/>
            </a:xfrm>
            <a:prstGeom prst="rect">
              <a:avLst/>
            </a:prstGeom>
          </p:spPr>
        </p:pic>
        <p:pic>
          <p:nvPicPr>
            <p:cNvPr id="16" name="Image 26" descr="preencoded.png">
              <a:extLst>
                <a:ext uri="{FF2B5EF4-FFF2-40B4-BE49-F238E27FC236}">
                  <a16:creationId xmlns:a16="http://schemas.microsoft.com/office/drawing/2014/main" id="{59C2E725-7082-63F0-C923-CBEAAEF44EA4}"/>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a:ext>
              </a:extLst>
            </a:blip>
            <a:stretch>
              <a:fillRect/>
            </a:stretch>
          </p:blipFill>
          <p:spPr>
            <a:xfrm>
              <a:off x="1475188" y="2426780"/>
              <a:ext cx="1486819" cy="266774"/>
            </a:xfrm>
            <a:prstGeom prst="rect">
              <a:avLst/>
            </a:prstGeom>
          </p:spPr>
        </p:pic>
        <p:pic>
          <p:nvPicPr>
            <p:cNvPr id="17" name="Image 27" descr="preencoded.png">
              <a:extLst>
                <a:ext uri="{FF2B5EF4-FFF2-40B4-BE49-F238E27FC236}">
                  <a16:creationId xmlns:a16="http://schemas.microsoft.com/office/drawing/2014/main" id="{664C253A-567B-F0D9-275C-65324B31B3F2}"/>
                </a:ext>
              </a:extLst>
            </p:cNvPr>
            <p:cNvPicPr>
              <a:picLocks noChangeAspect="1"/>
            </p:cNvPicPr>
            <p:nvPr>
              <p:custDataLst>
                <p:tags r:id="rId5"/>
              </p:custDataLst>
            </p:nvPr>
          </p:nvPicPr>
          <p:blipFill>
            <a:blip r:embed="rId9" cstate="print">
              <a:extLst>
                <a:ext uri="{28A0092B-C50C-407E-A947-70E740481C1C}">
                  <a14:useLocalDpi xmlns:a14="http://schemas.microsoft.com/office/drawing/2010/main"/>
                </a:ext>
              </a:extLst>
            </a:blip>
            <a:stretch>
              <a:fillRect/>
            </a:stretch>
          </p:blipFill>
          <p:spPr>
            <a:xfrm>
              <a:off x="4065922" y="2823371"/>
              <a:ext cx="604687" cy="224090"/>
            </a:xfrm>
            <a:prstGeom prst="rect">
              <a:avLst/>
            </a:prstGeom>
          </p:spPr>
        </p:pic>
        <p:pic>
          <p:nvPicPr>
            <p:cNvPr id="18" name="Image 28" descr="preencoded.png">
              <a:extLst>
                <a:ext uri="{FF2B5EF4-FFF2-40B4-BE49-F238E27FC236}">
                  <a16:creationId xmlns:a16="http://schemas.microsoft.com/office/drawing/2014/main" id="{2C2A2812-20AA-BB5A-BE8A-C1FB83BADC91}"/>
                </a:ext>
              </a:extLst>
            </p:cNvPr>
            <p:cNvPicPr>
              <a:picLocks noChangeAspect="1"/>
            </p:cNvPicPr>
            <p:nvPr>
              <p:custDataLst>
                <p:tags r:id="rId6"/>
              </p:custDataLst>
            </p:nvPr>
          </p:nvPicPr>
          <p:blipFill>
            <a:blip r:embed="rId9" cstate="print">
              <a:extLst>
                <a:ext uri="{28A0092B-C50C-407E-A947-70E740481C1C}">
                  <a14:useLocalDpi xmlns:a14="http://schemas.microsoft.com/office/drawing/2010/main"/>
                </a:ext>
              </a:extLst>
            </a:blip>
            <a:stretch>
              <a:fillRect/>
            </a:stretch>
          </p:blipFill>
          <p:spPr>
            <a:xfrm>
              <a:off x="6329350" y="2820415"/>
              <a:ext cx="604687" cy="224090"/>
            </a:xfrm>
            <a:prstGeom prst="rect">
              <a:avLst/>
            </a:prstGeom>
          </p:spPr>
        </p:pic>
        <p:grpSp>
          <p:nvGrpSpPr>
            <p:cNvPr id="39" name="Group 38">
              <a:extLst>
                <a:ext uri="{FF2B5EF4-FFF2-40B4-BE49-F238E27FC236}">
                  <a16:creationId xmlns:a16="http://schemas.microsoft.com/office/drawing/2014/main" id="{955D13BA-111C-EBC1-D1D4-42105ED49CE8}"/>
                </a:ext>
              </a:extLst>
            </p:cNvPr>
            <p:cNvGrpSpPr/>
            <p:nvPr/>
          </p:nvGrpSpPr>
          <p:grpSpPr>
            <a:xfrm>
              <a:off x="461259" y="2044816"/>
              <a:ext cx="8177862" cy="1790419"/>
              <a:chOff x="461259" y="2044816"/>
              <a:chExt cx="8177862" cy="1790419"/>
            </a:xfrm>
          </p:grpSpPr>
          <p:sp>
            <p:nvSpPr>
              <p:cNvPr id="35" name="Rectangle 34">
                <a:extLst>
                  <a:ext uri="{FF2B5EF4-FFF2-40B4-BE49-F238E27FC236}">
                    <a16:creationId xmlns:a16="http://schemas.microsoft.com/office/drawing/2014/main" id="{2F313442-ABA5-5AFB-F061-A72326C28FF5}"/>
                  </a:ext>
                </a:extLst>
              </p:cNvPr>
              <p:cNvSpPr/>
              <p:nvPr/>
            </p:nvSpPr>
            <p:spPr>
              <a:xfrm>
                <a:off x="461259" y="3331179"/>
                <a:ext cx="1608380" cy="504056"/>
              </a:xfrm>
              <a:prstGeom prst="rect">
                <a:avLst/>
              </a:prstGeom>
              <a:solidFill>
                <a:schemeClr val="bg1">
                  <a:lumMod val="95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AU" sz="1100" b="1"/>
                  <a:t>Fire-starting step</a:t>
                </a:r>
              </a:p>
            </p:txBody>
          </p:sp>
          <p:sp>
            <p:nvSpPr>
              <p:cNvPr id="36" name="Rectangle 35">
                <a:extLst>
                  <a:ext uri="{FF2B5EF4-FFF2-40B4-BE49-F238E27FC236}">
                    <a16:creationId xmlns:a16="http://schemas.microsoft.com/office/drawing/2014/main" id="{2451648F-8DA3-7355-25C1-C38ACACDF296}"/>
                  </a:ext>
                </a:extLst>
              </p:cNvPr>
              <p:cNvSpPr/>
              <p:nvPr/>
            </p:nvSpPr>
            <p:spPr>
              <a:xfrm>
                <a:off x="2606735" y="3320103"/>
                <a:ext cx="1608380" cy="504056"/>
              </a:xfrm>
              <a:prstGeom prst="rect">
                <a:avLst/>
              </a:prstGeom>
              <a:solidFill>
                <a:schemeClr val="bg1">
                  <a:lumMod val="95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AU" sz="1100" b="1"/>
                  <a:t>Fire-starting step</a:t>
                </a:r>
              </a:p>
            </p:txBody>
          </p:sp>
          <p:sp>
            <p:nvSpPr>
              <p:cNvPr id="37" name="Rectangle 36">
                <a:extLst>
                  <a:ext uri="{FF2B5EF4-FFF2-40B4-BE49-F238E27FC236}">
                    <a16:creationId xmlns:a16="http://schemas.microsoft.com/office/drawing/2014/main" id="{2D82344E-3DD9-0FA9-C225-48B903CDEAA1}"/>
                  </a:ext>
                </a:extLst>
              </p:cNvPr>
              <p:cNvSpPr/>
              <p:nvPr/>
            </p:nvSpPr>
            <p:spPr>
              <a:xfrm>
                <a:off x="4886171" y="3325384"/>
                <a:ext cx="1608380" cy="504056"/>
              </a:xfrm>
              <a:prstGeom prst="rect">
                <a:avLst/>
              </a:prstGeom>
              <a:solidFill>
                <a:schemeClr val="bg1">
                  <a:lumMod val="95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AU" sz="1100" b="1"/>
                  <a:t>Fire-starting step</a:t>
                </a:r>
              </a:p>
            </p:txBody>
          </p:sp>
          <p:sp>
            <p:nvSpPr>
              <p:cNvPr id="38" name="Rectangle 37">
                <a:extLst>
                  <a:ext uri="{FF2B5EF4-FFF2-40B4-BE49-F238E27FC236}">
                    <a16:creationId xmlns:a16="http://schemas.microsoft.com/office/drawing/2014/main" id="{EF077285-8CB0-C98B-66AB-08629B8A442B}"/>
                  </a:ext>
                </a:extLst>
              </p:cNvPr>
              <p:cNvSpPr/>
              <p:nvPr/>
            </p:nvSpPr>
            <p:spPr>
              <a:xfrm>
                <a:off x="7030741" y="3321108"/>
                <a:ext cx="1608380" cy="504056"/>
              </a:xfrm>
              <a:prstGeom prst="rect">
                <a:avLst/>
              </a:prstGeom>
              <a:solidFill>
                <a:schemeClr val="bg1">
                  <a:lumMod val="95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AU" sz="1100" b="1"/>
                  <a:t>Fire-starting step</a:t>
                </a:r>
              </a:p>
            </p:txBody>
          </p:sp>
          <p:sp>
            <p:nvSpPr>
              <p:cNvPr id="32" name="Text 5">
                <a:extLst>
                  <a:ext uri="{FF2B5EF4-FFF2-40B4-BE49-F238E27FC236}">
                    <a16:creationId xmlns:a16="http://schemas.microsoft.com/office/drawing/2014/main" id="{227038D5-F39A-34E2-90EB-1976069681DA}"/>
                  </a:ext>
                </a:extLst>
              </p:cNvPr>
              <p:cNvSpPr/>
              <p:nvPr/>
            </p:nvSpPr>
            <p:spPr>
              <a:xfrm>
                <a:off x="2616865" y="2654534"/>
                <a:ext cx="1552288" cy="565456"/>
              </a:xfrm>
              <a:prstGeom prst="roundRect">
                <a:avLst/>
              </a:prstGeom>
              <a:solidFill>
                <a:schemeClr val="accent1">
                  <a:lumMod val="20000"/>
                  <a:lumOff val="80000"/>
                </a:schemeClr>
              </a:solidFill>
              <a:ln w="19050" cap="sq">
                <a:solidFill>
                  <a:schemeClr val="accent1"/>
                </a:solidFill>
                <a:prstDash val="sysDash"/>
              </a:ln>
            </p:spPr>
            <p:txBody>
              <a:bodyPr wrap="square" lIns="0" tIns="0" rIns="0" bIns="0" rtlCol="0" anchor="ctr"/>
              <a:lstStyle/>
              <a:p>
                <a:pPr algn="ctr">
                  <a:lnSpc>
                    <a:spcPct val="97750"/>
                  </a:lnSpc>
                </a:pPr>
                <a:r>
                  <a:rPr lang="en-US" sz="1100" i="1">
                    <a:solidFill>
                      <a:srgbClr val="001D34"/>
                    </a:solidFill>
                    <a:latin typeface="Roboto" pitchFamily="34" charset="0"/>
                    <a:ea typeface="Roboto" pitchFamily="34" charset="-122"/>
                  </a:rPr>
                  <a:t>Energy type</a:t>
                </a:r>
                <a:endParaRPr lang="en-US" sz="700">
                  <a:solidFill>
                    <a:srgbClr val="001D34"/>
                  </a:solidFill>
                </a:endParaRPr>
              </a:p>
            </p:txBody>
          </p:sp>
          <p:sp>
            <p:nvSpPr>
              <p:cNvPr id="33" name="Text 5">
                <a:extLst>
                  <a:ext uri="{FF2B5EF4-FFF2-40B4-BE49-F238E27FC236}">
                    <a16:creationId xmlns:a16="http://schemas.microsoft.com/office/drawing/2014/main" id="{94D6BB87-8EB6-6D19-65C4-62CD4B88E7F8}"/>
                  </a:ext>
                </a:extLst>
              </p:cNvPr>
              <p:cNvSpPr/>
              <p:nvPr/>
            </p:nvSpPr>
            <p:spPr>
              <a:xfrm>
                <a:off x="4876042" y="2649733"/>
                <a:ext cx="1552288" cy="565456"/>
              </a:xfrm>
              <a:prstGeom prst="roundRect">
                <a:avLst/>
              </a:prstGeom>
              <a:solidFill>
                <a:schemeClr val="accent1">
                  <a:lumMod val="20000"/>
                  <a:lumOff val="80000"/>
                </a:schemeClr>
              </a:solidFill>
              <a:ln w="19050" cap="sq">
                <a:solidFill>
                  <a:schemeClr val="accent1"/>
                </a:solidFill>
                <a:prstDash val="sysDash"/>
              </a:ln>
            </p:spPr>
            <p:txBody>
              <a:bodyPr wrap="square" lIns="0" tIns="0" rIns="0" bIns="0" rtlCol="0" anchor="ctr"/>
              <a:lstStyle/>
              <a:p>
                <a:pPr algn="ctr">
                  <a:lnSpc>
                    <a:spcPct val="97750"/>
                  </a:lnSpc>
                </a:pPr>
                <a:r>
                  <a:rPr lang="en-US" sz="1100" i="1">
                    <a:solidFill>
                      <a:srgbClr val="001D34"/>
                    </a:solidFill>
                    <a:latin typeface="Roboto" pitchFamily="34" charset="0"/>
                    <a:ea typeface="Roboto" pitchFamily="34" charset="-122"/>
                  </a:rPr>
                  <a:t>Energy type</a:t>
                </a:r>
                <a:endParaRPr lang="en-US" sz="700">
                  <a:solidFill>
                    <a:srgbClr val="001D34"/>
                  </a:solidFill>
                </a:endParaRPr>
              </a:p>
            </p:txBody>
          </p:sp>
          <p:sp>
            <p:nvSpPr>
              <p:cNvPr id="34" name="Text 5">
                <a:extLst>
                  <a:ext uri="{FF2B5EF4-FFF2-40B4-BE49-F238E27FC236}">
                    <a16:creationId xmlns:a16="http://schemas.microsoft.com/office/drawing/2014/main" id="{C0B514EA-3E97-A9E5-F30A-A03260B2F6A2}"/>
                  </a:ext>
                </a:extLst>
              </p:cNvPr>
              <p:cNvSpPr/>
              <p:nvPr/>
            </p:nvSpPr>
            <p:spPr>
              <a:xfrm>
                <a:off x="7031648" y="2659815"/>
                <a:ext cx="1552288" cy="565456"/>
              </a:xfrm>
              <a:prstGeom prst="roundRect">
                <a:avLst/>
              </a:prstGeom>
              <a:solidFill>
                <a:schemeClr val="accent1">
                  <a:lumMod val="20000"/>
                  <a:lumOff val="80000"/>
                </a:schemeClr>
              </a:solidFill>
              <a:ln w="19050" cap="sq">
                <a:solidFill>
                  <a:schemeClr val="accent1"/>
                </a:solidFill>
                <a:prstDash val="sysDash"/>
              </a:ln>
            </p:spPr>
            <p:txBody>
              <a:bodyPr wrap="square" lIns="0" tIns="0" rIns="0" bIns="0" rtlCol="0" anchor="ctr"/>
              <a:lstStyle/>
              <a:p>
                <a:pPr algn="ctr">
                  <a:lnSpc>
                    <a:spcPct val="97750"/>
                  </a:lnSpc>
                </a:pPr>
                <a:r>
                  <a:rPr lang="en-US" sz="1100" i="1">
                    <a:solidFill>
                      <a:srgbClr val="001D34"/>
                    </a:solidFill>
                    <a:latin typeface="Roboto" pitchFamily="34" charset="0"/>
                    <a:ea typeface="Roboto" pitchFamily="34" charset="-122"/>
                  </a:rPr>
                  <a:t>Energy type</a:t>
                </a:r>
                <a:endParaRPr lang="en-US" sz="700">
                  <a:solidFill>
                    <a:srgbClr val="001D34"/>
                  </a:solidFill>
                </a:endParaRPr>
              </a:p>
            </p:txBody>
          </p:sp>
          <p:sp>
            <p:nvSpPr>
              <p:cNvPr id="31" name="Text 5">
                <a:extLst>
                  <a:ext uri="{FF2B5EF4-FFF2-40B4-BE49-F238E27FC236}">
                    <a16:creationId xmlns:a16="http://schemas.microsoft.com/office/drawing/2014/main" id="{4410318A-EF7D-858E-CAFB-CF49B3B65676}"/>
                  </a:ext>
                </a:extLst>
              </p:cNvPr>
              <p:cNvSpPr/>
              <p:nvPr/>
            </p:nvSpPr>
            <p:spPr>
              <a:xfrm>
                <a:off x="461259" y="2654534"/>
                <a:ext cx="1552288" cy="565456"/>
              </a:xfrm>
              <a:prstGeom prst="roundRect">
                <a:avLst/>
              </a:prstGeom>
              <a:solidFill>
                <a:schemeClr val="accent1">
                  <a:lumMod val="20000"/>
                  <a:lumOff val="80000"/>
                </a:schemeClr>
              </a:solidFill>
              <a:ln w="19050" cap="sq">
                <a:solidFill>
                  <a:schemeClr val="accent1"/>
                </a:solidFill>
                <a:prstDash val="sysDash"/>
              </a:ln>
            </p:spPr>
            <p:txBody>
              <a:bodyPr wrap="square" lIns="0" tIns="0" rIns="0" bIns="0" rtlCol="0" anchor="ctr"/>
              <a:lstStyle/>
              <a:p>
                <a:pPr algn="ctr">
                  <a:lnSpc>
                    <a:spcPct val="97750"/>
                  </a:lnSpc>
                </a:pPr>
                <a:r>
                  <a:rPr lang="en-US" sz="1100" i="1">
                    <a:solidFill>
                      <a:srgbClr val="001D34"/>
                    </a:solidFill>
                    <a:latin typeface="Roboto" pitchFamily="34" charset="0"/>
                    <a:ea typeface="Roboto" pitchFamily="34" charset="-122"/>
                  </a:rPr>
                  <a:t>Energy type</a:t>
                </a:r>
                <a:endParaRPr lang="en-US" sz="700">
                  <a:solidFill>
                    <a:srgbClr val="001D34"/>
                  </a:solidFill>
                </a:endParaRPr>
              </a:p>
            </p:txBody>
          </p:sp>
          <p:sp>
            <p:nvSpPr>
              <p:cNvPr id="27" name="Rectangle: Rounded Corners 26">
                <a:extLst>
                  <a:ext uri="{FF2B5EF4-FFF2-40B4-BE49-F238E27FC236}">
                    <a16:creationId xmlns:a16="http://schemas.microsoft.com/office/drawing/2014/main" id="{F6EA73F6-582D-B0E4-04F9-7C12638A8DE1}"/>
                  </a:ext>
                </a:extLst>
              </p:cNvPr>
              <p:cNvSpPr/>
              <p:nvPr/>
            </p:nvSpPr>
            <p:spPr>
              <a:xfrm>
                <a:off x="1438533" y="2044816"/>
                <a:ext cx="1603159" cy="397479"/>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t>TRANSFORMED/</a:t>
                </a:r>
              </a:p>
              <a:p>
                <a:pPr algn="ctr"/>
                <a:r>
                  <a:rPr lang="en-AU" sz="1200" b="1"/>
                  <a:t>TRANSFERRED</a:t>
                </a:r>
              </a:p>
            </p:txBody>
          </p:sp>
          <p:sp>
            <p:nvSpPr>
              <p:cNvPr id="29" name="Rectangle: Rounded Corners 28">
                <a:extLst>
                  <a:ext uri="{FF2B5EF4-FFF2-40B4-BE49-F238E27FC236}">
                    <a16:creationId xmlns:a16="http://schemas.microsoft.com/office/drawing/2014/main" id="{5E9B792C-C4B6-E369-7A42-8507E5E2D985}"/>
                  </a:ext>
                </a:extLst>
              </p:cNvPr>
              <p:cNvSpPr/>
              <p:nvPr/>
            </p:nvSpPr>
            <p:spPr>
              <a:xfrm>
                <a:off x="3705392" y="2057674"/>
                <a:ext cx="1603159" cy="397479"/>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t>TRANSFORMED/</a:t>
                </a:r>
              </a:p>
              <a:p>
                <a:pPr algn="ctr"/>
                <a:r>
                  <a:rPr lang="en-AU" sz="1200" b="1"/>
                  <a:t>TRANSFERRED</a:t>
                </a:r>
              </a:p>
            </p:txBody>
          </p:sp>
          <p:sp>
            <p:nvSpPr>
              <p:cNvPr id="30" name="Rectangle: Rounded Corners 29">
                <a:extLst>
                  <a:ext uri="{FF2B5EF4-FFF2-40B4-BE49-F238E27FC236}">
                    <a16:creationId xmlns:a16="http://schemas.microsoft.com/office/drawing/2014/main" id="{89F639EF-216F-A141-6160-1AD84CAA6841}"/>
                  </a:ext>
                </a:extLst>
              </p:cNvPr>
              <p:cNvSpPr/>
              <p:nvPr/>
            </p:nvSpPr>
            <p:spPr>
              <a:xfrm>
                <a:off x="5880152" y="2050705"/>
                <a:ext cx="1603159" cy="397479"/>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t>TRANSFORMED/</a:t>
                </a:r>
              </a:p>
              <a:p>
                <a:pPr algn="ctr"/>
                <a:r>
                  <a:rPr lang="en-AU" sz="1200" b="1"/>
                  <a:t>TRANSFERRED</a:t>
                </a:r>
              </a:p>
            </p:txBody>
          </p:sp>
        </p:grpSp>
      </p:grpSp>
    </p:spTree>
    <p:extLst>
      <p:ext uri="{BB962C8B-B14F-4D97-AF65-F5344CB8AC3E}">
        <p14:creationId xmlns:p14="http://schemas.microsoft.com/office/powerpoint/2010/main" val="3727423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ABDFE-43B4-753F-0F79-9BD215D9A0B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A3745E9-02D7-E7EA-C1A3-8A9C2761E4FB}"/>
              </a:ext>
            </a:extLst>
          </p:cNvPr>
          <p:cNvSpPr txBox="1">
            <a:spLocks noGrp="1"/>
          </p:cNvSpPr>
          <p:nvPr>
            <p:ph type="title" idx="4294967295"/>
          </p:nvPr>
        </p:nvSpPr>
        <p:spPr>
          <a:xfrm>
            <a:off x="251520" y="-639365"/>
            <a:ext cx="8640960" cy="63936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914400" rtl="0" eaLnBrk="1" latinLnBrk="0" hangingPunct="1">
              <a:spcBef>
                <a:spcPct val="0"/>
              </a:spcBef>
              <a:buNone/>
              <a:defRPr sz="3200" b="0" kern="1200">
                <a:solidFill>
                  <a:srgbClr val="004B87"/>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3200" b="0" i="0" u="none" strike="noStrike" kern="1200" cap="none" spc="0" normalizeH="0" baseline="0" noProof="0">
                <a:ln>
                  <a:noFill/>
                </a:ln>
                <a:solidFill>
                  <a:srgbClr val="004B87"/>
                </a:solidFill>
                <a:effectLst/>
                <a:uLnTx/>
                <a:uFillTx/>
                <a:latin typeface="+mj-lt"/>
                <a:ea typeface="+mj-ea"/>
                <a:cs typeface="+mj-cs"/>
              </a:rPr>
              <a:t>Energy flow chart - answers</a:t>
            </a:r>
          </a:p>
        </p:txBody>
      </p:sp>
      <p:sp>
        <p:nvSpPr>
          <p:cNvPr id="7" name="Rectangle 1">
            <a:extLst>
              <a:ext uri="{FF2B5EF4-FFF2-40B4-BE49-F238E27FC236}">
                <a16:creationId xmlns:a16="http://schemas.microsoft.com/office/drawing/2014/main" id="{DDB0D167-D01F-6A0B-2F30-A3F2E1C2667A}"/>
              </a:ext>
            </a:extLst>
          </p:cNvPr>
          <p:cNvSpPr>
            <a:spLocks noChangeArrowheads="1"/>
          </p:cNvSpPr>
          <p:nvPr/>
        </p:nvSpPr>
        <p:spPr bwMode="auto">
          <a:xfrm>
            <a:off x="3612103" y="1379342"/>
            <a:ext cx="1783979" cy="31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p>
            <a:pPr algn="ctr">
              <a:lnSpc>
                <a:spcPct val="150000"/>
              </a:lnSpc>
            </a:pPr>
            <a:r>
              <a:rPr lang="en-AU" sz="1300" b="1" i="1">
                <a:solidFill>
                  <a:srgbClr val="E87722"/>
                </a:solidFill>
              </a:rPr>
              <a:t>ANSWERS</a:t>
            </a:r>
            <a:r>
              <a:rPr lang="en-AU" sz="1300" i="1">
                <a:solidFill>
                  <a:srgbClr val="E87722"/>
                </a:solidFill>
              </a:rPr>
              <a:t>:</a:t>
            </a:r>
          </a:p>
        </p:txBody>
      </p:sp>
      <p:grpSp>
        <p:nvGrpSpPr>
          <p:cNvPr id="6" name="Group 5" descr="A diagram showing the filled-in answers of the energy flow chart. The first level lists transformed/transferred. &#10;The second level lists chemical potential energy (energy stored in wood, tinder, persons muscles.), kinetic energy (muscles moving saw/drill stick),  heat energy (friction creates heat and forms an ember from dust), and heat and light energy (ember ignites hearth and fire burns).">
            <a:extLst>
              <a:ext uri="{FF2B5EF4-FFF2-40B4-BE49-F238E27FC236}">
                <a16:creationId xmlns:a16="http://schemas.microsoft.com/office/drawing/2014/main" id="{E172CDFF-D004-667D-754B-E9BAE7EF610B}"/>
              </a:ext>
            </a:extLst>
          </p:cNvPr>
          <p:cNvGrpSpPr/>
          <p:nvPr/>
        </p:nvGrpSpPr>
        <p:grpSpPr>
          <a:xfrm>
            <a:off x="461259" y="2044816"/>
            <a:ext cx="8177862" cy="1790419"/>
            <a:chOff x="461259" y="2044816"/>
            <a:chExt cx="8177862" cy="1790419"/>
          </a:xfrm>
        </p:grpSpPr>
        <p:pic>
          <p:nvPicPr>
            <p:cNvPr id="10" name="Image 20" descr="preencoded.png">
              <a:extLst>
                <a:ext uri="{FF2B5EF4-FFF2-40B4-BE49-F238E27FC236}">
                  <a16:creationId xmlns:a16="http://schemas.microsoft.com/office/drawing/2014/main" id="{8F3D3922-D595-1ED0-CF8E-E7FC76BD1009}"/>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a:ext>
              </a:extLst>
            </a:blip>
            <a:stretch>
              <a:fillRect/>
            </a:stretch>
          </p:blipFill>
          <p:spPr>
            <a:xfrm>
              <a:off x="1903355" y="2821114"/>
              <a:ext cx="604687" cy="224090"/>
            </a:xfrm>
            <a:prstGeom prst="rect">
              <a:avLst/>
            </a:prstGeom>
          </p:spPr>
        </p:pic>
        <p:pic>
          <p:nvPicPr>
            <p:cNvPr id="14" name="Image 24" descr="preencoded.png">
              <a:extLst>
                <a:ext uri="{FF2B5EF4-FFF2-40B4-BE49-F238E27FC236}">
                  <a16:creationId xmlns:a16="http://schemas.microsoft.com/office/drawing/2014/main" id="{C3E56292-3976-A856-D503-AA0CA7F7181C}"/>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a:ext>
              </a:extLst>
            </a:blip>
            <a:stretch>
              <a:fillRect/>
            </a:stretch>
          </p:blipFill>
          <p:spPr>
            <a:xfrm>
              <a:off x="5911869" y="2426779"/>
              <a:ext cx="1486819" cy="266774"/>
            </a:xfrm>
            <a:prstGeom prst="rect">
              <a:avLst/>
            </a:prstGeom>
          </p:spPr>
        </p:pic>
        <p:pic>
          <p:nvPicPr>
            <p:cNvPr id="15" name="Image 25" descr="preencoded.png">
              <a:extLst>
                <a:ext uri="{FF2B5EF4-FFF2-40B4-BE49-F238E27FC236}">
                  <a16:creationId xmlns:a16="http://schemas.microsoft.com/office/drawing/2014/main" id="{56D27AA7-AC54-ADF1-F483-85DD3DC21D5D}"/>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a:ext>
              </a:extLst>
            </a:blip>
            <a:stretch>
              <a:fillRect/>
            </a:stretch>
          </p:blipFill>
          <p:spPr>
            <a:xfrm>
              <a:off x="3786019" y="2439907"/>
              <a:ext cx="1486819" cy="266774"/>
            </a:xfrm>
            <a:prstGeom prst="rect">
              <a:avLst/>
            </a:prstGeom>
          </p:spPr>
        </p:pic>
        <p:pic>
          <p:nvPicPr>
            <p:cNvPr id="16" name="Image 26" descr="preencoded.png">
              <a:extLst>
                <a:ext uri="{FF2B5EF4-FFF2-40B4-BE49-F238E27FC236}">
                  <a16:creationId xmlns:a16="http://schemas.microsoft.com/office/drawing/2014/main" id="{E4FEC2B8-B885-E323-C154-5ADA7BCCB6BB}"/>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a:ext>
              </a:extLst>
            </a:blip>
            <a:stretch>
              <a:fillRect/>
            </a:stretch>
          </p:blipFill>
          <p:spPr>
            <a:xfrm>
              <a:off x="1475188" y="2426780"/>
              <a:ext cx="1486819" cy="266774"/>
            </a:xfrm>
            <a:prstGeom prst="rect">
              <a:avLst/>
            </a:prstGeom>
          </p:spPr>
        </p:pic>
        <p:pic>
          <p:nvPicPr>
            <p:cNvPr id="17" name="Image 27" descr="preencoded.png">
              <a:extLst>
                <a:ext uri="{FF2B5EF4-FFF2-40B4-BE49-F238E27FC236}">
                  <a16:creationId xmlns:a16="http://schemas.microsoft.com/office/drawing/2014/main" id="{BA251782-4FAF-F86B-52D2-7581A9D1B112}"/>
                </a:ext>
              </a:extLst>
            </p:cNvPr>
            <p:cNvPicPr>
              <a:picLocks noChangeAspect="1"/>
            </p:cNvPicPr>
            <p:nvPr>
              <p:custDataLst>
                <p:tags r:id="rId5"/>
              </p:custDataLst>
            </p:nvPr>
          </p:nvPicPr>
          <p:blipFill>
            <a:blip r:embed="rId9" cstate="print">
              <a:extLst>
                <a:ext uri="{28A0092B-C50C-407E-A947-70E740481C1C}">
                  <a14:useLocalDpi xmlns:a14="http://schemas.microsoft.com/office/drawing/2010/main"/>
                </a:ext>
              </a:extLst>
            </a:blip>
            <a:stretch>
              <a:fillRect/>
            </a:stretch>
          </p:blipFill>
          <p:spPr>
            <a:xfrm>
              <a:off x="4065922" y="2823371"/>
              <a:ext cx="604687" cy="224090"/>
            </a:xfrm>
            <a:prstGeom prst="rect">
              <a:avLst/>
            </a:prstGeom>
          </p:spPr>
        </p:pic>
        <p:pic>
          <p:nvPicPr>
            <p:cNvPr id="18" name="Image 28" descr="preencoded.png">
              <a:extLst>
                <a:ext uri="{FF2B5EF4-FFF2-40B4-BE49-F238E27FC236}">
                  <a16:creationId xmlns:a16="http://schemas.microsoft.com/office/drawing/2014/main" id="{8015C4B6-369D-AC51-926E-CBA10EED4BA5}"/>
                </a:ext>
              </a:extLst>
            </p:cNvPr>
            <p:cNvPicPr>
              <a:picLocks noChangeAspect="1"/>
            </p:cNvPicPr>
            <p:nvPr>
              <p:custDataLst>
                <p:tags r:id="rId6"/>
              </p:custDataLst>
            </p:nvPr>
          </p:nvPicPr>
          <p:blipFill>
            <a:blip r:embed="rId9" cstate="print">
              <a:extLst>
                <a:ext uri="{28A0092B-C50C-407E-A947-70E740481C1C}">
                  <a14:useLocalDpi xmlns:a14="http://schemas.microsoft.com/office/drawing/2010/main"/>
                </a:ext>
              </a:extLst>
            </a:blip>
            <a:stretch>
              <a:fillRect/>
            </a:stretch>
          </p:blipFill>
          <p:spPr>
            <a:xfrm>
              <a:off x="6329350" y="2820415"/>
              <a:ext cx="604687" cy="224090"/>
            </a:xfrm>
            <a:prstGeom prst="rect">
              <a:avLst/>
            </a:prstGeom>
          </p:spPr>
        </p:pic>
        <p:grpSp>
          <p:nvGrpSpPr>
            <p:cNvPr id="5" name="Group 4">
              <a:extLst>
                <a:ext uri="{FF2B5EF4-FFF2-40B4-BE49-F238E27FC236}">
                  <a16:creationId xmlns:a16="http://schemas.microsoft.com/office/drawing/2014/main" id="{E93BF045-7370-3FE6-B9E3-FC3936C24E92}"/>
                </a:ext>
              </a:extLst>
            </p:cNvPr>
            <p:cNvGrpSpPr/>
            <p:nvPr/>
          </p:nvGrpSpPr>
          <p:grpSpPr>
            <a:xfrm>
              <a:off x="461259" y="2044816"/>
              <a:ext cx="8177862" cy="1790419"/>
              <a:chOff x="461259" y="2044816"/>
              <a:chExt cx="8177862" cy="1790419"/>
            </a:xfrm>
          </p:grpSpPr>
          <p:sp>
            <p:nvSpPr>
              <p:cNvPr id="35" name="Rectangle 34">
                <a:extLst>
                  <a:ext uri="{FF2B5EF4-FFF2-40B4-BE49-F238E27FC236}">
                    <a16:creationId xmlns:a16="http://schemas.microsoft.com/office/drawing/2014/main" id="{0000A236-3F53-97E3-A5DB-74A907EE4CE2}"/>
                  </a:ext>
                </a:extLst>
              </p:cNvPr>
              <p:cNvSpPr/>
              <p:nvPr/>
            </p:nvSpPr>
            <p:spPr>
              <a:xfrm>
                <a:off x="461259" y="3331179"/>
                <a:ext cx="1608380" cy="504056"/>
              </a:xfrm>
              <a:prstGeom prst="rect">
                <a:avLst/>
              </a:prstGeom>
              <a:solidFill>
                <a:schemeClr val="bg1">
                  <a:lumMod val="95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AU" sz="1100"/>
                  <a:t>Energy stored in wood, tinder, a person’s muscles. </a:t>
                </a:r>
              </a:p>
            </p:txBody>
          </p:sp>
          <p:sp>
            <p:nvSpPr>
              <p:cNvPr id="36" name="Rectangle 35">
                <a:extLst>
                  <a:ext uri="{FF2B5EF4-FFF2-40B4-BE49-F238E27FC236}">
                    <a16:creationId xmlns:a16="http://schemas.microsoft.com/office/drawing/2014/main" id="{9C2C14F8-0002-5C0B-B7E8-80973EE2BBAD}"/>
                  </a:ext>
                </a:extLst>
              </p:cNvPr>
              <p:cNvSpPr/>
              <p:nvPr/>
            </p:nvSpPr>
            <p:spPr>
              <a:xfrm>
                <a:off x="2606735" y="3320103"/>
                <a:ext cx="1608380" cy="504056"/>
              </a:xfrm>
              <a:prstGeom prst="rect">
                <a:avLst/>
              </a:prstGeom>
              <a:solidFill>
                <a:schemeClr val="bg1">
                  <a:lumMod val="95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AU" sz="1100"/>
                  <a:t>Muscles moving saw/drill stick. </a:t>
                </a:r>
              </a:p>
            </p:txBody>
          </p:sp>
          <p:sp>
            <p:nvSpPr>
              <p:cNvPr id="37" name="Rectangle 36">
                <a:extLst>
                  <a:ext uri="{FF2B5EF4-FFF2-40B4-BE49-F238E27FC236}">
                    <a16:creationId xmlns:a16="http://schemas.microsoft.com/office/drawing/2014/main" id="{79E80632-6BFB-0A4C-32C2-D8DBC400DDCE}"/>
                  </a:ext>
                </a:extLst>
              </p:cNvPr>
              <p:cNvSpPr/>
              <p:nvPr/>
            </p:nvSpPr>
            <p:spPr>
              <a:xfrm>
                <a:off x="4886171" y="3325384"/>
                <a:ext cx="1608380" cy="504056"/>
              </a:xfrm>
              <a:prstGeom prst="rect">
                <a:avLst/>
              </a:prstGeom>
              <a:solidFill>
                <a:schemeClr val="bg1">
                  <a:lumMod val="95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AU" sz="1100"/>
                  <a:t>Friction creates heat </a:t>
                </a:r>
              </a:p>
              <a:p>
                <a:pPr algn="ctr"/>
                <a:r>
                  <a:rPr lang="en-AU" sz="1100"/>
                  <a:t>and forms an ember from dust.</a:t>
                </a:r>
              </a:p>
            </p:txBody>
          </p:sp>
          <p:sp>
            <p:nvSpPr>
              <p:cNvPr id="38" name="Rectangle 37">
                <a:extLst>
                  <a:ext uri="{FF2B5EF4-FFF2-40B4-BE49-F238E27FC236}">
                    <a16:creationId xmlns:a16="http://schemas.microsoft.com/office/drawing/2014/main" id="{18F919D1-01C6-5FCD-D3B8-7EC0DD22A449}"/>
                  </a:ext>
                </a:extLst>
              </p:cNvPr>
              <p:cNvSpPr/>
              <p:nvPr/>
            </p:nvSpPr>
            <p:spPr>
              <a:xfrm>
                <a:off x="7030741" y="3321108"/>
                <a:ext cx="1608380" cy="504056"/>
              </a:xfrm>
              <a:prstGeom prst="rect">
                <a:avLst/>
              </a:prstGeom>
              <a:solidFill>
                <a:schemeClr val="bg1">
                  <a:lumMod val="95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AU" sz="1100"/>
                  <a:t>Ember ignites hearth and fire burns.</a:t>
                </a:r>
              </a:p>
            </p:txBody>
          </p:sp>
          <p:sp>
            <p:nvSpPr>
              <p:cNvPr id="32" name="Text 5">
                <a:extLst>
                  <a:ext uri="{FF2B5EF4-FFF2-40B4-BE49-F238E27FC236}">
                    <a16:creationId xmlns:a16="http://schemas.microsoft.com/office/drawing/2014/main" id="{54B6AD9F-E097-F603-04F5-442C745D4523}"/>
                  </a:ext>
                </a:extLst>
              </p:cNvPr>
              <p:cNvSpPr/>
              <p:nvPr/>
            </p:nvSpPr>
            <p:spPr>
              <a:xfrm>
                <a:off x="2616865" y="2654534"/>
                <a:ext cx="1552288" cy="565456"/>
              </a:xfrm>
              <a:prstGeom prst="roundRect">
                <a:avLst/>
              </a:prstGeom>
              <a:solidFill>
                <a:schemeClr val="accent1">
                  <a:lumMod val="20000"/>
                  <a:lumOff val="80000"/>
                </a:schemeClr>
              </a:solidFill>
              <a:ln w="19050" cap="sq">
                <a:solidFill>
                  <a:schemeClr val="accent1"/>
                </a:solidFill>
                <a:prstDash val="sysDash"/>
              </a:ln>
            </p:spPr>
            <p:txBody>
              <a:bodyPr wrap="square" lIns="0" tIns="0" rIns="0" bIns="0" rtlCol="0" anchor="ctr"/>
              <a:lstStyle/>
              <a:p>
                <a:pPr algn="ctr">
                  <a:lnSpc>
                    <a:spcPct val="97750"/>
                  </a:lnSpc>
                </a:pPr>
                <a:r>
                  <a:rPr lang="en-US" sz="1100" i="1">
                    <a:solidFill>
                      <a:srgbClr val="001D34"/>
                    </a:solidFill>
                    <a:latin typeface="Roboto" pitchFamily="34" charset="0"/>
                    <a:ea typeface="Roboto" pitchFamily="34" charset="-122"/>
                  </a:rPr>
                  <a:t>Kinetic energy</a:t>
                </a:r>
                <a:endParaRPr lang="en-US" sz="700">
                  <a:solidFill>
                    <a:srgbClr val="001D34"/>
                  </a:solidFill>
                </a:endParaRPr>
              </a:p>
            </p:txBody>
          </p:sp>
          <p:sp>
            <p:nvSpPr>
              <p:cNvPr id="33" name="Text 5">
                <a:extLst>
                  <a:ext uri="{FF2B5EF4-FFF2-40B4-BE49-F238E27FC236}">
                    <a16:creationId xmlns:a16="http://schemas.microsoft.com/office/drawing/2014/main" id="{94F4461F-3135-FC12-1938-6F246AFAC5D5}"/>
                  </a:ext>
                </a:extLst>
              </p:cNvPr>
              <p:cNvSpPr/>
              <p:nvPr/>
            </p:nvSpPr>
            <p:spPr>
              <a:xfrm>
                <a:off x="4876042" y="2649733"/>
                <a:ext cx="1552288" cy="565456"/>
              </a:xfrm>
              <a:prstGeom prst="roundRect">
                <a:avLst/>
              </a:prstGeom>
              <a:solidFill>
                <a:schemeClr val="accent1">
                  <a:lumMod val="20000"/>
                  <a:lumOff val="80000"/>
                </a:schemeClr>
              </a:solidFill>
              <a:ln w="19050" cap="sq">
                <a:solidFill>
                  <a:schemeClr val="accent1"/>
                </a:solidFill>
                <a:prstDash val="sysDash"/>
              </a:ln>
            </p:spPr>
            <p:txBody>
              <a:bodyPr wrap="square" lIns="0" tIns="0" rIns="0" bIns="0" rtlCol="0" anchor="ctr"/>
              <a:lstStyle/>
              <a:p>
                <a:pPr algn="ctr">
                  <a:lnSpc>
                    <a:spcPct val="97750"/>
                  </a:lnSpc>
                </a:pPr>
                <a:r>
                  <a:rPr lang="en-US" sz="1100" i="1">
                    <a:solidFill>
                      <a:srgbClr val="001D34"/>
                    </a:solidFill>
                    <a:latin typeface="Roboto" pitchFamily="34" charset="0"/>
                    <a:ea typeface="Roboto" pitchFamily="34" charset="-122"/>
                  </a:rPr>
                  <a:t>Heat energy</a:t>
                </a:r>
                <a:endParaRPr lang="en-US" sz="700">
                  <a:solidFill>
                    <a:srgbClr val="001D34"/>
                  </a:solidFill>
                </a:endParaRPr>
              </a:p>
            </p:txBody>
          </p:sp>
          <p:sp>
            <p:nvSpPr>
              <p:cNvPr id="34" name="Text 5">
                <a:extLst>
                  <a:ext uri="{FF2B5EF4-FFF2-40B4-BE49-F238E27FC236}">
                    <a16:creationId xmlns:a16="http://schemas.microsoft.com/office/drawing/2014/main" id="{2276F25E-5953-C055-117A-9F9FA683C215}"/>
                  </a:ext>
                </a:extLst>
              </p:cNvPr>
              <p:cNvSpPr/>
              <p:nvPr/>
            </p:nvSpPr>
            <p:spPr>
              <a:xfrm>
                <a:off x="7031648" y="2659815"/>
                <a:ext cx="1552288" cy="565456"/>
              </a:xfrm>
              <a:prstGeom prst="roundRect">
                <a:avLst/>
              </a:prstGeom>
              <a:solidFill>
                <a:schemeClr val="accent1">
                  <a:lumMod val="20000"/>
                  <a:lumOff val="80000"/>
                </a:schemeClr>
              </a:solidFill>
              <a:ln w="19050" cap="sq">
                <a:solidFill>
                  <a:schemeClr val="accent1"/>
                </a:solidFill>
                <a:prstDash val="sysDash"/>
              </a:ln>
            </p:spPr>
            <p:txBody>
              <a:bodyPr wrap="square" lIns="0" tIns="0" rIns="0" bIns="0" rtlCol="0" anchor="ctr"/>
              <a:lstStyle/>
              <a:p>
                <a:pPr algn="ctr">
                  <a:lnSpc>
                    <a:spcPct val="97750"/>
                  </a:lnSpc>
                </a:pPr>
                <a:r>
                  <a:rPr lang="en-US" sz="1100" i="1">
                    <a:solidFill>
                      <a:srgbClr val="001D34"/>
                    </a:solidFill>
                    <a:latin typeface="Roboto" pitchFamily="34" charset="0"/>
                    <a:ea typeface="Roboto" pitchFamily="34" charset="-122"/>
                  </a:rPr>
                  <a:t>Heat and light energy</a:t>
                </a:r>
                <a:endParaRPr lang="en-US" sz="700">
                  <a:solidFill>
                    <a:srgbClr val="001D34"/>
                  </a:solidFill>
                </a:endParaRPr>
              </a:p>
            </p:txBody>
          </p:sp>
          <p:sp>
            <p:nvSpPr>
              <p:cNvPr id="31" name="Text 5">
                <a:extLst>
                  <a:ext uri="{FF2B5EF4-FFF2-40B4-BE49-F238E27FC236}">
                    <a16:creationId xmlns:a16="http://schemas.microsoft.com/office/drawing/2014/main" id="{463E0024-0C3B-2560-F687-43AE0F62DC40}"/>
                  </a:ext>
                </a:extLst>
              </p:cNvPr>
              <p:cNvSpPr/>
              <p:nvPr/>
            </p:nvSpPr>
            <p:spPr>
              <a:xfrm>
                <a:off x="461259" y="2654534"/>
                <a:ext cx="1552288" cy="565456"/>
              </a:xfrm>
              <a:prstGeom prst="roundRect">
                <a:avLst/>
              </a:prstGeom>
              <a:solidFill>
                <a:schemeClr val="accent1">
                  <a:lumMod val="20000"/>
                  <a:lumOff val="80000"/>
                </a:schemeClr>
              </a:solidFill>
              <a:ln w="19050" cap="sq">
                <a:solidFill>
                  <a:schemeClr val="accent1"/>
                </a:solidFill>
                <a:prstDash val="sysDash"/>
              </a:ln>
            </p:spPr>
            <p:txBody>
              <a:bodyPr wrap="square" lIns="0" tIns="0" rIns="0" bIns="0" rtlCol="0" anchor="ctr"/>
              <a:lstStyle/>
              <a:p>
                <a:pPr algn="ctr">
                  <a:lnSpc>
                    <a:spcPct val="97750"/>
                  </a:lnSpc>
                </a:pPr>
                <a:r>
                  <a:rPr lang="en-US" sz="1100" i="1">
                    <a:solidFill>
                      <a:srgbClr val="001D34"/>
                    </a:solidFill>
                    <a:latin typeface="Roboto" pitchFamily="34" charset="0"/>
                    <a:ea typeface="Roboto" pitchFamily="34" charset="-122"/>
                  </a:rPr>
                  <a:t>Chemical potential energy</a:t>
                </a:r>
                <a:endParaRPr lang="en-US" sz="700">
                  <a:solidFill>
                    <a:srgbClr val="001D34"/>
                  </a:solidFill>
                </a:endParaRPr>
              </a:p>
            </p:txBody>
          </p:sp>
          <p:sp>
            <p:nvSpPr>
              <p:cNvPr id="27" name="Rectangle: Rounded Corners 26">
                <a:extLst>
                  <a:ext uri="{FF2B5EF4-FFF2-40B4-BE49-F238E27FC236}">
                    <a16:creationId xmlns:a16="http://schemas.microsoft.com/office/drawing/2014/main" id="{015CFCB9-08EB-13FA-C856-6AC3A123A71C}"/>
                  </a:ext>
                </a:extLst>
              </p:cNvPr>
              <p:cNvSpPr/>
              <p:nvPr/>
            </p:nvSpPr>
            <p:spPr>
              <a:xfrm>
                <a:off x="1438533" y="2044816"/>
                <a:ext cx="1603159" cy="397479"/>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t>TRANSFORMED/</a:t>
                </a:r>
              </a:p>
              <a:p>
                <a:pPr algn="ctr"/>
                <a:r>
                  <a:rPr lang="en-AU" sz="1200" b="1"/>
                  <a:t>TRANSFERRED</a:t>
                </a:r>
              </a:p>
            </p:txBody>
          </p:sp>
          <p:sp>
            <p:nvSpPr>
              <p:cNvPr id="29" name="Rectangle: Rounded Corners 28">
                <a:extLst>
                  <a:ext uri="{FF2B5EF4-FFF2-40B4-BE49-F238E27FC236}">
                    <a16:creationId xmlns:a16="http://schemas.microsoft.com/office/drawing/2014/main" id="{FD972CCA-548F-E33B-57F2-5E9027DC026B}"/>
                  </a:ext>
                </a:extLst>
              </p:cNvPr>
              <p:cNvSpPr/>
              <p:nvPr/>
            </p:nvSpPr>
            <p:spPr>
              <a:xfrm>
                <a:off x="3705392" y="2057674"/>
                <a:ext cx="1603159" cy="397479"/>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t>TRANSFORMED/</a:t>
                </a:r>
              </a:p>
              <a:p>
                <a:pPr algn="ctr"/>
                <a:r>
                  <a:rPr lang="en-AU" sz="1200" b="1"/>
                  <a:t>TRANSFERRED</a:t>
                </a:r>
              </a:p>
            </p:txBody>
          </p:sp>
          <p:sp>
            <p:nvSpPr>
              <p:cNvPr id="30" name="Rectangle: Rounded Corners 29">
                <a:extLst>
                  <a:ext uri="{FF2B5EF4-FFF2-40B4-BE49-F238E27FC236}">
                    <a16:creationId xmlns:a16="http://schemas.microsoft.com/office/drawing/2014/main" id="{C0C00713-5599-E8D4-52E9-F935DA68D285}"/>
                  </a:ext>
                </a:extLst>
              </p:cNvPr>
              <p:cNvSpPr/>
              <p:nvPr/>
            </p:nvSpPr>
            <p:spPr>
              <a:xfrm>
                <a:off x="5880152" y="2050705"/>
                <a:ext cx="1603159" cy="397479"/>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t>TRANSFORMED/</a:t>
                </a:r>
              </a:p>
              <a:p>
                <a:pPr algn="ctr"/>
                <a:r>
                  <a:rPr lang="en-AU" sz="1200" b="1"/>
                  <a:t>TRANSFERRED</a:t>
                </a:r>
              </a:p>
            </p:txBody>
          </p:sp>
        </p:grpSp>
      </p:grpSp>
      <p:sp>
        <p:nvSpPr>
          <p:cNvPr id="4" name="TextBox 4">
            <a:extLst>
              <a:ext uri="{FF2B5EF4-FFF2-40B4-BE49-F238E27FC236}">
                <a16:creationId xmlns:a16="http://schemas.microsoft.com/office/drawing/2014/main" id="{979FD57C-E0B2-FFC5-E81A-8D7EA8127361}"/>
              </a:ext>
              <a:ext uri="{C183D7F6-B498-43B3-948B-1728B52AA6E4}">
                <adec:decorative xmlns:adec="http://schemas.microsoft.com/office/drawing/2017/decorative" val="1"/>
              </a:ext>
            </a:extLst>
          </p:cNvPr>
          <p:cNvSpPr txBox="1">
            <a:spLocks/>
          </p:cNvSpPr>
          <p:nvPr/>
        </p:nvSpPr>
        <p:spPr>
          <a:xfrm>
            <a:off x="2746980" y="864733"/>
            <a:ext cx="3650040" cy="4659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3990"/>
              </a:lnSpc>
              <a:spcBef>
                <a:spcPts val="0"/>
              </a:spcBef>
              <a:spcAft>
                <a:spcPts val="0"/>
              </a:spcAft>
              <a:buClrTx/>
              <a:buSzTx/>
              <a:buFontTx/>
              <a:buNone/>
              <a:tabLst/>
              <a:defRPr/>
            </a:pPr>
            <a:r>
              <a:rPr kumimoji="0" lang="en-US" sz="2400" b="1" i="0" u="none" strike="noStrike" kern="1200" cap="none" spc="0" normalizeH="0" baseline="0" noProof="0">
                <a:ln>
                  <a:noFill/>
                </a:ln>
                <a:solidFill>
                  <a:srgbClr val="004B87"/>
                </a:solidFill>
                <a:effectLst/>
                <a:uLnTx/>
                <a:uFillTx/>
                <a:latin typeface="Calibri (MS) Bold" panose="020B0604020202020204" charset="0"/>
                <a:ea typeface="Calibri (MS) Bold"/>
                <a:cs typeface="Calibri (MS) Bold" panose="020B0604020202020204" charset="0"/>
                <a:sym typeface="Calibri (MS) Bold"/>
              </a:rPr>
              <a:t>ENERGY FLOW CHART </a:t>
            </a:r>
          </a:p>
        </p:txBody>
      </p:sp>
    </p:spTree>
    <p:extLst>
      <p:ext uri="{BB962C8B-B14F-4D97-AF65-F5344CB8AC3E}">
        <p14:creationId xmlns:p14="http://schemas.microsoft.com/office/powerpoint/2010/main" val="1306347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F0FAB536-9974-51C4-64DE-53A6A8872CCA}"/>
              </a:ext>
            </a:extLst>
          </p:cNvPr>
          <p:cNvSpPr txBox="1">
            <a:spLocks noGrp="1"/>
          </p:cNvSpPr>
          <p:nvPr>
            <p:ph type="title" idx="4294967295"/>
          </p:nvPr>
        </p:nvSpPr>
        <p:spPr>
          <a:xfrm>
            <a:off x="568992" y="1152957"/>
            <a:ext cx="5818998" cy="467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99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B87"/>
                </a:solidFill>
                <a:effectLst/>
                <a:uLnTx/>
                <a:uFillTx/>
                <a:latin typeface="Calibri (MS) Bold" panose="020B0604020202020204" charset="0"/>
                <a:ea typeface="Calibri (MS) Bold"/>
                <a:cs typeface="Calibri (MS) Bold" panose="020B0604020202020204" charset="0"/>
                <a:sym typeface="Calibri (MS) Bold"/>
              </a:rPr>
              <a:t>KNOWLEDGE CHECK</a:t>
            </a:r>
          </a:p>
        </p:txBody>
      </p:sp>
      <p:sp>
        <p:nvSpPr>
          <p:cNvPr id="2" name="Rectangle 1">
            <a:extLst>
              <a:ext uri="{FF2B5EF4-FFF2-40B4-BE49-F238E27FC236}">
                <a16:creationId xmlns:a16="http://schemas.microsoft.com/office/drawing/2014/main" id="{7634CE34-D9E3-81F2-99AF-92D2CC117946}"/>
              </a:ext>
            </a:extLst>
          </p:cNvPr>
          <p:cNvSpPr>
            <a:spLocks noChangeArrowheads="1"/>
          </p:cNvSpPr>
          <p:nvPr/>
        </p:nvSpPr>
        <p:spPr bwMode="auto">
          <a:xfrm>
            <a:off x="475985" y="1620906"/>
            <a:ext cx="6452068" cy="211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22860" rIns="45720" bIns="22860" numCol="1" anchor="ctr" anchorCtr="0" compatLnSpc="1">
            <a:prstTxWarp prst="textNoShape">
              <a:avLst/>
            </a:prstTxWarp>
            <a:spAutoFit/>
          </a:bodyPr>
          <a:lstStyle/>
          <a:p>
            <a:pPr marL="228600" indent="-228600" defTabSz="457200" eaLnBrk="0" fontAlgn="base" hangingPunct="0">
              <a:lnSpc>
                <a:spcPct val="150000"/>
              </a:lnSpc>
              <a:spcBef>
                <a:spcPct val="0"/>
              </a:spcBef>
              <a:spcAft>
                <a:spcPct val="0"/>
              </a:spcAft>
              <a:buFont typeface="Arial" panose="020B0604020202020204" pitchFamily="34" charset="0"/>
              <a:buChar char="•"/>
            </a:pPr>
            <a:r>
              <a:rPr lang="en-US" altLang="en-US" sz="1300" dirty="0"/>
              <a:t>Name </a:t>
            </a:r>
            <a:r>
              <a:rPr lang="en-US" altLang="en-US" sz="1300" b="1" dirty="0"/>
              <a:t>one</a:t>
            </a:r>
            <a:r>
              <a:rPr lang="en-US" altLang="en-US" sz="1300" dirty="0"/>
              <a:t> traditional fire-starting method used by Aboriginal and/or Torres Strait Islander Peoples.</a:t>
            </a:r>
          </a:p>
          <a:p>
            <a:pPr marL="228600" indent="-228600" defTabSz="457200" eaLnBrk="0" fontAlgn="base" hangingPunct="0">
              <a:lnSpc>
                <a:spcPct val="150000"/>
              </a:lnSpc>
              <a:spcBef>
                <a:spcPct val="0"/>
              </a:spcBef>
              <a:spcAft>
                <a:spcPct val="0"/>
              </a:spcAft>
              <a:buFont typeface="Arial" panose="020B0604020202020204" pitchFamily="34" charset="0"/>
              <a:buChar char="•"/>
            </a:pPr>
            <a:r>
              <a:rPr lang="en-US" altLang="en-US" sz="1300" dirty="0"/>
              <a:t>Explain how </a:t>
            </a:r>
            <a:r>
              <a:rPr lang="en-US" altLang="en-US" sz="1300" b="1" dirty="0"/>
              <a:t>movement</a:t>
            </a:r>
            <a:r>
              <a:rPr lang="en-US" altLang="en-US" sz="1300" dirty="0"/>
              <a:t> and </a:t>
            </a:r>
            <a:r>
              <a:rPr lang="en-US" altLang="en-US" sz="1300" b="1" dirty="0"/>
              <a:t>friction </a:t>
            </a:r>
            <a:r>
              <a:rPr lang="en-US" altLang="en-US" sz="1300" dirty="0"/>
              <a:t>change kinetic energy into heat energy to start a fire.</a:t>
            </a:r>
          </a:p>
          <a:p>
            <a:pPr marL="228600" indent="-228600" defTabSz="457200" eaLnBrk="0" fontAlgn="base" hangingPunct="0">
              <a:lnSpc>
                <a:spcPct val="150000"/>
              </a:lnSpc>
              <a:spcBef>
                <a:spcPct val="0"/>
              </a:spcBef>
              <a:spcAft>
                <a:spcPct val="0"/>
              </a:spcAft>
              <a:buFont typeface="Arial" panose="020B0604020202020204" pitchFamily="34" charset="0"/>
              <a:buChar char="•"/>
            </a:pPr>
            <a:r>
              <a:rPr lang="en-US" altLang="en-US" sz="1300" dirty="0"/>
              <a:t>Draw a simple flow diagram showing </a:t>
            </a:r>
            <a:r>
              <a:rPr lang="en-US" altLang="en-US" sz="1300" b="1" dirty="0"/>
              <a:t>energy transfers </a:t>
            </a:r>
            <a:r>
              <a:rPr lang="en-US" altLang="en-US" sz="1300" dirty="0"/>
              <a:t>and </a:t>
            </a:r>
            <a:r>
              <a:rPr lang="en-US" altLang="en-US" sz="1300" b="1" dirty="0"/>
              <a:t>transformations</a:t>
            </a:r>
            <a:r>
              <a:rPr lang="en-US" altLang="en-US" sz="1300" dirty="0"/>
              <a:t> during fire-starting. Identify the types of energy involved (kinetic, heat, chemical, potential) at each stage.</a:t>
            </a:r>
          </a:p>
          <a:p>
            <a:pPr marL="228600" indent="-228600" defTabSz="457200" eaLnBrk="0" fontAlgn="base" hangingPunct="0">
              <a:lnSpc>
                <a:spcPct val="150000"/>
              </a:lnSpc>
              <a:spcBef>
                <a:spcPct val="0"/>
              </a:spcBef>
              <a:spcAft>
                <a:spcPct val="0"/>
              </a:spcAft>
              <a:buFont typeface="Arial" panose="020B0604020202020204" pitchFamily="34" charset="0"/>
              <a:buChar char="•"/>
            </a:pPr>
            <a:r>
              <a:rPr lang="en-US" altLang="en-US" sz="1300" dirty="0"/>
              <a:t>Where is the </a:t>
            </a:r>
            <a:r>
              <a:rPr lang="en-US" altLang="en-US" sz="1300" b="1" dirty="0"/>
              <a:t>chemical energy stored </a:t>
            </a:r>
            <a:r>
              <a:rPr lang="en-US" altLang="en-US" sz="1300" dirty="0"/>
              <a:t>before the fire burns and how is it released?</a:t>
            </a:r>
          </a:p>
        </p:txBody>
      </p:sp>
      <p:pic>
        <p:nvPicPr>
          <p:cNvPr id="12" name="Picture 11">
            <a:extLst>
              <a:ext uri="{FF2B5EF4-FFF2-40B4-BE49-F238E27FC236}">
                <a16:creationId xmlns:a16="http://schemas.microsoft.com/office/drawing/2014/main" id="{9ECFA7D4-5687-D8FC-85FC-A7E592B878C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193279" y="0"/>
            <a:ext cx="1950721" cy="51434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21FEE-3C76-22CC-A1E8-AE9D82E90D19}"/>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BC5362E-06D9-DB88-DBAD-6CE9A4D6B0E9}"/>
              </a:ext>
            </a:extLst>
          </p:cNvPr>
          <p:cNvSpPr txBox="1">
            <a:spLocks noGrp="1"/>
          </p:cNvSpPr>
          <p:nvPr>
            <p:ph type="title" idx="4294967295"/>
          </p:nvPr>
        </p:nvSpPr>
        <p:spPr>
          <a:xfrm>
            <a:off x="731285" y="1707164"/>
            <a:ext cx="3613911" cy="4274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457200">
              <a:lnSpc>
                <a:spcPts val="3570"/>
              </a:lnSpc>
              <a:spcBef>
                <a:spcPts val="0"/>
              </a:spcBef>
              <a:defRPr/>
            </a:pPr>
            <a:r>
              <a:rPr lang="en-US" sz="2400" b="1" cap="all">
                <a:latin typeface="Calibri" panose="020F0502020204030204" pitchFamily="34" charset="0"/>
                <a:ea typeface="Calibri (MS) Bold"/>
                <a:cs typeface="Calibri (MS) Bold"/>
                <a:sym typeface="Calibri (MS) Bold"/>
              </a:rPr>
              <a:t>ENERGY</a:t>
            </a:r>
          </a:p>
        </p:txBody>
      </p:sp>
      <p:sp>
        <p:nvSpPr>
          <p:cNvPr id="5" name="TextBox 5">
            <a:extLst>
              <a:ext uri="{FF2B5EF4-FFF2-40B4-BE49-F238E27FC236}">
                <a16:creationId xmlns:a16="http://schemas.microsoft.com/office/drawing/2014/main" id="{257A2D88-D072-A471-20AC-2ED2D409878A}"/>
              </a:ext>
            </a:extLst>
          </p:cNvPr>
          <p:cNvSpPr txBox="1"/>
          <p:nvPr/>
        </p:nvSpPr>
        <p:spPr>
          <a:xfrm>
            <a:off x="491490" y="2251995"/>
            <a:ext cx="5936086" cy="1581010"/>
          </a:xfrm>
          <a:prstGeom prst="rect">
            <a:avLst/>
          </a:prstGeom>
        </p:spPr>
        <p:txBody>
          <a:bodyPr lIns="0" tIns="0" rIns="0" bIns="0" rtlCol="0" anchor="t">
            <a:spAutoFit/>
          </a:bodyPr>
          <a:lstStyle/>
          <a:p>
            <a:pPr marL="598803" lvl="1" indent="-285750">
              <a:lnSpc>
                <a:spcPct val="150000"/>
              </a:lnSpc>
              <a:buFont typeface="Arial" panose="020B0604020202020204" pitchFamily="34" charset="0"/>
              <a:buChar char="•"/>
            </a:pPr>
            <a:r>
              <a:rPr lang="en-AU" sz="1400"/>
              <a:t>The ability to make things </a:t>
            </a:r>
            <a:r>
              <a:rPr lang="en-AU" sz="1400" b="1"/>
              <a:t>happen</a:t>
            </a:r>
            <a:r>
              <a:rPr lang="en-AU" sz="1400"/>
              <a:t> or </a:t>
            </a:r>
            <a:r>
              <a:rPr lang="en-AU" sz="1400" b="1"/>
              <a:t>cause change</a:t>
            </a:r>
            <a:r>
              <a:rPr lang="en-AU" sz="1400"/>
              <a:t>. </a:t>
            </a:r>
          </a:p>
          <a:p>
            <a:pPr marL="598803" lvl="1" indent="-285750">
              <a:lnSpc>
                <a:spcPct val="150000"/>
              </a:lnSpc>
              <a:buFont typeface="Arial" panose="020B0604020202020204" pitchFamily="34" charset="0"/>
              <a:buChar char="•"/>
            </a:pPr>
            <a:r>
              <a:rPr lang="en-AU" sz="1400"/>
              <a:t>Energy comes in many forms, including heat, light, sound, electrical and potential energy. </a:t>
            </a:r>
          </a:p>
          <a:p>
            <a:pPr marL="598803" lvl="1" indent="-285750">
              <a:lnSpc>
                <a:spcPct val="150000"/>
              </a:lnSpc>
              <a:buFont typeface="Arial" panose="020B0604020202020204" pitchFamily="34" charset="0"/>
              <a:buChar char="•"/>
            </a:pPr>
            <a:r>
              <a:rPr lang="en-AU" sz="1400"/>
              <a:t>Energy is never created or destroyed but can be </a:t>
            </a:r>
            <a:r>
              <a:rPr lang="en-AU" sz="1400" b="1"/>
              <a:t>transferred</a:t>
            </a:r>
            <a:r>
              <a:rPr lang="en-AU" sz="1400"/>
              <a:t> or </a:t>
            </a:r>
            <a:r>
              <a:rPr lang="en-AU" sz="1400" b="1"/>
              <a:t>transformed</a:t>
            </a:r>
            <a:r>
              <a:rPr lang="en-AU" sz="1400"/>
              <a:t>. </a:t>
            </a:r>
          </a:p>
        </p:txBody>
      </p:sp>
      <p:pic>
        <p:nvPicPr>
          <p:cNvPr id="11" name="Picture 10">
            <a:extLst>
              <a:ext uri="{FF2B5EF4-FFF2-40B4-BE49-F238E27FC236}">
                <a16:creationId xmlns:a16="http://schemas.microsoft.com/office/drawing/2014/main" id="{D1550BCD-CF77-57ED-E7BE-7A7EEA24082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433781" y="-12894"/>
            <a:ext cx="5169287" cy="5169287"/>
          </a:xfrm>
          <a:prstGeom prst="ellipse">
            <a:avLst/>
          </a:prstGeom>
          <a:ln w="190500" cap="rnd">
            <a:noFill/>
            <a:prstDash val="solid"/>
          </a:ln>
          <a:effectLst/>
        </p:spPr>
      </p:pic>
    </p:spTree>
    <p:extLst>
      <p:ext uri="{BB962C8B-B14F-4D97-AF65-F5344CB8AC3E}">
        <p14:creationId xmlns:p14="http://schemas.microsoft.com/office/powerpoint/2010/main" val="2226987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EEEC-F39E-2C3D-7AC8-359FEFB11DE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D907F5-7FF4-450E-CE9D-3DE84C8D1357}"/>
              </a:ext>
            </a:extLst>
          </p:cNvPr>
          <p:cNvSpPr>
            <a:spLocks noGrp="1"/>
          </p:cNvSpPr>
          <p:nvPr>
            <p:ph type="title" idx="4294967295"/>
          </p:nvPr>
        </p:nvSpPr>
        <p:spPr>
          <a:xfrm>
            <a:off x="251520" y="-639365"/>
            <a:ext cx="8640960" cy="639365"/>
          </a:xfrm>
        </p:spPr>
        <p:txBody>
          <a:bodyPr vert="horz" lIns="0" tIns="0" rIns="0" bIns="0" rtlCol="0" anchor="b" anchorCtr="0">
            <a:normAutofit/>
          </a:bodyPr>
          <a:lstStyle/>
          <a:p>
            <a:r>
              <a:rPr lang="en-AU"/>
              <a:t>Forms of energy diagram</a:t>
            </a:r>
          </a:p>
        </p:txBody>
      </p:sp>
      <p:pic>
        <p:nvPicPr>
          <p:cNvPr id="2" name="Image 0" descr="preencoded.png">
            <a:extLst>
              <a:ext uri="{FF2B5EF4-FFF2-40B4-BE49-F238E27FC236}">
                <a16:creationId xmlns:a16="http://schemas.microsoft.com/office/drawing/2014/main" id="{E3AB7A70-5A83-171A-8D4B-7D0D2612A9B9}"/>
              </a:ext>
            </a:extLst>
          </p:cNvPr>
          <p:cNvPicPr>
            <a:picLocks noChangeAspect="1"/>
          </p:cNvPicPr>
          <p:nvPr>
            <p:custDataLst>
              <p:tags r:id="rId1"/>
            </p:custDataLst>
          </p:nvPr>
        </p:nvPicPr>
        <p:blipFill>
          <a:blip r:embed="rId39" cstate="print">
            <a:extLst>
              <a:ext uri="{28A0092B-C50C-407E-A947-70E740481C1C}">
                <a14:useLocalDpi xmlns:a14="http://schemas.microsoft.com/office/drawing/2010/main"/>
              </a:ext>
            </a:extLst>
          </a:blip>
          <a:stretch>
            <a:fillRect/>
          </a:stretch>
        </p:blipFill>
        <p:spPr>
          <a:xfrm>
            <a:off x="3375686" y="2918936"/>
            <a:ext cx="671104" cy="328204"/>
          </a:xfrm>
          <a:prstGeom prst="rect">
            <a:avLst/>
          </a:prstGeom>
        </p:spPr>
      </p:pic>
      <p:pic>
        <p:nvPicPr>
          <p:cNvPr id="3" name="Image 1" descr="preencoded.png">
            <a:extLst>
              <a:ext uri="{FF2B5EF4-FFF2-40B4-BE49-F238E27FC236}">
                <a16:creationId xmlns:a16="http://schemas.microsoft.com/office/drawing/2014/main" id="{DFC3175F-7B8E-E8D3-AA97-6125D775A7C4}"/>
              </a:ext>
            </a:extLst>
          </p:cNvPr>
          <p:cNvPicPr>
            <a:picLocks noChangeAspect="1"/>
          </p:cNvPicPr>
          <p:nvPr>
            <p:custDataLst>
              <p:tags r:id="rId2"/>
            </p:custDataLst>
          </p:nvPr>
        </p:nvPicPr>
        <p:blipFill>
          <a:blip r:embed="rId40" cstate="print">
            <a:extLst>
              <a:ext uri="{28A0092B-C50C-407E-A947-70E740481C1C}">
                <a14:useLocalDpi xmlns:a14="http://schemas.microsoft.com/office/drawing/2010/main"/>
              </a:ext>
            </a:extLst>
          </a:blip>
          <a:stretch>
            <a:fillRect/>
          </a:stretch>
        </p:blipFill>
        <p:spPr>
          <a:xfrm>
            <a:off x="2625555" y="2825838"/>
            <a:ext cx="965019" cy="903786"/>
          </a:xfrm>
          <a:prstGeom prst="rect">
            <a:avLst/>
          </a:prstGeom>
        </p:spPr>
      </p:pic>
      <p:pic>
        <p:nvPicPr>
          <p:cNvPr id="5" name="Image 2" descr="preencoded.png">
            <a:extLst>
              <a:ext uri="{FF2B5EF4-FFF2-40B4-BE49-F238E27FC236}">
                <a16:creationId xmlns:a16="http://schemas.microsoft.com/office/drawing/2014/main" id="{7C0BE465-D3BB-CCD4-85E4-0540792DE443}"/>
              </a:ext>
            </a:extLst>
          </p:cNvPr>
          <p:cNvPicPr>
            <a:picLocks noChangeAspect="1"/>
          </p:cNvPicPr>
          <p:nvPr>
            <p:custDataLst>
              <p:tags r:id="rId3"/>
            </p:custDataLst>
          </p:nvPr>
        </p:nvPicPr>
        <p:blipFill>
          <a:blip r:embed="rId41" cstate="print">
            <a:extLst>
              <a:ext uri="{28A0092B-C50C-407E-A947-70E740481C1C}">
                <a14:useLocalDpi xmlns:a14="http://schemas.microsoft.com/office/drawing/2010/main"/>
              </a:ext>
            </a:extLst>
          </a:blip>
          <a:stretch>
            <a:fillRect/>
          </a:stretch>
        </p:blipFill>
        <p:spPr>
          <a:xfrm>
            <a:off x="2738224" y="2771437"/>
            <a:ext cx="739684" cy="289016"/>
          </a:xfrm>
          <a:prstGeom prst="rect">
            <a:avLst/>
          </a:prstGeom>
        </p:spPr>
      </p:pic>
      <p:pic>
        <p:nvPicPr>
          <p:cNvPr id="6" name="Image 3" descr="preencoded.png">
            <a:extLst>
              <a:ext uri="{FF2B5EF4-FFF2-40B4-BE49-F238E27FC236}">
                <a16:creationId xmlns:a16="http://schemas.microsoft.com/office/drawing/2014/main" id="{02AB312D-CC48-1FBF-B146-D464E7BBB89C}"/>
              </a:ext>
            </a:extLst>
          </p:cNvPr>
          <p:cNvPicPr>
            <a:picLocks noChangeAspect="1"/>
          </p:cNvPicPr>
          <p:nvPr>
            <p:custDataLst>
              <p:tags r:id="rId4"/>
            </p:custDataLst>
          </p:nvPr>
        </p:nvPicPr>
        <p:blipFill>
          <a:blip r:embed="rId42" cstate="print">
            <a:extLst>
              <a:ext uri="{28A0092B-C50C-407E-A947-70E740481C1C}">
                <a14:useLocalDpi xmlns:a14="http://schemas.microsoft.com/office/drawing/2010/main"/>
              </a:ext>
            </a:extLst>
          </a:blip>
          <a:stretch>
            <a:fillRect/>
          </a:stretch>
        </p:blipFill>
        <p:spPr>
          <a:xfrm>
            <a:off x="3232791" y="2264512"/>
            <a:ext cx="671104" cy="266972"/>
          </a:xfrm>
          <a:prstGeom prst="rect">
            <a:avLst/>
          </a:prstGeom>
        </p:spPr>
      </p:pic>
      <p:pic>
        <p:nvPicPr>
          <p:cNvPr id="7" name="Image 4" descr="preencoded.png">
            <a:extLst>
              <a:ext uri="{FF2B5EF4-FFF2-40B4-BE49-F238E27FC236}">
                <a16:creationId xmlns:a16="http://schemas.microsoft.com/office/drawing/2014/main" id="{86674EF7-DD43-22F3-D637-CA0F41C484E0}"/>
              </a:ext>
            </a:extLst>
          </p:cNvPr>
          <p:cNvPicPr>
            <a:picLocks noChangeAspect="1"/>
          </p:cNvPicPr>
          <p:nvPr>
            <p:custDataLst>
              <p:tags r:id="rId5"/>
            </p:custDataLst>
          </p:nvPr>
        </p:nvPicPr>
        <p:blipFill>
          <a:blip r:embed="rId43" cstate="print">
            <a:extLst>
              <a:ext uri="{28A0092B-C50C-407E-A947-70E740481C1C}">
                <a14:useLocalDpi xmlns:a14="http://schemas.microsoft.com/office/drawing/2010/main"/>
              </a:ext>
            </a:extLst>
          </a:blip>
          <a:stretch>
            <a:fillRect/>
          </a:stretch>
        </p:blipFill>
        <p:spPr>
          <a:xfrm>
            <a:off x="2804028" y="3040371"/>
            <a:ext cx="335552" cy="335552"/>
          </a:xfrm>
          <a:prstGeom prst="rect">
            <a:avLst/>
          </a:prstGeom>
        </p:spPr>
      </p:pic>
      <p:pic>
        <p:nvPicPr>
          <p:cNvPr id="8" name="Image 5" descr="preencoded.png">
            <a:extLst>
              <a:ext uri="{FF2B5EF4-FFF2-40B4-BE49-F238E27FC236}">
                <a16:creationId xmlns:a16="http://schemas.microsoft.com/office/drawing/2014/main" id="{599E0B48-7E7F-BBE6-D6CC-9F8176447B5F}"/>
              </a:ext>
            </a:extLst>
          </p:cNvPr>
          <p:cNvPicPr>
            <a:picLocks noChangeAspect="1"/>
          </p:cNvPicPr>
          <p:nvPr>
            <p:custDataLst>
              <p:tags r:id="rId6"/>
            </p:custDataLst>
          </p:nvPr>
        </p:nvPicPr>
        <p:blipFill>
          <a:blip r:embed="rId44" cstate="print">
            <a:extLst>
              <a:ext uri="{28A0092B-C50C-407E-A947-70E740481C1C}">
                <a14:useLocalDpi xmlns:a14="http://schemas.microsoft.com/office/drawing/2010/main"/>
              </a:ext>
            </a:extLst>
          </a:blip>
          <a:stretch>
            <a:fillRect/>
          </a:stretch>
        </p:blipFill>
        <p:spPr>
          <a:xfrm>
            <a:off x="3061757" y="3164737"/>
            <a:ext cx="350248" cy="350248"/>
          </a:xfrm>
          <a:prstGeom prst="rect">
            <a:avLst/>
          </a:prstGeom>
        </p:spPr>
      </p:pic>
      <p:pic>
        <p:nvPicPr>
          <p:cNvPr id="9" name="Image 6" descr="preencoded.png">
            <a:extLst>
              <a:ext uri="{FF2B5EF4-FFF2-40B4-BE49-F238E27FC236}">
                <a16:creationId xmlns:a16="http://schemas.microsoft.com/office/drawing/2014/main" id="{57DEDE6A-6DAB-ECD9-BF12-975FD84F38CD}"/>
              </a:ext>
            </a:extLst>
          </p:cNvPr>
          <p:cNvPicPr>
            <a:picLocks noChangeAspect="1"/>
          </p:cNvPicPr>
          <p:nvPr>
            <p:custDataLst>
              <p:tags r:id="rId7"/>
            </p:custDataLst>
          </p:nvPr>
        </p:nvPicPr>
        <p:blipFill>
          <a:blip r:embed="rId45" cstate="print">
            <a:extLst>
              <a:ext uri="{28A0092B-C50C-407E-A947-70E740481C1C}">
                <a14:useLocalDpi xmlns:a14="http://schemas.microsoft.com/office/drawing/2010/main"/>
              </a:ext>
            </a:extLst>
          </a:blip>
          <a:stretch>
            <a:fillRect/>
          </a:stretch>
        </p:blipFill>
        <p:spPr>
          <a:xfrm>
            <a:off x="5030865" y="1744099"/>
            <a:ext cx="617220" cy="607423"/>
          </a:xfrm>
          <a:prstGeom prst="rect">
            <a:avLst/>
          </a:prstGeom>
        </p:spPr>
      </p:pic>
      <p:pic>
        <p:nvPicPr>
          <p:cNvPr id="10" name="Image 7" descr="preencoded.png">
            <a:extLst>
              <a:ext uri="{FF2B5EF4-FFF2-40B4-BE49-F238E27FC236}">
                <a16:creationId xmlns:a16="http://schemas.microsoft.com/office/drawing/2014/main" id="{25D48A7B-7C79-3835-EF1C-6316B82C7C4F}"/>
              </a:ext>
            </a:extLst>
          </p:cNvPr>
          <p:cNvPicPr>
            <a:picLocks noChangeAspect="1"/>
          </p:cNvPicPr>
          <p:nvPr>
            <p:custDataLst>
              <p:tags r:id="rId8"/>
            </p:custDataLst>
          </p:nvPr>
        </p:nvPicPr>
        <p:blipFill>
          <a:blip r:embed="rId46" cstate="print">
            <a:extLst>
              <a:ext uri="{28A0092B-C50C-407E-A947-70E740481C1C}">
                <a14:useLocalDpi xmlns:a14="http://schemas.microsoft.com/office/drawing/2010/main"/>
              </a:ext>
            </a:extLst>
          </a:blip>
          <a:stretch>
            <a:fillRect/>
          </a:stretch>
        </p:blipFill>
        <p:spPr>
          <a:xfrm>
            <a:off x="4563101" y="1553684"/>
            <a:ext cx="220436" cy="536394"/>
          </a:xfrm>
          <a:prstGeom prst="rect">
            <a:avLst/>
          </a:prstGeom>
        </p:spPr>
      </p:pic>
      <p:pic>
        <p:nvPicPr>
          <p:cNvPr id="11" name="Image 8" descr="preencoded.png">
            <a:extLst>
              <a:ext uri="{FF2B5EF4-FFF2-40B4-BE49-F238E27FC236}">
                <a16:creationId xmlns:a16="http://schemas.microsoft.com/office/drawing/2014/main" id="{32014BF3-B562-CD33-E56E-8BE989217060}"/>
              </a:ext>
            </a:extLst>
          </p:cNvPr>
          <p:cNvPicPr>
            <a:picLocks noChangeAspect="1"/>
          </p:cNvPicPr>
          <p:nvPr>
            <p:custDataLst>
              <p:tags r:id="rId9"/>
            </p:custDataLst>
          </p:nvPr>
        </p:nvPicPr>
        <p:blipFill>
          <a:blip r:embed="rId40" cstate="print">
            <a:extLst>
              <a:ext uri="{28A0092B-C50C-407E-A947-70E740481C1C}">
                <a14:useLocalDpi xmlns:a14="http://schemas.microsoft.com/office/drawing/2010/main"/>
              </a:ext>
            </a:extLst>
          </a:blip>
          <a:stretch>
            <a:fillRect/>
          </a:stretch>
        </p:blipFill>
        <p:spPr>
          <a:xfrm>
            <a:off x="4189013" y="872083"/>
            <a:ext cx="965019" cy="903786"/>
          </a:xfrm>
          <a:prstGeom prst="rect">
            <a:avLst/>
          </a:prstGeom>
        </p:spPr>
      </p:pic>
      <p:pic>
        <p:nvPicPr>
          <p:cNvPr id="12" name="Image 9" descr="preencoded.png">
            <a:extLst>
              <a:ext uri="{FF2B5EF4-FFF2-40B4-BE49-F238E27FC236}">
                <a16:creationId xmlns:a16="http://schemas.microsoft.com/office/drawing/2014/main" id="{580B2684-F821-6239-F94E-3381DFE99B85}"/>
              </a:ext>
            </a:extLst>
          </p:cNvPr>
          <p:cNvPicPr>
            <a:picLocks noChangeAspect="1"/>
          </p:cNvPicPr>
          <p:nvPr>
            <p:custDataLst>
              <p:tags r:id="rId10"/>
            </p:custDataLst>
          </p:nvPr>
        </p:nvPicPr>
        <p:blipFill>
          <a:blip r:embed="rId47" cstate="print">
            <a:extLst>
              <a:ext uri="{28A0092B-C50C-407E-A947-70E740481C1C}">
                <a14:useLocalDpi xmlns:a14="http://schemas.microsoft.com/office/drawing/2010/main"/>
              </a:ext>
            </a:extLst>
          </a:blip>
          <a:stretch>
            <a:fillRect/>
          </a:stretch>
        </p:blipFill>
        <p:spPr>
          <a:xfrm>
            <a:off x="4158858" y="756221"/>
            <a:ext cx="580481" cy="450669"/>
          </a:xfrm>
          <a:prstGeom prst="rect">
            <a:avLst/>
          </a:prstGeom>
        </p:spPr>
      </p:pic>
      <p:pic>
        <p:nvPicPr>
          <p:cNvPr id="13" name="Image 10" descr="preencoded.png">
            <a:extLst>
              <a:ext uri="{FF2B5EF4-FFF2-40B4-BE49-F238E27FC236}">
                <a16:creationId xmlns:a16="http://schemas.microsoft.com/office/drawing/2014/main" id="{AEB25E35-368D-490C-6283-6D01AABD00CE}"/>
              </a:ext>
            </a:extLst>
          </p:cNvPr>
          <p:cNvPicPr>
            <a:picLocks noChangeAspect="1"/>
          </p:cNvPicPr>
          <p:nvPr>
            <p:custDataLst>
              <p:tags r:id="rId11"/>
            </p:custDataLst>
          </p:nvPr>
        </p:nvPicPr>
        <p:blipFill>
          <a:blip r:embed="rId48" cstate="print">
            <a:extLst>
              <a:ext uri="{28A0092B-C50C-407E-A947-70E740481C1C}">
                <a14:useLocalDpi xmlns:a14="http://schemas.microsoft.com/office/drawing/2010/main"/>
              </a:ext>
            </a:extLst>
          </a:blip>
          <a:stretch>
            <a:fillRect/>
          </a:stretch>
        </p:blipFill>
        <p:spPr>
          <a:xfrm>
            <a:off x="4558856" y="1058229"/>
            <a:ext cx="225334" cy="484959"/>
          </a:xfrm>
          <a:prstGeom prst="rect">
            <a:avLst/>
          </a:prstGeom>
        </p:spPr>
      </p:pic>
      <p:pic>
        <p:nvPicPr>
          <p:cNvPr id="14" name="Image 11" descr="preencoded.png">
            <a:extLst>
              <a:ext uri="{FF2B5EF4-FFF2-40B4-BE49-F238E27FC236}">
                <a16:creationId xmlns:a16="http://schemas.microsoft.com/office/drawing/2014/main" id="{C4CE68EB-744F-DDB6-153A-50B824A5DC14}"/>
              </a:ext>
            </a:extLst>
          </p:cNvPr>
          <p:cNvPicPr>
            <a:picLocks noChangeAspect="1"/>
          </p:cNvPicPr>
          <p:nvPr>
            <p:custDataLst>
              <p:tags r:id="rId12"/>
            </p:custDataLst>
          </p:nvPr>
        </p:nvPicPr>
        <p:blipFill>
          <a:blip r:embed="rId49" cstate="print">
            <a:extLst>
              <a:ext uri="{28A0092B-C50C-407E-A947-70E740481C1C}">
                <a14:useLocalDpi xmlns:a14="http://schemas.microsoft.com/office/drawing/2010/main"/>
              </a:ext>
            </a:extLst>
          </a:blip>
          <a:stretch>
            <a:fillRect/>
          </a:stretch>
        </p:blipFill>
        <p:spPr>
          <a:xfrm>
            <a:off x="5197126" y="2636827"/>
            <a:ext cx="548640" cy="144508"/>
          </a:xfrm>
          <a:prstGeom prst="rect">
            <a:avLst/>
          </a:prstGeom>
        </p:spPr>
      </p:pic>
      <p:pic>
        <p:nvPicPr>
          <p:cNvPr id="15" name="Image 12" descr="preencoded.png">
            <a:extLst>
              <a:ext uri="{FF2B5EF4-FFF2-40B4-BE49-F238E27FC236}">
                <a16:creationId xmlns:a16="http://schemas.microsoft.com/office/drawing/2014/main" id="{92E3DE4D-AC95-DFBD-651D-E31D55A024A8}"/>
              </a:ext>
            </a:extLst>
          </p:cNvPr>
          <p:cNvPicPr>
            <a:picLocks noChangeAspect="1"/>
          </p:cNvPicPr>
          <p:nvPr>
            <p:custDataLst>
              <p:tags r:id="rId13"/>
            </p:custDataLst>
          </p:nvPr>
        </p:nvPicPr>
        <p:blipFill>
          <a:blip r:embed="rId50" cstate="print">
            <a:extLst>
              <a:ext uri="{28A0092B-C50C-407E-A947-70E740481C1C}">
                <a14:useLocalDpi xmlns:a14="http://schemas.microsoft.com/office/drawing/2010/main"/>
              </a:ext>
            </a:extLst>
          </a:blip>
          <a:stretch>
            <a:fillRect/>
          </a:stretch>
        </p:blipFill>
        <p:spPr>
          <a:xfrm>
            <a:off x="5570046" y="2178637"/>
            <a:ext cx="852351" cy="903786"/>
          </a:xfrm>
          <a:prstGeom prst="rect">
            <a:avLst/>
          </a:prstGeom>
        </p:spPr>
      </p:pic>
      <p:pic>
        <p:nvPicPr>
          <p:cNvPr id="16" name="Image 13" descr="preencoded.png">
            <a:extLst>
              <a:ext uri="{FF2B5EF4-FFF2-40B4-BE49-F238E27FC236}">
                <a16:creationId xmlns:a16="http://schemas.microsoft.com/office/drawing/2014/main" id="{E82048FD-30E8-CB18-F247-DC05F701B440}"/>
              </a:ext>
            </a:extLst>
          </p:cNvPr>
          <p:cNvPicPr>
            <a:picLocks noChangeAspect="1"/>
          </p:cNvPicPr>
          <p:nvPr>
            <p:custDataLst>
              <p:tags r:id="rId14"/>
            </p:custDataLst>
          </p:nvPr>
        </p:nvPicPr>
        <p:blipFill>
          <a:blip r:embed="rId40" cstate="print">
            <a:extLst>
              <a:ext uri="{28A0092B-C50C-407E-A947-70E740481C1C}">
                <a14:useLocalDpi xmlns:a14="http://schemas.microsoft.com/office/drawing/2010/main"/>
              </a:ext>
            </a:extLst>
          </a:blip>
          <a:stretch>
            <a:fillRect/>
          </a:stretch>
        </p:blipFill>
        <p:spPr>
          <a:xfrm>
            <a:off x="5214998" y="1298520"/>
            <a:ext cx="965019" cy="903786"/>
          </a:xfrm>
          <a:prstGeom prst="rect">
            <a:avLst/>
          </a:prstGeom>
        </p:spPr>
      </p:pic>
      <p:pic>
        <p:nvPicPr>
          <p:cNvPr id="17" name="Image 14" descr="preencoded.png">
            <a:extLst>
              <a:ext uri="{FF2B5EF4-FFF2-40B4-BE49-F238E27FC236}">
                <a16:creationId xmlns:a16="http://schemas.microsoft.com/office/drawing/2014/main" id="{19E2E59D-DE43-469A-7F9F-2EB657E7E514}"/>
              </a:ext>
            </a:extLst>
          </p:cNvPr>
          <p:cNvPicPr>
            <a:picLocks noChangeAspect="1"/>
          </p:cNvPicPr>
          <p:nvPr>
            <p:custDataLst>
              <p:tags r:id="rId15"/>
            </p:custDataLst>
          </p:nvPr>
        </p:nvPicPr>
        <p:blipFill>
          <a:blip r:embed="rId51" cstate="print">
            <a:extLst>
              <a:ext uri="{28A0092B-C50C-407E-A947-70E740481C1C}">
                <a14:useLocalDpi xmlns:a14="http://schemas.microsoft.com/office/drawing/2010/main"/>
              </a:ext>
            </a:extLst>
          </a:blip>
          <a:stretch>
            <a:fillRect/>
          </a:stretch>
        </p:blipFill>
        <p:spPr>
          <a:xfrm>
            <a:off x="4955536" y="1023134"/>
            <a:ext cx="1094831" cy="979714"/>
          </a:xfrm>
          <a:prstGeom prst="rect">
            <a:avLst/>
          </a:prstGeom>
        </p:spPr>
      </p:pic>
      <p:pic>
        <p:nvPicPr>
          <p:cNvPr id="18" name="Image 15" descr="preencoded.png">
            <a:extLst>
              <a:ext uri="{FF2B5EF4-FFF2-40B4-BE49-F238E27FC236}">
                <a16:creationId xmlns:a16="http://schemas.microsoft.com/office/drawing/2014/main" id="{5B064785-5EEE-FA1C-4662-4ECEEB167312}"/>
              </a:ext>
            </a:extLst>
          </p:cNvPr>
          <p:cNvPicPr>
            <a:picLocks noChangeAspect="1"/>
          </p:cNvPicPr>
          <p:nvPr>
            <p:custDataLst>
              <p:tags r:id="rId16"/>
            </p:custDataLst>
          </p:nvPr>
        </p:nvPicPr>
        <p:blipFill>
          <a:blip r:embed="rId52" cstate="print">
            <a:extLst>
              <a:ext uri="{28A0092B-C50C-407E-A947-70E740481C1C}">
                <a14:useLocalDpi xmlns:a14="http://schemas.microsoft.com/office/drawing/2010/main"/>
              </a:ext>
            </a:extLst>
          </a:blip>
          <a:stretch>
            <a:fillRect/>
          </a:stretch>
        </p:blipFill>
        <p:spPr>
          <a:xfrm>
            <a:off x="5352157" y="1598559"/>
            <a:ext cx="690699" cy="303711"/>
          </a:xfrm>
          <a:prstGeom prst="rect">
            <a:avLst/>
          </a:prstGeom>
        </p:spPr>
      </p:pic>
      <p:pic>
        <p:nvPicPr>
          <p:cNvPr id="19" name="Image 16" descr="preencoded.png">
            <a:extLst>
              <a:ext uri="{FF2B5EF4-FFF2-40B4-BE49-F238E27FC236}">
                <a16:creationId xmlns:a16="http://schemas.microsoft.com/office/drawing/2014/main" id="{047B0174-0FCA-F876-6288-2301236DA48A}"/>
              </a:ext>
            </a:extLst>
          </p:cNvPr>
          <p:cNvPicPr>
            <a:picLocks noChangeAspect="1"/>
          </p:cNvPicPr>
          <p:nvPr>
            <p:custDataLst>
              <p:tags r:id="rId17"/>
            </p:custDataLst>
          </p:nvPr>
        </p:nvPicPr>
        <p:blipFill>
          <a:blip r:embed="rId53" cstate="print">
            <a:extLst>
              <a:ext uri="{28A0092B-C50C-407E-A947-70E740481C1C}">
                <a14:useLocalDpi xmlns:a14="http://schemas.microsoft.com/office/drawing/2010/main"/>
              </a:ext>
            </a:extLst>
          </a:blip>
          <a:stretch>
            <a:fillRect/>
          </a:stretch>
        </p:blipFill>
        <p:spPr>
          <a:xfrm>
            <a:off x="4728558" y="3104946"/>
            <a:ext cx="369842" cy="808264"/>
          </a:xfrm>
          <a:prstGeom prst="rect">
            <a:avLst/>
          </a:prstGeom>
        </p:spPr>
      </p:pic>
      <p:pic>
        <p:nvPicPr>
          <p:cNvPr id="20" name="Image 17" descr="preencoded.png">
            <a:extLst>
              <a:ext uri="{FF2B5EF4-FFF2-40B4-BE49-F238E27FC236}">
                <a16:creationId xmlns:a16="http://schemas.microsoft.com/office/drawing/2014/main" id="{3399CEA0-ADAB-59BE-ABE3-808414F78BB6}"/>
              </a:ext>
            </a:extLst>
          </p:cNvPr>
          <p:cNvPicPr>
            <a:picLocks noChangeAspect="1"/>
          </p:cNvPicPr>
          <p:nvPr>
            <p:custDataLst>
              <p:tags r:id="rId18"/>
            </p:custDataLst>
          </p:nvPr>
        </p:nvPicPr>
        <p:blipFill>
          <a:blip r:embed="rId54" cstate="print">
            <a:extLst>
              <a:ext uri="{28A0092B-C50C-407E-A947-70E740481C1C}">
                <a14:useLocalDpi xmlns:a14="http://schemas.microsoft.com/office/drawing/2010/main"/>
              </a:ext>
            </a:extLst>
          </a:blip>
          <a:stretch>
            <a:fillRect/>
          </a:stretch>
        </p:blipFill>
        <p:spPr>
          <a:xfrm>
            <a:off x="4421667" y="3467057"/>
            <a:ext cx="1065439" cy="1011555"/>
          </a:xfrm>
          <a:prstGeom prst="rect">
            <a:avLst/>
          </a:prstGeom>
        </p:spPr>
      </p:pic>
      <p:pic>
        <p:nvPicPr>
          <p:cNvPr id="21" name="Image 18" descr="preencoded.png">
            <a:extLst>
              <a:ext uri="{FF2B5EF4-FFF2-40B4-BE49-F238E27FC236}">
                <a16:creationId xmlns:a16="http://schemas.microsoft.com/office/drawing/2014/main" id="{6A758202-BA89-12F1-0B11-08DAF34471DC}"/>
              </a:ext>
            </a:extLst>
          </p:cNvPr>
          <p:cNvPicPr>
            <a:picLocks noChangeAspect="1"/>
          </p:cNvPicPr>
          <p:nvPr>
            <p:custDataLst>
              <p:tags r:id="rId19"/>
            </p:custDataLst>
          </p:nvPr>
        </p:nvPicPr>
        <p:blipFill>
          <a:blip r:embed="rId55" cstate="print">
            <a:extLst>
              <a:ext uri="{28A0092B-C50C-407E-A947-70E740481C1C}">
                <a14:useLocalDpi xmlns:a14="http://schemas.microsoft.com/office/drawing/2010/main"/>
              </a:ext>
            </a:extLst>
          </a:blip>
          <a:stretch>
            <a:fillRect/>
          </a:stretch>
        </p:blipFill>
        <p:spPr>
          <a:xfrm>
            <a:off x="4359309" y="3427397"/>
            <a:ext cx="546191" cy="553539"/>
          </a:xfrm>
          <a:prstGeom prst="rect">
            <a:avLst/>
          </a:prstGeom>
        </p:spPr>
      </p:pic>
      <p:pic>
        <p:nvPicPr>
          <p:cNvPr id="22" name="Image 19" descr="preencoded.png">
            <a:extLst>
              <a:ext uri="{FF2B5EF4-FFF2-40B4-BE49-F238E27FC236}">
                <a16:creationId xmlns:a16="http://schemas.microsoft.com/office/drawing/2014/main" id="{862F9531-64A4-58CB-E056-88852BDEDCA4}"/>
              </a:ext>
            </a:extLst>
          </p:cNvPr>
          <p:cNvPicPr>
            <a:picLocks noChangeAspect="1"/>
          </p:cNvPicPr>
          <p:nvPr>
            <p:custDataLst>
              <p:tags r:id="rId20"/>
            </p:custDataLst>
          </p:nvPr>
        </p:nvPicPr>
        <p:blipFill>
          <a:blip r:embed="rId56" cstate="print">
            <a:extLst>
              <a:ext uri="{28A0092B-C50C-407E-A947-70E740481C1C}">
                <a14:useLocalDpi xmlns:a14="http://schemas.microsoft.com/office/drawing/2010/main"/>
              </a:ext>
            </a:extLst>
          </a:blip>
          <a:stretch>
            <a:fillRect/>
          </a:stretch>
        </p:blipFill>
        <p:spPr>
          <a:xfrm>
            <a:off x="4578905" y="3738657"/>
            <a:ext cx="749481" cy="467814"/>
          </a:xfrm>
          <a:prstGeom prst="rect">
            <a:avLst/>
          </a:prstGeom>
        </p:spPr>
      </p:pic>
      <p:pic>
        <p:nvPicPr>
          <p:cNvPr id="23" name="Image 20" descr="preencoded.png">
            <a:extLst>
              <a:ext uri="{FF2B5EF4-FFF2-40B4-BE49-F238E27FC236}">
                <a16:creationId xmlns:a16="http://schemas.microsoft.com/office/drawing/2014/main" id="{F5D58547-D1E9-338C-A1A4-F2809DD9F4DE}"/>
              </a:ext>
            </a:extLst>
          </p:cNvPr>
          <p:cNvPicPr>
            <a:picLocks noChangeAspect="1"/>
          </p:cNvPicPr>
          <p:nvPr>
            <p:custDataLst>
              <p:tags r:id="rId21"/>
            </p:custDataLst>
          </p:nvPr>
        </p:nvPicPr>
        <p:blipFill>
          <a:blip r:embed="rId57" cstate="print">
            <a:extLst>
              <a:ext uri="{28A0092B-C50C-407E-A947-70E740481C1C}">
                <a14:useLocalDpi xmlns:a14="http://schemas.microsoft.com/office/drawing/2010/main"/>
              </a:ext>
            </a:extLst>
          </a:blip>
          <a:stretch>
            <a:fillRect/>
          </a:stretch>
        </p:blipFill>
        <p:spPr>
          <a:xfrm>
            <a:off x="5027042" y="2930922"/>
            <a:ext cx="609872" cy="472712"/>
          </a:xfrm>
          <a:prstGeom prst="rect">
            <a:avLst/>
          </a:prstGeom>
        </p:spPr>
      </p:pic>
      <p:pic>
        <p:nvPicPr>
          <p:cNvPr id="24" name="Image 21" descr="preencoded.png">
            <a:extLst>
              <a:ext uri="{FF2B5EF4-FFF2-40B4-BE49-F238E27FC236}">
                <a16:creationId xmlns:a16="http://schemas.microsoft.com/office/drawing/2014/main" id="{49686AB6-DE51-CCEF-BE51-437596D09A4F}"/>
              </a:ext>
            </a:extLst>
          </p:cNvPr>
          <p:cNvPicPr>
            <a:picLocks noChangeAspect="1"/>
          </p:cNvPicPr>
          <p:nvPr>
            <p:custDataLst>
              <p:tags r:id="rId22"/>
            </p:custDataLst>
          </p:nvPr>
        </p:nvPicPr>
        <p:blipFill>
          <a:blip r:embed="rId40" cstate="print">
            <a:extLst>
              <a:ext uri="{28A0092B-C50C-407E-A947-70E740481C1C}">
                <a14:useLocalDpi xmlns:a14="http://schemas.microsoft.com/office/drawing/2010/main"/>
              </a:ext>
            </a:extLst>
          </a:blip>
          <a:stretch>
            <a:fillRect/>
          </a:stretch>
        </p:blipFill>
        <p:spPr>
          <a:xfrm>
            <a:off x="5309232" y="3127585"/>
            <a:ext cx="965019" cy="903786"/>
          </a:xfrm>
          <a:prstGeom prst="rect">
            <a:avLst/>
          </a:prstGeom>
        </p:spPr>
      </p:pic>
      <p:pic>
        <p:nvPicPr>
          <p:cNvPr id="25" name="Image 22" descr="preencoded.png">
            <a:extLst>
              <a:ext uri="{FF2B5EF4-FFF2-40B4-BE49-F238E27FC236}">
                <a16:creationId xmlns:a16="http://schemas.microsoft.com/office/drawing/2014/main" id="{5FC2F7CC-0878-2A4B-50C1-F5A25DD2667D}"/>
              </a:ext>
            </a:extLst>
          </p:cNvPr>
          <p:cNvPicPr>
            <a:picLocks noChangeAspect="1"/>
          </p:cNvPicPr>
          <p:nvPr>
            <p:custDataLst>
              <p:tags r:id="rId23"/>
            </p:custDataLst>
          </p:nvPr>
        </p:nvPicPr>
        <p:blipFill>
          <a:blip r:embed="rId58" cstate="print">
            <a:extLst>
              <a:ext uri="{28A0092B-C50C-407E-A947-70E740481C1C}">
                <a14:useLocalDpi xmlns:a14="http://schemas.microsoft.com/office/drawing/2010/main"/>
              </a:ext>
            </a:extLst>
          </a:blip>
          <a:stretch>
            <a:fillRect/>
          </a:stretch>
        </p:blipFill>
        <p:spPr>
          <a:xfrm>
            <a:off x="5501333" y="3050498"/>
            <a:ext cx="377190" cy="232682"/>
          </a:xfrm>
          <a:prstGeom prst="rect">
            <a:avLst/>
          </a:prstGeom>
        </p:spPr>
      </p:pic>
      <p:pic>
        <p:nvPicPr>
          <p:cNvPr id="26" name="Image 23" descr="preencoded.png">
            <a:extLst>
              <a:ext uri="{FF2B5EF4-FFF2-40B4-BE49-F238E27FC236}">
                <a16:creationId xmlns:a16="http://schemas.microsoft.com/office/drawing/2014/main" id="{D379D435-5907-1C49-E1B4-201FCB8E8918}"/>
              </a:ext>
            </a:extLst>
          </p:cNvPr>
          <p:cNvPicPr>
            <a:picLocks noChangeAspect="1"/>
          </p:cNvPicPr>
          <p:nvPr>
            <p:custDataLst>
              <p:tags r:id="rId24"/>
            </p:custDataLst>
          </p:nvPr>
        </p:nvPicPr>
        <p:blipFill>
          <a:blip r:embed="rId59" cstate="print">
            <a:extLst>
              <a:ext uri="{28A0092B-C50C-407E-A947-70E740481C1C}">
                <a14:useLocalDpi xmlns:a14="http://schemas.microsoft.com/office/drawing/2010/main"/>
              </a:ext>
            </a:extLst>
          </a:blip>
          <a:stretch>
            <a:fillRect/>
          </a:stretch>
        </p:blipFill>
        <p:spPr>
          <a:xfrm>
            <a:off x="5646010" y="3318635"/>
            <a:ext cx="291465" cy="521698"/>
          </a:xfrm>
          <a:prstGeom prst="rect">
            <a:avLst/>
          </a:prstGeom>
        </p:spPr>
      </p:pic>
      <p:pic>
        <p:nvPicPr>
          <p:cNvPr id="27" name="Image 24" descr="preencoded.png">
            <a:extLst>
              <a:ext uri="{FF2B5EF4-FFF2-40B4-BE49-F238E27FC236}">
                <a16:creationId xmlns:a16="http://schemas.microsoft.com/office/drawing/2014/main" id="{A9E340D1-B9A3-6627-C1F9-CBFB8DA0D2AE}"/>
              </a:ext>
            </a:extLst>
          </p:cNvPr>
          <p:cNvPicPr>
            <a:picLocks noChangeAspect="1"/>
          </p:cNvPicPr>
          <p:nvPr>
            <p:custDataLst>
              <p:tags r:id="rId25"/>
            </p:custDataLst>
          </p:nvPr>
        </p:nvPicPr>
        <p:blipFill>
          <a:blip r:embed="rId60" cstate="print">
            <a:extLst>
              <a:ext uri="{28A0092B-C50C-407E-A947-70E740481C1C}">
                <a14:useLocalDpi xmlns:a14="http://schemas.microsoft.com/office/drawing/2010/main"/>
              </a:ext>
            </a:extLst>
          </a:blip>
          <a:stretch>
            <a:fillRect/>
          </a:stretch>
        </p:blipFill>
        <p:spPr>
          <a:xfrm>
            <a:off x="3871294" y="1741060"/>
            <a:ext cx="364944" cy="426176"/>
          </a:xfrm>
          <a:prstGeom prst="rect">
            <a:avLst/>
          </a:prstGeom>
        </p:spPr>
      </p:pic>
      <p:pic>
        <p:nvPicPr>
          <p:cNvPr id="28" name="Image 25" descr="preencoded.png">
            <a:extLst>
              <a:ext uri="{FF2B5EF4-FFF2-40B4-BE49-F238E27FC236}">
                <a16:creationId xmlns:a16="http://schemas.microsoft.com/office/drawing/2014/main" id="{25E5821C-C7A3-EB6B-3E8F-810AF06FD2BC}"/>
              </a:ext>
            </a:extLst>
          </p:cNvPr>
          <p:cNvPicPr>
            <a:picLocks noChangeAspect="1"/>
          </p:cNvPicPr>
          <p:nvPr>
            <p:custDataLst>
              <p:tags r:id="rId26"/>
            </p:custDataLst>
          </p:nvPr>
        </p:nvPicPr>
        <p:blipFill>
          <a:blip r:embed="rId40" cstate="print">
            <a:extLst>
              <a:ext uri="{28A0092B-C50C-407E-A947-70E740481C1C}">
                <a14:useLocalDpi xmlns:a14="http://schemas.microsoft.com/office/drawing/2010/main"/>
              </a:ext>
            </a:extLst>
          </a:blip>
          <a:stretch>
            <a:fillRect/>
          </a:stretch>
        </p:blipFill>
        <p:spPr>
          <a:xfrm>
            <a:off x="3230341" y="1059360"/>
            <a:ext cx="965019" cy="903786"/>
          </a:xfrm>
          <a:prstGeom prst="rect">
            <a:avLst/>
          </a:prstGeom>
        </p:spPr>
      </p:pic>
      <p:pic>
        <p:nvPicPr>
          <p:cNvPr id="29" name="Image 26" descr="preencoded.png">
            <a:extLst>
              <a:ext uri="{FF2B5EF4-FFF2-40B4-BE49-F238E27FC236}">
                <a16:creationId xmlns:a16="http://schemas.microsoft.com/office/drawing/2014/main" id="{E60D78C7-8B88-A134-DCD1-5220CF534D17}"/>
              </a:ext>
            </a:extLst>
          </p:cNvPr>
          <p:cNvPicPr>
            <a:picLocks noChangeAspect="1"/>
          </p:cNvPicPr>
          <p:nvPr>
            <p:custDataLst>
              <p:tags r:id="rId27"/>
            </p:custDataLst>
          </p:nvPr>
        </p:nvPicPr>
        <p:blipFill>
          <a:blip r:embed="rId61" cstate="print">
            <a:extLst>
              <a:ext uri="{28A0092B-C50C-407E-A947-70E740481C1C}">
                <a14:useLocalDpi xmlns:a14="http://schemas.microsoft.com/office/drawing/2010/main"/>
              </a:ext>
            </a:extLst>
          </a:blip>
          <a:stretch>
            <a:fillRect/>
          </a:stretch>
        </p:blipFill>
        <p:spPr>
          <a:xfrm>
            <a:off x="3802524" y="1005667"/>
            <a:ext cx="401683" cy="362494"/>
          </a:xfrm>
          <a:prstGeom prst="rect">
            <a:avLst/>
          </a:prstGeom>
        </p:spPr>
      </p:pic>
      <p:pic>
        <p:nvPicPr>
          <p:cNvPr id="30" name="Image 27" descr="preencoded.png">
            <a:extLst>
              <a:ext uri="{FF2B5EF4-FFF2-40B4-BE49-F238E27FC236}">
                <a16:creationId xmlns:a16="http://schemas.microsoft.com/office/drawing/2014/main" id="{4000D287-DB1E-53C5-F3FE-7A41DB60A063}"/>
              </a:ext>
            </a:extLst>
          </p:cNvPr>
          <p:cNvPicPr>
            <a:picLocks noChangeAspect="1"/>
          </p:cNvPicPr>
          <p:nvPr>
            <p:custDataLst>
              <p:tags r:id="rId28"/>
            </p:custDataLst>
          </p:nvPr>
        </p:nvPicPr>
        <p:blipFill>
          <a:blip r:embed="rId62" cstate="print">
            <a:extLst>
              <a:ext uri="{28A0092B-C50C-407E-A947-70E740481C1C}">
                <a14:useLocalDpi xmlns:a14="http://schemas.microsoft.com/office/drawing/2010/main"/>
              </a:ext>
            </a:extLst>
          </a:blip>
          <a:stretch>
            <a:fillRect/>
          </a:stretch>
        </p:blipFill>
        <p:spPr>
          <a:xfrm>
            <a:off x="3481390" y="1311639"/>
            <a:ext cx="462915" cy="399234"/>
          </a:xfrm>
          <a:prstGeom prst="rect">
            <a:avLst/>
          </a:prstGeom>
        </p:spPr>
      </p:pic>
      <p:pic>
        <p:nvPicPr>
          <p:cNvPr id="31" name="Image 28" descr="preencoded.png">
            <a:extLst>
              <a:ext uri="{FF2B5EF4-FFF2-40B4-BE49-F238E27FC236}">
                <a16:creationId xmlns:a16="http://schemas.microsoft.com/office/drawing/2014/main" id="{CE09CF8C-EB25-A7F3-6483-C979AF4A6219}"/>
              </a:ext>
            </a:extLst>
          </p:cNvPr>
          <p:cNvPicPr>
            <a:picLocks noChangeAspect="1"/>
          </p:cNvPicPr>
          <p:nvPr>
            <p:custDataLst>
              <p:tags r:id="rId29"/>
            </p:custDataLst>
          </p:nvPr>
        </p:nvPicPr>
        <p:blipFill>
          <a:blip r:embed="rId63" cstate="print">
            <a:extLst>
              <a:ext uri="{28A0092B-C50C-407E-A947-70E740481C1C}">
                <a14:useLocalDpi xmlns:a14="http://schemas.microsoft.com/office/drawing/2010/main"/>
              </a:ext>
            </a:extLst>
          </a:blip>
          <a:stretch>
            <a:fillRect/>
          </a:stretch>
        </p:blipFill>
        <p:spPr>
          <a:xfrm>
            <a:off x="4008712" y="3091225"/>
            <a:ext cx="254726" cy="570684"/>
          </a:xfrm>
          <a:prstGeom prst="rect">
            <a:avLst/>
          </a:prstGeom>
        </p:spPr>
      </p:pic>
      <p:pic>
        <p:nvPicPr>
          <p:cNvPr id="32" name="Image 29" descr="preencoded.png">
            <a:extLst>
              <a:ext uri="{FF2B5EF4-FFF2-40B4-BE49-F238E27FC236}">
                <a16:creationId xmlns:a16="http://schemas.microsoft.com/office/drawing/2014/main" id="{D3ED363D-5007-6FE3-DD2B-73E4CC9C36D1}"/>
              </a:ext>
            </a:extLst>
          </p:cNvPr>
          <p:cNvPicPr>
            <a:picLocks noChangeAspect="1"/>
          </p:cNvPicPr>
          <p:nvPr>
            <p:custDataLst>
              <p:tags r:id="rId30"/>
            </p:custDataLst>
          </p:nvPr>
        </p:nvPicPr>
        <p:blipFill>
          <a:blip r:embed="rId40" cstate="print">
            <a:extLst>
              <a:ext uri="{28A0092B-C50C-407E-A947-70E740481C1C}">
                <a14:useLocalDpi xmlns:a14="http://schemas.microsoft.com/office/drawing/2010/main"/>
              </a:ext>
            </a:extLst>
          </a:blip>
          <a:stretch>
            <a:fillRect/>
          </a:stretch>
        </p:blipFill>
        <p:spPr>
          <a:xfrm>
            <a:off x="3508123" y="3487113"/>
            <a:ext cx="965019" cy="903786"/>
          </a:xfrm>
          <a:prstGeom prst="rect">
            <a:avLst/>
          </a:prstGeom>
        </p:spPr>
      </p:pic>
      <p:pic>
        <p:nvPicPr>
          <p:cNvPr id="33" name="Image 30" descr="preencoded.png">
            <a:extLst>
              <a:ext uri="{FF2B5EF4-FFF2-40B4-BE49-F238E27FC236}">
                <a16:creationId xmlns:a16="http://schemas.microsoft.com/office/drawing/2014/main" id="{A2AC0F46-3DC5-B9EB-259A-71583797B6A8}"/>
              </a:ext>
            </a:extLst>
          </p:cNvPr>
          <p:cNvPicPr>
            <a:picLocks noChangeAspect="1"/>
          </p:cNvPicPr>
          <p:nvPr>
            <p:custDataLst>
              <p:tags r:id="rId31"/>
            </p:custDataLst>
          </p:nvPr>
        </p:nvPicPr>
        <p:blipFill>
          <a:blip r:embed="rId64" cstate="print">
            <a:extLst>
              <a:ext uri="{28A0092B-C50C-407E-A947-70E740481C1C}">
                <a14:useLocalDpi xmlns:a14="http://schemas.microsoft.com/office/drawing/2010/main"/>
              </a:ext>
            </a:extLst>
          </a:blip>
          <a:stretch>
            <a:fillRect/>
          </a:stretch>
        </p:blipFill>
        <p:spPr>
          <a:xfrm>
            <a:off x="3559125" y="3371622"/>
            <a:ext cx="551089" cy="374741"/>
          </a:xfrm>
          <a:prstGeom prst="rect">
            <a:avLst/>
          </a:prstGeom>
        </p:spPr>
      </p:pic>
      <p:pic>
        <p:nvPicPr>
          <p:cNvPr id="34" name="Image 31" descr="preencoded.png">
            <a:extLst>
              <a:ext uri="{FF2B5EF4-FFF2-40B4-BE49-F238E27FC236}">
                <a16:creationId xmlns:a16="http://schemas.microsoft.com/office/drawing/2014/main" id="{2755EC62-EBDB-39C0-0C98-90D5ADF053C1}"/>
              </a:ext>
            </a:extLst>
          </p:cNvPr>
          <p:cNvPicPr>
            <a:picLocks noChangeAspect="1"/>
          </p:cNvPicPr>
          <p:nvPr>
            <p:custDataLst>
              <p:tags r:id="rId32"/>
            </p:custDataLst>
          </p:nvPr>
        </p:nvPicPr>
        <p:blipFill>
          <a:blip r:embed="rId65" cstate="print">
            <a:extLst>
              <a:ext uri="{28A0092B-C50C-407E-A947-70E740481C1C}">
                <a14:useLocalDpi xmlns:a14="http://schemas.microsoft.com/office/drawing/2010/main"/>
              </a:ext>
            </a:extLst>
          </a:blip>
          <a:stretch>
            <a:fillRect/>
          </a:stretch>
        </p:blipFill>
        <p:spPr>
          <a:xfrm>
            <a:off x="3805712" y="3727139"/>
            <a:ext cx="369842" cy="423726"/>
          </a:xfrm>
          <a:prstGeom prst="rect">
            <a:avLst/>
          </a:prstGeom>
        </p:spPr>
      </p:pic>
      <p:pic>
        <p:nvPicPr>
          <p:cNvPr id="35" name="Image 32" descr="preencoded.png">
            <a:extLst>
              <a:ext uri="{FF2B5EF4-FFF2-40B4-BE49-F238E27FC236}">
                <a16:creationId xmlns:a16="http://schemas.microsoft.com/office/drawing/2014/main" id="{C1158984-49EE-C46A-2B0F-64AB1B2F66CA}"/>
              </a:ext>
            </a:extLst>
          </p:cNvPr>
          <p:cNvPicPr>
            <a:picLocks noChangeAspect="1"/>
          </p:cNvPicPr>
          <p:nvPr>
            <p:custDataLst>
              <p:tags r:id="rId33"/>
            </p:custDataLst>
          </p:nvPr>
        </p:nvPicPr>
        <p:blipFill>
          <a:blip r:embed="rId66" cstate="print">
            <a:extLst>
              <a:ext uri="{28A0092B-C50C-407E-A947-70E740481C1C}">
                <a14:useLocalDpi xmlns:a14="http://schemas.microsoft.com/office/drawing/2010/main"/>
              </a:ext>
            </a:extLst>
          </a:blip>
          <a:stretch>
            <a:fillRect/>
          </a:stretch>
        </p:blipFill>
        <p:spPr>
          <a:xfrm>
            <a:off x="3670673" y="1838468"/>
            <a:ext cx="1761036" cy="1641021"/>
          </a:xfrm>
          <a:prstGeom prst="rect">
            <a:avLst/>
          </a:prstGeom>
        </p:spPr>
      </p:pic>
      <p:pic>
        <p:nvPicPr>
          <p:cNvPr id="36" name="Image 33" descr="preencoded.png">
            <a:extLst>
              <a:ext uri="{FF2B5EF4-FFF2-40B4-BE49-F238E27FC236}">
                <a16:creationId xmlns:a16="http://schemas.microsoft.com/office/drawing/2014/main" id="{DE89EFC8-28C0-D6B0-C78B-23689A94F812}"/>
              </a:ext>
            </a:extLst>
          </p:cNvPr>
          <p:cNvPicPr>
            <a:picLocks noChangeAspect="1"/>
          </p:cNvPicPr>
          <p:nvPr>
            <p:custDataLst>
              <p:tags r:id="rId34"/>
            </p:custDataLst>
          </p:nvPr>
        </p:nvPicPr>
        <p:blipFill>
          <a:blip r:embed="rId67" cstate="print">
            <a:extLst>
              <a:ext uri="{28A0092B-C50C-407E-A947-70E740481C1C}">
                <a14:useLocalDpi xmlns:a14="http://schemas.microsoft.com/office/drawing/2010/main"/>
              </a:ext>
            </a:extLst>
          </a:blip>
          <a:stretch>
            <a:fillRect/>
          </a:stretch>
        </p:blipFill>
        <p:spPr>
          <a:xfrm>
            <a:off x="2470354" y="1759557"/>
            <a:ext cx="1131570" cy="1085034"/>
          </a:xfrm>
          <a:prstGeom prst="rect">
            <a:avLst/>
          </a:prstGeom>
        </p:spPr>
      </p:pic>
      <p:pic>
        <p:nvPicPr>
          <p:cNvPr id="37" name="Image 34" descr="preencoded.png">
            <a:extLst>
              <a:ext uri="{FF2B5EF4-FFF2-40B4-BE49-F238E27FC236}">
                <a16:creationId xmlns:a16="http://schemas.microsoft.com/office/drawing/2014/main" id="{13227611-1BFA-E1B6-071A-C30214FEB796}"/>
              </a:ext>
            </a:extLst>
          </p:cNvPr>
          <p:cNvPicPr>
            <a:picLocks noChangeAspect="1"/>
          </p:cNvPicPr>
          <p:nvPr>
            <p:custDataLst>
              <p:tags r:id="rId35"/>
            </p:custDataLst>
          </p:nvPr>
        </p:nvPicPr>
        <p:blipFill>
          <a:blip r:embed="rId68" cstate="print">
            <a:extLst>
              <a:ext uri="{28A0092B-C50C-407E-A947-70E740481C1C}">
                <a14:useLocalDpi xmlns:a14="http://schemas.microsoft.com/office/drawing/2010/main"/>
              </a:ext>
            </a:extLst>
          </a:blip>
          <a:stretch>
            <a:fillRect/>
          </a:stretch>
        </p:blipFill>
        <p:spPr>
          <a:xfrm>
            <a:off x="2842643" y="2057145"/>
            <a:ext cx="386987" cy="489857"/>
          </a:xfrm>
          <a:prstGeom prst="rect">
            <a:avLst/>
          </a:prstGeom>
        </p:spPr>
      </p:pic>
      <p:pic>
        <p:nvPicPr>
          <p:cNvPr id="38" name="Image 35" descr="preencoded.png">
            <a:extLst>
              <a:ext uri="{FF2B5EF4-FFF2-40B4-BE49-F238E27FC236}">
                <a16:creationId xmlns:a16="http://schemas.microsoft.com/office/drawing/2014/main" id="{FA5AF037-7568-248C-52A9-9455166C5CCE}"/>
              </a:ext>
            </a:extLst>
          </p:cNvPr>
          <p:cNvPicPr>
            <a:picLocks noChangeAspect="1"/>
          </p:cNvPicPr>
          <p:nvPr>
            <p:custDataLst>
              <p:tags r:id="rId36"/>
            </p:custDataLst>
          </p:nvPr>
        </p:nvPicPr>
        <p:blipFill>
          <a:blip r:embed="rId69" cstate="print">
            <a:extLst>
              <a:ext uri="{28A0092B-C50C-407E-A947-70E740481C1C}">
                <a14:useLocalDpi xmlns:a14="http://schemas.microsoft.com/office/drawing/2010/main"/>
              </a:ext>
            </a:extLst>
          </a:blip>
          <a:stretch>
            <a:fillRect/>
          </a:stretch>
        </p:blipFill>
        <p:spPr>
          <a:xfrm>
            <a:off x="2495458" y="1628557"/>
            <a:ext cx="925830" cy="568234"/>
          </a:xfrm>
          <a:prstGeom prst="rect">
            <a:avLst/>
          </a:prstGeom>
        </p:spPr>
      </p:pic>
    </p:spTree>
    <p:extLst>
      <p:ext uri="{BB962C8B-B14F-4D97-AF65-F5344CB8AC3E}">
        <p14:creationId xmlns:p14="http://schemas.microsoft.com/office/powerpoint/2010/main" val="3517014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95C5B-3311-440E-CBF8-A0B18FD064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A68E1E-AA72-C2F1-EFB9-8E0BC8BCA9D6}"/>
              </a:ext>
            </a:extLst>
          </p:cNvPr>
          <p:cNvSpPr>
            <a:spLocks noGrp="1"/>
          </p:cNvSpPr>
          <p:nvPr>
            <p:ph type="title" idx="4294967295"/>
          </p:nvPr>
        </p:nvSpPr>
        <p:spPr>
          <a:xfrm>
            <a:off x="251520" y="-639365"/>
            <a:ext cx="8640960" cy="639365"/>
          </a:xfrm>
        </p:spPr>
        <p:txBody>
          <a:bodyPr vert="horz" lIns="0" tIns="0" rIns="0" bIns="0" rtlCol="0" anchor="b" anchorCtr="0">
            <a:normAutofit/>
          </a:bodyPr>
          <a:lstStyle/>
          <a:p>
            <a:r>
              <a:rPr lang="en-AU"/>
              <a:t>Forms of energy diagram with examples</a:t>
            </a:r>
          </a:p>
        </p:txBody>
      </p:sp>
      <p:pic>
        <p:nvPicPr>
          <p:cNvPr id="3" name="Image 0" descr="preencoded.png">
            <a:extLst>
              <a:ext uri="{FF2B5EF4-FFF2-40B4-BE49-F238E27FC236}">
                <a16:creationId xmlns:a16="http://schemas.microsoft.com/office/drawing/2014/main" id="{B25F7BA6-D318-9A65-EBDE-42BD3B603AB4}"/>
              </a:ext>
            </a:extLst>
          </p:cNvPr>
          <p:cNvPicPr>
            <a:picLocks noChangeAspect="1"/>
          </p:cNvPicPr>
          <p:nvPr>
            <p:custDataLst>
              <p:tags r:id="rId1"/>
            </p:custDataLst>
          </p:nvPr>
        </p:nvPicPr>
        <p:blipFill>
          <a:blip r:embed="rId73" cstate="print">
            <a:extLst>
              <a:ext uri="{28A0092B-C50C-407E-A947-70E740481C1C}">
                <a14:useLocalDpi xmlns:a14="http://schemas.microsoft.com/office/drawing/2010/main"/>
              </a:ext>
            </a:extLst>
          </a:blip>
          <a:stretch>
            <a:fillRect/>
          </a:stretch>
        </p:blipFill>
        <p:spPr>
          <a:xfrm>
            <a:off x="3375686" y="2918936"/>
            <a:ext cx="671104" cy="328204"/>
          </a:xfrm>
          <a:prstGeom prst="rect">
            <a:avLst/>
          </a:prstGeom>
        </p:spPr>
      </p:pic>
      <p:pic>
        <p:nvPicPr>
          <p:cNvPr id="4" name="Image 1" descr="preencoded.png">
            <a:extLst>
              <a:ext uri="{FF2B5EF4-FFF2-40B4-BE49-F238E27FC236}">
                <a16:creationId xmlns:a16="http://schemas.microsoft.com/office/drawing/2014/main" id="{0216C5F4-3B02-6C63-0224-7A26A5BA2617}"/>
              </a:ext>
            </a:extLst>
          </p:cNvPr>
          <p:cNvPicPr>
            <a:picLocks noChangeAspect="1"/>
          </p:cNvPicPr>
          <p:nvPr>
            <p:custDataLst>
              <p:tags r:id="rId2"/>
            </p:custDataLst>
          </p:nvPr>
        </p:nvPicPr>
        <p:blipFill>
          <a:blip r:embed="rId74" cstate="print">
            <a:extLst>
              <a:ext uri="{28A0092B-C50C-407E-A947-70E740481C1C}">
                <a14:useLocalDpi xmlns:a14="http://schemas.microsoft.com/office/drawing/2010/main"/>
              </a:ext>
            </a:extLst>
          </a:blip>
          <a:stretch>
            <a:fillRect/>
          </a:stretch>
        </p:blipFill>
        <p:spPr>
          <a:xfrm>
            <a:off x="1990680" y="3004459"/>
            <a:ext cx="1116874" cy="1111976"/>
          </a:xfrm>
          <a:prstGeom prst="rect">
            <a:avLst/>
          </a:prstGeom>
        </p:spPr>
      </p:pic>
      <p:pic>
        <p:nvPicPr>
          <p:cNvPr id="6" name="Image 2" descr="preencoded.png">
            <a:extLst>
              <a:ext uri="{FF2B5EF4-FFF2-40B4-BE49-F238E27FC236}">
                <a16:creationId xmlns:a16="http://schemas.microsoft.com/office/drawing/2014/main" id="{A2537230-9D13-88A5-C9FB-367E292A834D}"/>
              </a:ext>
            </a:extLst>
          </p:cNvPr>
          <p:cNvPicPr>
            <a:picLocks noChangeAspect="1"/>
          </p:cNvPicPr>
          <p:nvPr>
            <p:custDataLst>
              <p:tags r:id="rId3"/>
            </p:custDataLst>
          </p:nvPr>
        </p:nvPicPr>
        <p:blipFill>
          <a:blip r:embed="rId75" cstate="print">
            <a:extLst>
              <a:ext uri="{28A0092B-C50C-407E-A947-70E740481C1C}">
                <a14:useLocalDpi xmlns:a14="http://schemas.microsoft.com/office/drawing/2010/main"/>
              </a:ext>
            </a:extLst>
          </a:blip>
          <a:stretch>
            <a:fillRect/>
          </a:stretch>
        </p:blipFill>
        <p:spPr>
          <a:xfrm>
            <a:off x="2247630" y="3407367"/>
            <a:ext cx="600075" cy="242479"/>
          </a:xfrm>
          <a:prstGeom prst="rect">
            <a:avLst/>
          </a:prstGeom>
        </p:spPr>
      </p:pic>
      <p:pic>
        <p:nvPicPr>
          <p:cNvPr id="7" name="Image 3" descr="preencoded.png">
            <a:extLst>
              <a:ext uri="{FF2B5EF4-FFF2-40B4-BE49-F238E27FC236}">
                <a16:creationId xmlns:a16="http://schemas.microsoft.com/office/drawing/2014/main" id="{46980BF2-7DD9-6B8C-BCB7-D6E0D511C0BA}"/>
              </a:ext>
            </a:extLst>
          </p:cNvPr>
          <p:cNvPicPr>
            <a:picLocks noChangeAspect="1"/>
          </p:cNvPicPr>
          <p:nvPr>
            <p:custDataLst>
              <p:tags r:id="rId4"/>
            </p:custDataLst>
          </p:nvPr>
        </p:nvPicPr>
        <p:blipFill>
          <a:blip r:embed="rId76" cstate="print">
            <a:extLst>
              <a:ext uri="{28A0092B-C50C-407E-A947-70E740481C1C}">
                <a14:useLocalDpi xmlns:a14="http://schemas.microsoft.com/office/drawing/2010/main"/>
              </a:ext>
            </a:extLst>
          </a:blip>
          <a:stretch>
            <a:fillRect/>
          </a:stretch>
        </p:blipFill>
        <p:spPr>
          <a:xfrm>
            <a:off x="2625555" y="2825838"/>
            <a:ext cx="965019" cy="903786"/>
          </a:xfrm>
          <a:prstGeom prst="rect">
            <a:avLst/>
          </a:prstGeom>
        </p:spPr>
      </p:pic>
      <p:pic>
        <p:nvPicPr>
          <p:cNvPr id="8" name="Image 4" descr="preencoded.png">
            <a:extLst>
              <a:ext uri="{FF2B5EF4-FFF2-40B4-BE49-F238E27FC236}">
                <a16:creationId xmlns:a16="http://schemas.microsoft.com/office/drawing/2014/main" id="{34B92422-CCCB-57C0-D07B-996273CBA027}"/>
              </a:ext>
            </a:extLst>
          </p:cNvPr>
          <p:cNvPicPr>
            <a:picLocks noChangeAspect="1"/>
          </p:cNvPicPr>
          <p:nvPr>
            <p:custDataLst>
              <p:tags r:id="rId5"/>
            </p:custDataLst>
          </p:nvPr>
        </p:nvPicPr>
        <p:blipFill>
          <a:blip r:embed="rId77" cstate="print">
            <a:extLst>
              <a:ext uri="{28A0092B-C50C-407E-A947-70E740481C1C}">
                <a14:useLocalDpi xmlns:a14="http://schemas.microsoft.com/office/drawing/2010/main"/>
              </a:ext>
            </a:extLst>
          </a:blip>
          <a:stretch>
            <a:fillRect/>
          </a:stretch>
        </p:blipFill>
        <p:spPr>
          <a:xfrm>
            <a:off x="2738224" y="2771437"/>
            <a:ext cx="739684" cy="289016"/>
          </a:xfrm>
          <a:prstGeom prst="rect">
            <a:avLst/>
          </a:prstGeom>
        </p:spPr>
      </p:pic>
      <p:pic>
        <p:nvPicPr>
          <p:cNvPr id="9" name="Image 5" descr="preencoded.png">
            <a:extLst>
              <a:ext uri="{FF2B5EF4-FFF2-40B4-BE49-F238E27FC236}">
                <a16:creationId xmlns:a16="http://schemas.microsoft.com/office/drawing/2014/main" id="{ABB40800-BDF4-93E3-A88B-6DA62B4AE029}"/>
              </a:ext>
            </a:extLst>
          </p:cNvPr>
          <p:cNvPicPr>
            <a:picLocks noChangeAspect="1"/>
          </p:cNvPicPr>
          <p:nvPr>
            <p:custDataLst>
              <p:tags r:id="rId6"/>
            </p:custDataLst>
          </p:nvPr>
        </p:nvPicPr>
        <p:blipFill>
          <a:blip r:embed="rId78" cstate="print">
            <a:extLst>
              <a:ext uri="{28A0092B-C50C-407E-A947-70E740481C1C}">
                <a14:useLocalDpi xmlns:a14="http://schemas.microsoft.com/office/drawing/2010/main"/>
              </a:ext>
            </a:extLst>
          </a:blip>
          <a:stretch>
            <a:fillRect/>
          </a:stretch>
        </p:blipFill>
        <p:spPr>
          <a:xfrm>
            <a:off x="3232791" y="2264512"/>
            <a:ext cx="671104" cy="266972"/>
          </a:xfrm>
          <a:prstGeom prst="rect">
            <a:avLst/>
          </a:prstGeom>
        </p:spPr>
      </p:pic>
      <p:pic>
        <p:nvPicPr>
          <p:cNvPr id="10" name="Image 6" descr="preencoded.png">
            <a:extLst>
              <a:ext uri="{FF2B5EF4-FFF2-40B4-BE49-F238E27FC236}">
                <a16:creationId xmlns:a16="http://schemas.microsoft.com/office/drawing/2014/main" id="{709917BC-476D-06D0-B9DF-1BC8D06D4071}"/>
              </a:ext>
            </a:extLst>
          </p:cNvPr>
          <p:cNvPicPr>
            <a:picLocks noChangeAspect="1"/>
          </p:cNvPicPr>
          <p:nvPr>
            <p:custDataLst>
              <p:tags r:id="rId7"/>
            </p:custDataLst>
          </p:nvPr>
        </p:nvPicPr>
        <p:blipFill>
          <a:blip r:embed="rId79" cstate="print">
            <a:extLst>
              <a:ext uri="{28A0092B-C50C-407E-A947-70E740481C1C}">
                <a14:useLocalDpi xmlns:a14="http://schemas.microsoft.com/office/drawing/2010/main"/>
              </a:ext>
            </a:extLst>
          </a:blip>
          <a:stretch>
            <a:fillRect/>
          </a:stretch>
        </p:blipFill>
        <p:spPr>
          <a:xfrm>
            <a:off x="2804028" y="3040371"/>
            <a:ext cx="335552" cy="335552"/>
          </a:xfrm>
          <a:prstGeom prst="rect">
            <a:avLst/>
          </a:prstGeom>
        </p:spPr>
      </p:pic>
      <p:pic>
        <p:nvPicPr>
          <p:cNvPr id="11" name="Image 7" descr="preencoded.png">
            <a:extLst>
              <a:ext uri="{FF2B5EF4-FFF2-40B4-BE49-F238E27FC236}">
                <a16:creationId xmlns:a16="http://schemas.microsoft.com/office/drawing/2014/main" id="{A97DAE4C-2CB3-E116-F155-53B55DC5591E}"/>
              </a:ext>
            </a:extLst>
          </p:cNvPr>
          <p:cNvPicPr>
            <a:picLocks noChangeAspect="1"/>
          </p:cNvPicPr>
          <p:nvPr>
            <p:custDataLst>
              <p:tags r:id="rId8"/>
            </p:custDataLst>
          </p:nvPr>
        </p:nvPicPr>
        <p:blipFill>
          <a:blip r:embed="rId80" cstate="print">
            <a:extLst>
              <a:ext uri="{28A0092B-C50C-407E-A947-70E740481C1C}">
                <a14:useLocalDpi xmlns:a14="http://schemas.microsoft.com/office/drawing/2010/main"/>
              </a:ext>
            </a:extLst>
          </a:blip>
          <a:stretch>
            <a:fillRect/>
          </a:stretch>
        </p:blipFill>
        <p:spPr>
          <a:xfrm>
            <a:off x="3061757" y="3164737"/>
            <a:ext cx="350248" cy="350248"/>
          </a:xfrm>
          <a:prstGeom prst="rect">
            <a:avLst/>
          </a:prstGeom>
        </p:spPr>
      </p:pic>
      <p:pic>
        <p:nvPicPr>
          <p:cNvPr id="12" name="Image 8" descr="preencoded.png">
            <a:extLst>
              <a:ext uri="{FF2B5EF4-FFF2-40B4-BE49-F238E27FC236}">
                <a16:creationId xmlns:a16="http://schemas.microsoft.com/office/drawing/2014/main" id="{09CE25B3-0FCF-737E-D952-9E46D240E835}"/>
              </a:ext>
            </a:extLst>
          </p:cNvPr>
          <p:cNvPicPr>
            <a:picLocks noChangeAspect="1"/>
          </p:cNvPicPr>
          <p:nvPr>
            <p:custDataLst>
              <p:tags r:id="rId9"/>
            </p:custDataLst>
          </p:nvPr>
        </p:nvPicPr>
        <p:blipFill>
          <a:blip r:embed="rId81" cstate="print">
            <a:extLst>
              <a:ext uri="{28A0092B-C50C-407E-A947-70E740481C1C}">
                <a14:useLocalDpi xmlns:a14="http://schemas.microsoft.com/office/drawing/2010/main"/>
              </a:ext>
            </a:extLst>
          </a:blip>
          <a:stretch>
            <a:fillRect/>
          </a:stretch>
        </p:blipFill>
        <p:spPr>
          <a:xfrm>
            <a:off x="2001013" y="2950314"/>
            <a:ext cx="737235" cy="568234"/>
          </a:xfrm>
          <a:prstGeom prst="rect">
            <a:avLst/>
          </a:prstGeom>
        </p:spPr>
      </p:pic>
      <p:pic>
        <p:nvPicPr>
          <p:cNvPr id="13" name="Image 9" descr="preencoded.png">
            <a:extLst>
              <a:ext uri="{FF2B5EF4-FFF2-40B4-BE49-F238E27FC236}">
                <a16:creationId xmlns:a16="http://schemas.microsoft.com/office/drawing/2014/main" id="{6C7AA938-0113-1046-23B3-72652850C0BA}"/>
              </a:ext>
            </a:extLst>
          </p:cNvPr>
          <p:cNvPicPr>
            <a:picLocks noChangeAspect="1"/>
          </p:cNvPicPr>
          <p:nvPr>
            <p:custDataLst>
              <p:tags r:id="rId10"/>
            </p:custDataLst>
          </p:nvPr>
        </p:nvPicPr>
        <p:blipFill>
          <a:blip r:embed="rId82" cstate="print">
            <a:extLst>
              <a:ext uri="{28A0092B-C50C-407E-A947-70E740481C1C}">
                <a14:useLocalDpi xmlns:a14="http://schemas.microsoft.com/office/drawing/2010/main"/>
              </a:ext>
            </a:extLst>
          </a:blip>
          <a:stretch>
            <a:fillRect/>
          </a:stretch>
        </p:blipFill>
        <p:spPr>
          <a:xfrm>
            <a:off x="5030865" y="1744099"/>
            <a:ext cx="617220" cy="607423"/>
          </a:xfrm>
          <a:prstGeom prst="rect">
            <a:avLst/>
          </a:prstGeom>
        </p:spPr>
      </p:pic>
      <p:pic>
        <p:nvPicPr>
          <p:cNvPr id="14" name="Image 10" descr="preencoded.png">
            <a:extLst>
              <a:ext uri="{FF2B5EF4-FFF2-40B4-BE49-F238E27FC236}">
                <a16:creationId xmlns:a16="http://schemas.microsoft.com/office/drawing/2014/main" id="{E38789AA-8982-52B0-6FB2-660BFBDD35BD}"/>
              </a:ext>
            </a:extLst>
          </p:cNvPr>
          <p:cNvPicPr>
            <a:picLocks noChangeAspect="1"/>
          </p:cNvPicPr>
          <p:nvPr>
            <p:custDataLst>
              <p:tags r:id="rId11"/>
            </p:custDataLst>
          </p:nvPr>
        </p:nvPicPr>
        <p:blipFill>
          <a:blip r:embed="rId83" cstate="print">
            <a:extLst>
              <a:ext uri="{28A0092B-C50C-407E-A947-70E740481C1C}">
                <a14:useLocalDpi xmlns:a14="http://schemas.microsoft.com/office/drawing/2010/main"/>
              </a:ext>
            </a:extLst>
          </a:blip>
          <a:stretch>
            <a:fillRect/>
          </a:stretch>
        </p:blipFill>
        <p:spPr>
          <a:xfrm>
            <a:off x="4563101" y="1553684"/>
            <a:ext cx="220436" cy="536394"/>
          </a:xfrm>
          <a:prstGeom prst="rect">
            <a:avLst/>
          </a:prstGeom>
        </p:spPr>
      </p:pic>
      <p:pic>
        <p:nvPicPr>
          <p:cNvPr id="15" name="Image 11" descr="preencoded.png">
            <a:extLst>
              <a:ext uri="{FF2B5EF4-FFF2-40B4-BE49-F238E27FC236}">
                <a16:creationId xmlns:a16="http://schemas.microsoft.com/office/drawing/2014/main" id="{D59697D6-D587-6BD7-AFBE-49ABDA507E74}"/>
              </a:ext>
            </a:extLst>
          </p:cNvPr>
          <p:cNvPicPr>
            <a:picLocks noChangeAspect="1"/>
          </p:cNvPicPr>
          <p:nvPr>
            <p:custDataLst>
              <p:tags r:id="rId12"/>
            </p:custDataLst>
          </p:nvPr>
        </p:nvPicPr>
        <p:blipFill>
          <a:blip r:embed="rId84" cstate="print">
            <a:extLst>
              <a:ext uri="{28A0092B-C50C-407E-A947-70E740481C1C}">
                <a14:useLocalDpi xmlns:a14="http://schemas.microsoft.com/office/drawing/2010/main"/>
              </a:ext>
            </a:extLst>
          </a:blip>
          <a:stretch>
            <a:fillRect/>
          </a:stretch>
        </p:blipFill>
        <p:spPr>
          <a:xfrm>
            <a:off x="4619770" y="372026"/>
            <a:ext cx="879294" cy="871946"/>
          </a:xfrm>
          <a:prstGeom prst="rect">
            <a:avLst/>
          </a:prstGeom>
        </p:spPr>
      </p:pic>
      <p:pic>
        <p:nvPicPr>
          <p:cNvPr id="16" name="Image 12" descr="preencoded.png">
            <a:extLst>
              <a:ext uri="{FF2B5EF4-FFF2-40B4-BE49-F238E27FC236}">
                <a16:creationId xmlns:a16="http://schemas.microsoft.com/office/drawing/2014/main" id="{DA61A247-F3C6-8B7C-3A8B-22CA48CB218A}"/>
              </a:ext>
            </a:extLst>
          </p:cNvPr>
          <p:cNvPicPr>
            <a:picLocks noChangeAspect="1"/>
          </p:cNvPicPr>
          <p:nvPr>
            <p:custDataLst>
              <p:tags r:id="rId13"/>
            </p:custDataLst>
          </p:nvPr>
        </p:nvPicPr>
        <p:blipFill>
          <a:blip r:embed="rId85" cstate="print">
            <a:extLst>
              <a:ext uri="{28A0092B-C50C-407E-A947-70E740481C1C}">
                <a14:useLocalDpi xmlns:a14="http://schemas.microsoft.com/office/drawing/2010/main"/>
              </a:ext>
            </a:extLst>
          </a:blip>
          <a:stretch>
            <a:fillRect/>
          </a:stretch>
        </p:blipFill>
        <p:spPr>
          <a:xfrm>
            <a:off x="4832856" y="583884"/>
            <a:ext cx="453118" cy="448219"/>
          </a:xfrm>
          <a:prstGeom prst="rect">
            <a:avLst/>
          </a:prstGeom>
        </p:spPr>
      </p:pic>
      <p:pic>
        <p:nvPicPr>
          <p:cNvPr id="17" name="Image 13" descr="preencoded.png">
            <a:extLst>
              <a:ext uri="{FF2B5EF4-FFF2-40B4-BE49-F238E27FC236}">
                <a16:creationId xmlns:a16="http://schemas.microsoft.com/office/drawing/2014/main" id="{075093C1-1F28-4DEC-0D26-E14D291A9A47}"/>
              </a:ext>
            </a:extLst>
          </p:cNvPr>
          <p:cNvPicPr>
            <a:picLocks noChangeAspect="1"/>
          </p:cNvPicPr>
          <p:nvPr>
            <p:custDataLst>
              <p:tags r:id="rId14"/>
            </p:custDataLst>
          </p:nvPr>
        </p:nvPicPr>
        <p:blipFill>
          <a:blip r:embed="rId86" cstate="print">
            <a:extLst>
              <a:ext uri="{28A0092B-C50C-407E-A947-70E740481C1C}">
                <a14:useLocalDpi xmlns:a14="http://schemas.microsoft.com/office/drawing/2010/main"/>
              </a:ext>
            </a:extLst>
          </a:blip>
          <a:stretch>
            <a:fillRect/>
          </a:stretch>
        </p:blipFill>
        <p:spPr>
          <a:xfrm>
            <a:off x="4547230" y="238533"/>
            <a:ext cx="857250" cy="514350"/>
          </a:xfrm>
          <a:prstGeom prst="rect">
            <a:avLst/>
          </a:prstGeom>
        </p:spPr>
      </p:pic>
      <p:pic>
        <p:nvPicPr>
          <p:cNvPr id="18" name="Image 14" descr="preencoded.png">
            <a:extLst>
              <a:ext uri="{FF2B5EF4-FFF2-40B4-BE49-F238E27FC236}">
                <a16:creationId xmlns:a16="http://schemas.microsoft.com/office/drawing/2014/main" id="{43ECC489-9E5D-DE24-0F00-05870A0F1644}"/>
              </a:ext>
            </a:extLst>
          </p:cNvPr>
          <p:cNvPicPr>
            <a:picLocks noChangeAspect="1"/>
          </p:cNvPicPr>
          <p:nvPr>
            <p:custDataLst>
              <p:tags r:id="rId15"/>
            </p:custDataLst>
          </p:nvPr>
        </p:nvPicPr>
        <p:blipFill>
          <a:blip r:embed="rId76" cstate="print">
            <a:extLst>
              <a:ext uri="{28A0092B-C50C-407E-A947-70E740481C1C}">
                <a14:useLocalDpi xmlns:a14="http://schemas.microsoft.com/office/drawing/2010/main"/>
              </a:ext>
            </a:extLst>
          </a:blip>
          <a:stretch>
            <a:fillRect/>
          </a:stretch>
        </p:blipFill>
        <p:spPr>
          <a:xfrm>
            <a:off x="4189013" y="872083"/>
            <a:ext cx="965019" cy="903786"/>
          </a:xfrm>
          <a:prstGeom prst="rect">
            <a:avLst/>
          </a:prstGeom>
        </p:spPr>
      </p:pic>
      <p:pic>
        <p:nvPicPr>
          <p:cNvPr id="19" name="Image 15" descr="preencoded.png">
            <a:extLst>
              <a:ext uri="{FF2B5EF4-FFF2-40B4-BE49-F238E27FC236}">
                <a16:creationId xmlns:a16="http://schemas.microsoft.com/office/drawing/2014/main" id="{3ADAF539-6D34-2B8B-2411-506F2726E7B3}"/>
              </a:ext>
            </a:extLst>
          </p:cNvPr>
          <p:cNvPicPr>
            <a:picLocks noChangeAspect="1"/>
          </p:cNvPicPr>
          <p:nvPr>
            <p:custDataLst>
              <p:tags r:id="rId16"/>
            </p:custDataLst>
          </p:nvPr>
        </p:nvPicPr>
        <p:blipFill>
          <a:blip r:embed="rId87" cstate="print">
            <a:extLst>
              <a:ext uri="{28A0092B-C50C-407E-A947-70E740481C1C}">
                <a14:useLocalDpi xmlns:a14="http://schemas.microsoft.com/office/drawing/2010/main"/>
              </a:ext>
            </a:extLst>
          </a:blip>
          <a:stretch>
            <a:fillRect/>
          </a:stretch>
        </p:blipFill>
        <p:spPr>
          <a:xfrm>
            <a:off x="4158858" y="756221"/>
            <a:ext cx="580481" cy="450669"/>
          </a:xfrm>
          <a:prstGeom prst="rect">
            <a:avLst/>
          </a:prstGeom>
        </p:spPr>
      </p:pic>
      <p:pic>
        <p:nvPicPr>
          <p:cNvPr id="20" name="Image 16" descr="preencoded.png">
            <a:extLst>
              <a:ext uri="{FF2B5EF4-FFF2-40B4-BE49-F238E27FC236}">
                <a16:creationId xmlns:a16="http://schemas.microsoft.com/office/drawing/2014/main" id="{08ED8916-7A8A-19E8-DBCD-78717F47394B}"/>
              </a:ext>
            </a:extLst>
          </p:cNvPr>
          <p:cNvPicPr>
            <a:picLocks noChangeAspect="1"/>
          </p:cNvPicPr>
          <p:nvPr>
            <p:custDataLst>
              <p:tags r:id="rId17"/>
            </p:custDataLst>
          </p:nvPr>
        </p:nvPicPr>
        <p:blipFill>
          <a:blip r:embed="rId88" cstate="print">
            <a:extLst>
              <a:ext uri="{28A0092B-C50C-407E-A947-70E740481C1C}">
                <a14:useLocalDpi xmlns:a14="http://schemas.microsoft.com/office/drawing/2010/main"/>
              </a:ext>
            </a:extLst>
          </a:blip>
          <a:stretch>
            <a:fillRect/>
          </a:stretch>
        </p:blipFill>
        <p:spPr>
          <a:xfrm>
            <a:off x="4558856" y="1058229"/>
            <a:ext cx="225334" cy="484959"/>
          </a:xfrm>
          <a:prstGeom prst="rect">
            <a:avLst/>
          </a:prstGeom>
        </p:spPr>
      </p:pic>
      <p:pic>
        <p:nvPicPr>
          <p:cNvPr id="21" name="Image 17" descr="preencoded.png">
            <a:extLst>
              <a:ext uri="{FF2B5EF4-FFF2-40B4-BE49-F238E27FC236}">
                <a16:creationId xmlns:a16="http://schemas.microsoft.com/office/drawing/2014/main" id="{F71900D5-FE5E-5EDE-775C-CFCDBD28E445}"/>
              </a:ext>
            </a:extLst>
          </p:cNvPr>
          <p:cNvPicPr>
            <a:picLocks noChangeAspect="1"/>
          </p:cNvPicPr>
          <p:nvPr>
            <p:custDataLst>
              <p:tags r:id="rId18"/>
            </p:custDataLst>
          </p:nvPr>
        </p:nvPicPr>
        <p:blipFill>
          <a:blip r:embed="rId89" cstate="print">
            <a:extLst>
              <a:ext uri="{28A0092B-C50C-407E-A947-70E740481C1C}">
                <a14:useLocalDpi xmlns:a14="http://schemas.microsoft.com/office/drawing/2010/main"/>
              </a:ext>
            </a:extLst>
          </a:blip>
          <a:stretch>
            <a:fillRect/>
          </a:stretch>
        </p:blipFill>
        <p:spPr>
          <a:xfrm>
            <a:off x="5197126" y="2636827"/>
            <a:ext cx="548640" cy="144508"/>
          </a:xfrm>
          <a:prstGeom prst="rect">
            <a:avLst/>
          </a:prstGeom>
        </p:spPr>
      </p:pic>
      <p:pic>
        <p:nvPicPr>
          <p:cNvPr id="22" name="Image 18" descr="preencoded.png">
            <a:extLst>
              <a:ext uri="{FF2B5EF4-FFF2-40B4-BE49-F238E27FC236}">
                <a16:creationId xmlns:a16="http://schemas.microsoft.com/office/drawing/2014/main" id="{061D8EE9-620E-F5FC-6F4B-CA9D700B5CC9}"/>
              </a:ext>
            </a:extLst>
          </p:cNvPr>
          <p:cNvPicPr>
            <a:picLocks noChangeAspect="1"/>
          </p:cNvPicPr>
          <p:nvPr>
            <p:custDataLst>
              <p:tags r:id="rId19"/>
            </p:custDataLst>
          </p:nvPr>
        </p:nvPicPr>
        <p:blipFill>
          <a:blip r:embed="rId90" cstate="print">
            <a:extLst>
              <a:ext uri="{28A0092B-C50C-407E-A947-70E740481C1C}">
                <a14:useLocalDpi xmlns:a14="http://schemas.microsoft.com/office/drawing/2010/main"/>
              </a:ext>
            </a:extLst>
          </a:blip>
          <a:stretch>
            <a:fillRect/>
          </a:stretch>
        </p:blipFill>
        <p:spPr>
          <a:xfrm>
            <a:off x="6175430" y="2275048"/>
            <a:ext cx="874395" cy="871946"/>
          </a:xfrm>
          <a:prstGeom prst="rect">
            <a:avLst/>
          </a:prstGeom>
        </p:spPr>
      </p:pic>
      <p:pic>
        <p:nvPicPr>
          <p:cNvPr id="23" name="Image 19" descr="preencoded.png">
            <a:extLst>
              <a:ext uri="{FF2B5EF4-FFF2-40B4-BE49-F238E27FC236}">
                <a16:creationId xmlns:a16="http://schemas.microsoft.com/office/drawing/2014/main" id="{729239CE-DCEC-5864-9E11-5515BCE43188}"/>
              </a:ext>
            </a:extLst>
          </p:cNvPr>
          <p:cNvPicPr>
            <a:picLocks noChangeAspect="1"/>
          </p:cNvPicPr>
          <p:nvPr>
            <p:custDataLst>
              <p:tags r:id="rId20"/>
            </p:custDataLst>
          </p:nvPr>
        </p:nvPicPr>
        <p:blipFill>
          <a:blip r:embed="rId91" cstate="print">
            <a:extLst>
              <a:ext uri="{28A0092B-C50C-407E-A947-70E740481C1C}">
                <a14:useLocalDpi xmlns:a14="http://schemas.microsoft.com/office/drawing/2010/main"/>
              </a:ext>
            </a:extLst>
          </a:blip>
          <a:stretch>
            <a:fillRect/>
          </a:stretch>
        </p:blipFill>
        <p:spPr>
          <a:xfrm>
            <a:off x="5570046" y="2178637"/>
            <a:ext cx="852351" cy="903786"/>
          </a:xfrm>
          <a:prstGeom prst="rect">
            <a:avLst/>
          </a:prstGeom>
        </p:spPr>
      </p:pic>
      <p:pic>
        <p:nvPicPr>
          <p:cNvPr id="24" name="Image 20" descr="preencoded.png">
            <a:extLst>
              <a:ext uri="{FF2B5EF4-FFF2-40B4-BE49-F238E27FC236}">
                <a16:creationId xmlns:a16="http://schemas.microsoft.com/office/drawing/2014/main" id="{31D6356C-B811-D2EF-4286-6D4B7BCE2647}"/>
              </a:ext>
            </a:extLst>
          </p:cNvPr>
          <p:cNvPicPr>
            <a:picLocks noChangeAspect="1"/>
          </p:cNvPicPr>
          <p:nvPr>
            <p:custDataLst>
              <p:tags r:id="rId21"/>
            </p:custDataLst>
          </p:nvPr>
        </p:nvPicPr>
        <p:blipFill>
          <a:blip r:embed="rId92" cstate="print">
            <a:extLst>
              <a:ext uri="{28A0092B-C50C-407E-A947-70E740481C1C}">
                <a14:useLocalDpi xmlns:a14="http://schemas.microsoft.com/office/drawing/2010/main"/>
              </a:ext>
            </a:extLst>
          </a:blip>
          <a:stretch>
            <a:fillRect/>
          </a:stretch>
        </p:blipFill>
        <p:spPr>
          <a:xfrm>
            <a:off x="6470604" y="2475892"/>
            <a:ext cx="355146" cy="470263"/>
          </a:xfrm>
          <a:prstGeom prst="rect">
            <a:avLst/>
          </a:prstGeom>
        </p:spPr>
      </p:pic>
      <p:pic>
        <p:nvPicPr>
          <p:cNvPr id="25" name="Image 21" descr="preencoded.png">
            <a:extLst>
              <a:ext uri="{FF2B5EF4-FFF2-40B4-BE49-F238E27FC236}">
                <a16:creationId xmlns:a16="http://schemas.microsoft.com/office/drawing/2014/main" id="{D5FCDCA6-5285-1463-AD39-87D1CD4BCE69}"/>
              </a:ext>
            </a:extLst>
          </p:cNvPr>
          <p:cNvPicPr>
            <a:picLocks noChangeAspect="1"/>
          </p:cNvPicPr>
          <p:nvPr>
            <p:custDataLst>
              <p:tags r:id="rId22"/>
            </p:custDataLst>
          </p:nvPr>
        </p:nvPicPr>
        <p:blipFill>
          <a:blip r:embed="rId93" cstate="print">
            <a:extLst>
              <a:ext uri="{28A0092B-C50C-407E-A947-70E740481C1C}">
                <a14:useLocalDpi xmlns:a14="http://schemas.microsoft.com/office/drawing/2010/main"/>
              </a:ext>
            </a:extLst>
          </a:blip>
          <a:stretch>
            <a:fillRect/>
          </a:stretch>
        </p:blipFill>
        <p:spPr>
          <a:xfrm>
            <a:off x="6470311" y="2113641"/>
            <a:ext cx="747032" cy="739684"/>
          </a:xfrm>
          <a:prstGeom prst="rect">
            <a:avLst/>
          </a:prstGeom>
        </p:spPr>
      </p:pic>
      <p:pic>
        <p:nvPicPr>
          <p:cNvPr id="26" name="Image 22" descr="preencoded.png">
            <a:extLst>
              <a:ext uri="{FF2B5EF4-FFF2-40B4-BE49-F238E27FC236}">
                <a16:creationId xmlns:a16="http://schemas.microsoft.com/office/drawing/2014/main" id="{D652AFD4-B4C8-C3FA-E097-8943730DC81A}"/>
              </a:ext>
            </a:extLst>
          </p:cNvPr>
          <p:cNvPicPr>
            <a:picLocks noChangeAspect="1"/>
          </p:cNvPicPr>
          <p:nvPr>
            <p:custDataLst>
              <p:tags r:id="rId23"/>
            </p:custDataLst>
          </p:nvPr>
        </p:nvPicPr>
        <p:blipFill>
          <a:blip r:embed="rId94" cstate="print">
            <a:extLst>
              <a:ext uri="{28A0092B-C50C-407E-A947-70E740481C1C}">
                <a14:useLocalDpi xmlns:a14="http://schemas.microsoft.com/office/drawing/2010/main"/>
              </a:ext>
            </a:extLst>
          </a:blip>
          <a:stretch>
            <a:fillRect/>
          </a:stretch>
        </p:blipFill>
        <p:spPr>
          <a:xfrm>
            <a:off x="5808397" y="1073432"/>
            <a:ext cx="923381" cy="916033"/>
          </a:xfrm>
          <a:prstGeom prst="rect">
            <a:avLst/>
          </a:prstGeom>
        </p:spPr>
      </p:pic>
      <p:pic>
        <p:nvPicPr>
          <p:cNvPr id="27" name="Image 23" descr="preencoded.png">
            <a:extLst>
              <a:ext uri="{FF2B5EF4-FFF2-40B4-BE49-F238E27FC236}">
                <a16:creationId xmlns:a16="http://schemas.microsoft.com/office/drawing/2014/main" id="{AB66E804-BF26-00FC-AD33-74ABF3355713}"/>
              </a:ext>
            </a:extLst>
          </p:cNvPr>
          <p:cNvPicPr>
            <a:picLocks noChangeAspect="1"/>
          </p:cNvPicPr>
          <p:nvPr>
            <p:custDataLst>
              <p:tags r:id="rId24"/>
            </p:custDataLst>
          </p:nvPr>
        </p:nvPicPr>
        <p:blipFill>
          <a:blip r:embed="rId95" cstate="print">
            <a:extLst>
              <a:ext uri="{28A0092B-C50C-407E-A947-70E740481C1C}">
                <a14:useLocalDpi xmlns:a14="http://schemas.microsoft.com/office/drawing/2010/main"/>
              </a:ext>
            </a:extLst>
          </a:blip>
          <a:stretch>
            <a:fillRect/>
          </a:stretch>
        </p:blipFill>
        <p:spPr>
          <a:xfrm>
            <a:off x="6034958" y="1214905"/>
            <a:ext cx="470263" cy="509451"/>
          </a:xfrm>
          <a:prstGeom prst="rect">
            <a:avLst/>
          </a:prstGeom>
        </p:spPr>
      </p:pic>
      <p:pic>
        <p:nvPicPr>
          <p:cNvPr id="28" name="Image 24" descr="preencoded.png">
            <a:extLst>
              <a:ext uri="{FF2B5EF4-FFF2-40B4-BE49-F238E27FC236}">
                <a16:creationId xmlns:a16="http://schemas.microsoft.com/office/drawing/2014/main" id="{2F38F7EC-3ABC-3913-058C-79699476C040}"/>
              </a:ext>
            </a:extLst>
          </p:cNvPr>
          <p:cNvPicPr>
            <a:picLocks noChangeAspect="1"/>
          </p:cNvPicPr>
          <p:nvPr>
            <p:custDataLst>
              <p:tags r:id="rId25"/>
            </p:custDataLst>
          </p:nvPr>
        </p:nvPicPr>
        <p:blipFill>
          <a:blip r:embed="rId96" cstate="print">
            <a:extLst>
              <a:ext uri="{28A0092B-C50C-407E-A947-70E740481C1C}">
                <a14:useLocalDpi xmlns:a14="http://schemas.microsoft.com/office/drawing/2010/main"/>
              </a:ext>
            </a:extLst>
          </a:blip>
          <a:stretch>
            <a:fillRect/>
          </a:stretch>
        </p:blipFill>
        <p:spPr>
          <a:xfrm>
            <a:off x="6050767" y="944937"/>
            <a:ext cx="720090" cy="504553"/>
          </a:xfrm>
          <a:prstGeom prst="rect">
            <a:avLst/>
          </a:prstGeom>
        </p:spPr>
      </p:pic>
      <p:pic>
        <p:nvPicPr>
          <p:cNvPr id="29" name="Image 25" descr="preencoded.png">
            <a:extLst>
              <a:ext uri="{FF2B5EF4-FFF2-40B4-BE49-F238E27FC236}">
                <a16:creationId xmlns:a16="http://schemas.microsoft.com/office/drawing/2014/main" id="{E448C42E-A51A-06B5-80D3-18C651336D65}"/>
              </a:ext>
            </a:extLst>
          </p:cNvPr>
          <p:cNvPicPr>
            <a:picLocks noChangeAspect="1"/>
          </p:cNvPicPr>
          <p:nvPr>
            <p:custDataLst>
              <p:tags r:id="rId26"/>
            </p:custDataLst>
          </p:nvPr>
        </p:nvPicPr>
        <p:blipFill>
          <a:blip r:embed="rId76" cstate="print">
            <a:extLst>
              <a:ext uri="{28A0092B-C50C-407E-A947-70E740481C1C}">
                <a14:useLocalDpi xmlns:a14="http://schemas.microsoft.com/office/drawing/2010/main"/>
              </a:ext>
            </a:extLst>
          </a:blip>
          <a:stretch>
            <a:fillRect/>
          </a:stretch>
        </p:blipFill>
        <p:spPr>
          <a:xfrm>
            <a:off x="5214998" y="1298520"/>
            <a:ext cx="965019" cy="903786"/>
          </a:xfrm>
          <a:prstGeom prst="rect">
            <a:avLst/>
          </a:prstGeom>
        </p:spPr>
      </p:pic>
      <p:pic>
        <p:nvPicPr>
          <p:cNvPr id="30" name="Image 26" descr="preencoded.png">
            <a:extLst>
              <a:ext uri="{FF2B5EF4-FFF2-40B4-BE49-F238E27FC236}">
                <a16:creationId xmlns:a16="http://schemas.microsoft.com/office/drawing/2014/main" id="{542BE17A-4E43-C010-AD73-28E5D5C9D778}"/>
              </a:ext>
            </a:extLst>
          </p:cNvPr>
          <p:cNvPicPr>
            <a:picLocks noChangeAspect="1"/>
          </p:cNvPicPr>
          <p:nvPr>
            <p:custDataLst>
              <p:tags r:id="rId27"/>
            </p:custDataLst>
          </p:nvPr>
        </p:nvPicPr>
        <p:blipFill>
          <a:blip r:embed="rId97" cstate="print">
            <a:extLst>
              <a:ext uri="{28A0092B-C50C-407E-A947-70E740481C1C}">
                <a14:useLocalDpi xmlns:a14="http://schemas.microsoft.com/office/drawing/2010/main"/>
              </a:ext>
            </a:extLst>
          </a:blip>
          <a:stretch>
            <a:fillRect/>
          </a:stretch>
        </p:blipFill>
        <p:spPr>
          <a:xfrm>
            <a:off x="4955536" y="1023134"/>
            <a:ext cx="1094831" cy="979714"/>
          </a:xfrm>
          <a:prstGeom prst="rect">
            <a:avLst/>
          </a:prstGeom>
        </p:spPr>
      </p:pic>
      <p:pic>
        <p:nvPicPr>
          <p:cNvPr id="31" name="Image 27" descr="preencoded.png">
            <a:extLst>
              <a:ext uri="{FF2B5EF4-FFF2-40B4-BE49-F238E27FC236}">
                <a16:creationId xmlns:a16="http://schemas.microsoft.com/office/drawing/2014/main" id="{9C0A1BA8-3F7C-038E-6BE0-DE07953CF8D4}"/>
              </a:ext>
            </a:extLst>
          </p:cNvPr>
          <p:cNvPicPr>
            <a:picLocks noChangeAspect="1"/>
          </p:cNvPicPr>
          <p:nvPr>
            <p:custDataLst>
              <p:tags r:id="rId28"/>
            </p:custDataLst>
          </p:nvPr>
        </p:nvPicPr>
        <p:blipFill>
          <a:blip r:embed="rId98" cstate="print">
            <a:extLst>
              <a:ext uri="{28A0092B-C50C-407E-A947-70E740481C1C}">
                <a14:useLocalDpi xmlns:a14="http://schemas.microsoft.com/office/drawing/2010/main"/>
              </a:ext>
            </a:extLst>
          </a:blip>
          <a:stretch>
            <a:fillRect/>
          </a:stretch>
        </p:blipFill>
        <p:spPr>
          <a:xfrm>
            <a:off x="5352157" y="1598559"/>
            <a:ext cx="690699" cy="303711"/>
          </a:xfrm>
          <a:prstGeom prst="rect">
            <a:avLst/>
          </a:prstGeom>
        </p:spPr>
      </p:pic>
      <p:pic>
        <p:nvPicPr>
          <p:cNvPr id="32" name="Image 28" descr="preencoded.png">
            <a:extLst>
              <a:ext uri="{FF2B5EF4-FFF2-40B4-BE49-F238E27FC236}">
                <a16:creationId xmlns:a16="http://schemas.microsoft.com/office/drawing/2014/main" id="{6EC1C6E0-30E6-FA34-BD83-AA4C7B2DBE44}"/>
              </a:ext>
            </a:extLst>
          </p:cNvPr>
          <p:cNvPicPr>
            <a:picLocks noChangeAspect="1"/>
          </p:cNvPicPr>
          <p:nvPr>
            <p:custDataLst>
              <p:tags r:id="rId29"/>
            </p:custDataLst>
          </p:nvPr>
        </p:nvPicPr>
        <p:blipFill>
          <a:blip r:embed="rId99" cstate="print">
            <a:extLst>
              <a:ext uri="{28A0092B-C50C-407E-A947-70E740481C1C}">
                <a14:useLocalDpi xmlns:a14="http://schemas.microsoft.com/office/drawing/2010/main"/>
              </a:ext>
            </a:extLst>
          </a:blip>
          <a:stretch>
            <a:fillRect/>
          </a:stretch>
        </p:blipFill>
        <p:spPr>
          <a:xfrm>
            <a:off x="4728558" y="3104946"/>
            <a:ext cx="369842" cy="808264"/>
          </a:xfrm>
          <a:prstGeom prst="rect">
            <a:avLst/>
          </a:prstGeom>
        </p:spPr>
      </p:pic>
      <p:pic>
        <p:nvPicPr>
          <p:cNvPr id="33" name="Image 29" descr="preencoded.png">
            <a:extLst>
              <a:ext uri="{FF2B5EF4-FFF2-40B4-BE49-F238E27FC236}">
                <a16:creationId xmlns:a16="http://schemas.microsoft.com/office/drawing/2014/main" id="{B65DC2DB-83BF-6DC4-1116-1740A2FF5956}"/>
              </a:ext>
            </a:extLst>
          </p:cNvPr>
          <p:cNvPicPr>
            <a:picLocks noChangeAspect="1"/>
          </p:cNvPicPr>
          <p:nvPr>
            <p:custDataLst>
              <p:tags r:id="rId30"/>
            </p:custDataLst>
          </p:nvPr>
        </p:nvPicPr>
        <p:blipFill>
          <a:blip r:embed="rId100" cstate="print">
            <a:extLst>
              <a:ext uri="{28A0092B-C50C-407E-A947-70E740481C1C}">
                <a14:useLocalDpi xmlns:a14="http://schemas.microsoft.com/office/drawing/2010/main"/>
              </a:ext>
            </a:extLst>
          </a:blip>
          <a:stretch>
            <a:fillRect/>
          </a:stretch>
        </p:blipFill>
        <p:spPr>
          <a:xfrm>
            <a:off x="4711366" y="4046145"/>
            <a:ext cx="977265" cy="969917"/>
          </a:xfrm>
          <a:prstGeom prst="rect">
            <a:avLst/>
          </a:prstGeom>
        </p:spPr>
      </p:pic>
      <p:pic>
        <p:nvPicPr>
          <p:cNvPr id="34" name="Image 30" descr="preencoded.png">
            <a:extLst>
              <a:ext uri="{FF2B5EF4-FFF2-40B4-BE49-F238E27FC236}">
                <a16:creationId xmlns:a16="http://schemas.microsoft.com/office/drawing/2014/main" id="{69C1D18C-6549-E9BF-E18D-BE8A12345F31}"/>
              </a:ext>
            </a:extLst>
          </p:cNvPr>
          <p:cNvPicPr>
            <a:picLocks noChangeAspect="1"/>
          </p:cNvPicPr>
          <p:nvPr>
            <p:custDataLst>
              <p:tags r:id="rId31"/>
            </p:custDataLst>
          </p:nvPr>
        </p:nvPicPr>
        <p:blipFill>
          <a:blip r:embed="rId101" cstate="print">
            <a:extLst>
              <a:ext uri="{28A0092B-C50C-407E-A947-70E740481C1C}">
                <a14:useLocalDpi xmlns:a14="http://schemas.microsoft.com/office/drawing/2010/main"/>
              </a:ext>
            </a:extLst>
          </a:blip>
          <a:stretch>
            <a:fillRect/>
          </a:stretch>
        </p:blipFill>
        <p:spPr>
          <a:xfrm>
            <a:off x="5001611" y="4374347"/>
            <a:ext cx="396784" cy="313509"/>
          </a:xfrm>
          <a:prstGeom prst="rect">
            <a:avLst/>
          </a:prstGeom>
        </p:spPr>
      </p:pic>
      <p:pic>
        <p:nvPicPr>
          <p:cNvPr id="35" name="Image 31" descr="preencoded.png">
            <a:extLst>
              <a:ext uri="{FF2B5EF4-FFF2-40B4-BE49-F238E27FC236}">
                <a16:creationId xmlns:a16="http://schemas.microsoft.com/office/drawing/2014/main" id="{C7457CD7-EE13-FDD1-7371-4C2FFDC40ED2}"/>
              </a:ext>
            </a:extLst>
          </p:cNvPr>
          <p:cNvPicPr>
            <a:picLocks noChangeAspect="1"/>
          </p:cNvPicPr>
          <p:nvPr>
            <p:custDataLst>
              <p:tags r:id="rId32"/>
            </p:custDataLst>
          </p:nvPr>
        </p:nvPicPr>
        <p:blipFill>
          <a:blip r:embed="rId102" cstate="print">
            <a:extLst>
              <a:ext uri="{28A0092B-C50C-407E-A947-70E740481C1C}">
                <a14:useLocalDpi xmlns:a14="http://schemas.microsoft.com/office/drawing/2010/main"/>
              </a:ext>
            </a:extLst>
          </a:blip>
          <a:stretch>
            <a:fillRect/>
          </a:stretch>
        </p:blipFill>
        <p:spPr>
          <a:xfrm>
            <a:off x="4421667" y="3467057"/>
            <a:ext cx="1065439" cy="1011555"/>
          </a:xfrm>
          <a:prstGeom prst="rect">
            <a:avLst/>
          </a:prstGeom>
        </p:spPr>
      </p:pic>
      <p:pic>
        <p:nvPicPr>
          <p:cNvPr id="36" name="Image 32" descr="preencoded.png">
            <a:extLst>
              <a:ext uri="{FF2B5EF4-FFF2-40B4-BE49-F238E27FC236}">
                <a16:creationId xmlns:a16="http://schemas.microsoft.com/office/drawing/2014/main" id="{56800486-6E85-5C81-8C47-B47F3C28A39F}"/>
              </a:ext>
            </a:extLst>
          </p:cNvPr>
          <p:cNvPicPr>
            <a:picLocks noChangeAspect="1"/>
          </p:cNvPicPr>
          <p:nvPr>
            <p:custDataLst>
              <p:tags r:id="rId33"/>
            </p:custDataLst>
          </p:nvPr>
        </p:nvPicPr>
        <p:blipFill>
          <a:blip r:embed="rId103" cstate="print">
            <a:extLst>
              <a:ext uri="{28A0092B-C50C-407E-A947-70E740481C1C}">
                <a14:useLocalDpi xmlns:a14="http://schemas.microsoft.com/office/drawing/2010/main"/>
              </a:ext>
            </a:extLst>
          </a:blip>
          <a:stretch>
            <a:fillRect/>
          </a:stretch>
        </p:blipFill>
        <p:spPr>
          <a:xfrm>
            <a:off x="4359309" y="3427397"/>
            <a:ext cx="546191" cy="553539"/>
          </a:xfrm>
          <a:prstGeom prst="rect">
            <a:avLst/>
          </a:prstGeom>
        </p:spPr>
      </p:pic>
      <p:pic>
        <p:nvPicPr>
          <p:cNvPr id="37" name="Image 33" descr="preencoded.png">
            <a:extLst>
              <a:ext uri="{FF2B5EF4-FFF2-40B4-BE49-F238E27FC236}">
                <a16:creationId xmlns:a16="http://schemas.microsoft.com/office/drawing/2014/main" id="{1BC5D714-B617-C8BF-E5B1-E4E203EE659B}"/>
              </a:ext>
            </a:extLst>
          </p:cNvPr>
          <p:cNvPicPr>
            <a:picLocks noChangeAspect="1"/>
          </p:cNvPicPr>
          <p:nvPr>
            <p:custDataLst>
              <p:tags r:id="rId34"/>
            </p:custDataLst>
          </p:nvPr>
        </p:nvPicPr>
        <p:blipFill>
          <a:blip r:embed="rId104" cstate="print">
            <a:extLst>
              <a:ext uri="{28A0092B-C50C-407E-A947-70E740481C1C}">
                <a14:useLocalDpi xmlns:a14="http://schemas.microsoft.com/office/drawing/2010/main"/>
              </a:ext>
            </a:extLst>
          </a:blip>
          <a:stretch>
            <a:fillRect/>
          </a:stretch>
        </p:blipFill>
        <p:spPr>
          <a:xfrm>
            <a:off x="4805718" y="3882628"/>
            <a:ext cx="159204" cy="252276"/>
          </a:xfrm>
          <a:prstGeom prst="rect">
            <a:avLst/>
          </a:prstGeom>
        </p:spPr>
      </p:pic>
      <p:pic>
        <p:nvPicPr>
          <p:cNvPr id="38" name="Image 34" descr="preencoded.png">
            <a:extLst>
              <a:ext uri="{FF2B5EF4-FFF2-40B4-BE49-F238E27FC236}">
                <a16:creationId xmlns:a16="http://schemas.microsoft.com/office/drawing/2014/main" id="{188FB085-64F0-D00A-96EC-41EE55B9A12F}"/>
              </a:ext>
            </a:extLst>
          </p:cNvPr>
          <p:cNvPicPr>
            <a:picLocks noChangeAspect="1"/>
          </p:cNvPicPr>
          <p:nvPr>
            <p:custDataLst>
              <p:tags r:id="rId35"/>
            </p:custDataLst>
          </p:nvPr>
        </p:nvPicPr>
        <p:blipFill>
          <a:blip r:embed="rId105" cstate="print">
            <a:extLst>
              <a:ext uri="{28A0092B-C50C-407E-A947-70E740481C1C}">
                <a14:useLocalDpi xmlns:a14="http://schemas.microsoft.com/office/drawing/2010/main"/>
              </a:ext>
            </a:extLst>
          </a:blip>
          <a:stretch>
            <a:fillRect/>
          </a:stretch>
        </p:blipFill>
        <p:spPr>
          <a:xfrm>
            <a:off x="4679763" y="3735797"/>
            <a:ext cx="323306" cy="323306"/>
          </a:xfrm>
          <a:prstGeom prst="rect">
            <a:avLst/>
          </a:prstGeom>
        </p:spPr>
      </p:pic>
      <p:pic>
        <p:nvPicPr>
          <p:cNvPr id="39" name="Image 35" descr="preencoded.png">
            <a:extLst>
              <a:ext uri="{FF2B5EF4-FFF2-40B4-BE49-F238E27FC236}">
                <a16:creationId xmlns:a16="http://schemas.microsoft.com/office/drawing/2014/main" id="{52797518-84A1-D3A7-17A5-EB1ABCFB4EB4}"/>
              </a:ext>
            </a:extLst>
          </p:cNvPr>
          <p:cNvPicPr>
            <a:picLocks noChangeAspect="1"/>
          </p:cNvPicPr>
          <p:nvPr>
            <p:custDataLst>
              <p:tags r:id="rId36"/>
            </p:custDataLst>
          </p:nvPr>
        </p:nvPicPr>
        <p:blipFill>
          <a:blip r:embed="rId106" cstate="print">
            <a:extLst>
              <a:ext uri="{28A0092B-C50C-407E-A947-70E740481C1C}">
                <a14:useLocalDpi xmlns:a14="http://schemas.microsoft.com/office/drawing/2010/main"/>
              </a:ext>
            </a:extLst>
          </a:blip>
          <a:stretch>
            <a:fillRect/>
          </a:stretch>
        </p:blipFill>
        <p:spPr>
          <a:xfrm>
            <a:off x="4961811" y="3940562"/>
            <a:ext cx="409031" cy="176349"/>
          </a:xfrm>
          <a:prstGeom prst="rect">
            <a:avLst/>
          </a:prstGeom>
        </p:spPr>
      </p:pic>
      <p:pic>
        <p:nvPicPr>
          <p:cNvPr id="40" name="Image 36" descr="preencoded.png">
            <a:extLst>
              <a:ext uri="{FF2B5EF4-FFF2-40B4-BE49-F238E27FC236}">
                <a16:creationId xmlns:a16="http://schemas.microsoft.com/office/drawing/2014/main" id="{65101A93-B59A-CA75-4B55-31E115626F53}"/>
              </a:ext>
            </a:extLst>
          </p:cNvPr>
          <p:cNvPicPr>
            <a:picLocks noChangeAspect="1"/>
          </p:cNvPicPr>
          <p:nvPr>
            <p:custDataLst>
              <p:tags r:id="rId37"/>
            </p:custDataLst>
          </p:nvPr>
        </p:nvPicPr>
        <p:blipFill>
          <a:blip r:embed="rId107" cstate="print">
            <a:extLst>
              <a:ext uri="{28A0092B-C50C-407E-A947-70E740481C1C}">
                <a14:useLocalDpi xmlns:a14="http://schemas.microsoft.com/office/drawing/2010/main"/>
              </a:ext>
            </a:extLst>
          </a:blip>
          <a:stretch>
            <a:fillRect/>
          </a:stretch>
        </p:blipFill>
        <p:spPr>
          <a:xfrm>
            <a:off x="5006033" y="3931406"/>
            <a:ext cx="208189" cy="208189"/>
          </a:xfrm>
          <a:prstGeom prst="rect">
            <a:avLst/>
          </a:prstGeom>
        </p:spPr>
      </p:pic>
      <p:pic>
        <p:nvPicPr>
          <p:cNvPr id="41" name="Image 37" descr="preencoded.png">
            <a:extLst>
              <a:ext uri="{FF2B5EF4-FFF2-40B4-BE49-F238E27FC236}">
                <a16:creationId xmlns:a16="http://schemas.microsoft.com/office/drawing/2014/main" id="{C285EF1D-0F6B-7F63-E97B-869F27EABDB0}"/>
              </a:ext>
            </a:extLst>
          </p:cNvPr>
          <p:cNvPicPr>
            <a:picLocks noChangeAspect="1"/>
          </p:cNvPicPr>
          <p:nvPr>
            <p:custDataLst>
              <p:tags r:id="rId38"/>
            </p:custDataLst>
          </p:nvPr>
        </p:nvPicPr>
        <p:blipFill>
          <a:blip r:embed="rId107" cstate="print">
            <a:extLst>
              <a:ext uri="{28A0092B-C50C-407E-A947-70E740481C1C}">
                <a14:useLocalDpi xmlns:a14="http://schemas.microsoft.com/office/drawing/2010/main"/>
              </a:ext>
            </a:extLst>
          </a:blip>
          <a:stretch>
            <a:fillRect/>
          </a:stretch>
        </p:blipFill>
        <p:spPr>
          <a:xfrm>
            <a:off x="5090499" y="3921241"/>
            <a:ext cx="208189" cy="208189"/>
          </a:xfrm>
          <a:prstGeom prst="rect">
            <a:avLst/>
          </a:prstGeom>
        </p:spPr>
      </p:pic>
      <p:pic>
        <p:nvPicPr>
          <p:cNvPr id="42" name="Image 38" descr="preencoded.png">
            <a:extLst>
              <a:ext uri="{FF2B5EF4-FFF2-40B4-BE49-F238E27FC236}">
                <a16:creationId xmlns:a16="http://schemas.microsoft.com/office/drawing/2014/main" id="{B67F64C2-59BE-59AE-6025-B3909EA97161}"/>
              </a:ext>
            </a:extLst>
          </p:cNvPr>
          <p:cNvPicPr>
            <a:picLocks noChangeAspect="1"/>
          </p:cNvPicPr>
          <p:nvPr>
            <p:custDataLst>
              <p:tags r:id="rId39"/>
            </p:custDataLst>
          </p:nvPr>
        </p:nvPicPr>
        <p:blipFill>
          <a:blip r:embed="rId107" cstate="print">
            <a:extLst>
              <a:ext uri="{28A0092B-C50C-407E-A947-70E740481C1C}">
                <a14:useLocalDpi xmlns:a14="http://schemas.microsoft.com/office/drawing/2010/main"/>
              </a:ext>
            </a:extLst>
          </a:blip>
          <a:stretch>
            <a:fillRect/>
          </a:stretch>
        </p:blipFill>
        <p:spPr>
          <a:xfrm>
            <a:off x="5174965" y="3911076"/>
            <a:ext cx="208189" cy="208189"/>
          </a:xfrm>
          <a:prstGeom prst="rect">
            <a:avLst/>
          </a:prstGeom>
        </p:spPr>
      </p:pic>
      <p:pic>
        <p:nvPicPr>
          <p:cNvPr id="43" name="Image 39" descr="preencoded.png">
            <a:extLst>
              <a:ext uri="{FF2B5EF4-FFF2-40B4-BE49-F238E27FC236}">
                <a16:creationId xmlns:a16="http://schemas.microsoft.com/office/drawing/2014/main" id="{5B457728-AF12-3209-C7AB-EB189A781A4F}"/>
              </a:ext>
            </a:extLst>
          </p:cNvPr>
          <p:cNvPicPr>
            <a:picLocks noChangeAspect="1"/>
          </p:cNvPicPr>
          <p:nvPr>
            <p:custDataLst>
              <p:tags r:id="rId40"/>
            </p:custDataLst>
          </p:nvPr>
        </p:nvPicPr>
        <p:blipFill>
          <a:blip r:embed="rId108" cstate="print">
            <a:extLst>
              <a:ext uri="{28A0092B-C50C-407E-A947-70E740481C1C}">
                <a14:useLocalDpi xmlns:a14="http://schemas.microsoft.com/office/drawing/2010/main"/>
              </a:ext>
            </a:extLst>
          </a:blip>
          <a:stretch>
            <a:fillRect/>
          </a:stretch>
        </p:blipFill>
        <p:spPr>
          <a:xfrm>
            <a:off x="4513147" y="3736207"/>
            <a:ext cx="372291" cy="377190"/>
          </a:xfrm>
          <a:prstGeom prst="rect">
            <a:avLst/>
          </a:prstGeom>
        </p:spPr>
      </p:pic>
      <p:pic>
        <p:nvPicPr>
          <p:cNvPr id="44" name="Image 40" descr="preencoded.png">
            <a:extLst>
              <a:ext uri="{FF2B5EF4-FFF2-40B4-BE49-F238E27FC236}">
                <a16:creationId xmlns:a16="http://schemas.microsoft.com/office/drawing/2014/main" id="{A2469506-DD09-204F-BBAF-F10A819B7B5B}"/>
              </a:ext>
            </a:extLst>
          </p:cNvPr>
          <p:cNvPicPr>
            <a:picLocks noChangeAspect="1"/>
          </p:cNvPicPr>
          <p:nvPr>
            <p:custDataLst>
              <p:tags r:id="rId41"/>
            </p:custDataLst>
          </p:nvPr>
        </p:nvPicPr>
        <p:blipFill>
          <a:blip r:embed="rId109" cstate="print">
            <a:extLst>
              <a:ext uri="{28A0092B-C50C-407E-A947-70E740481C1C}">
                <a14:useLocalDpi xmlns:a14="http://schemas.microsoft.com/office/drawing/2010/main"/>
              </a:ext>
            </a:extLst>
          </a:blip>
          <a:stretch>
            <a:fillRect/>
          </a:stretch>
        </p:blipFill>
        <p:spPr>
          <a:xfrm>
            <a:off x="4807520" y="3915240"/>
            <a:ext cx="323306" cy="323306"/>
          </a:xfrm>
          <a:prstGeom prst="rect">
            <a:avLst/>
          </a:prstGeom>
        </p:spPr>
      </p:pic>
      <p:pic>
        <p:nvPicPr>
          <p:cNvPr id="45" name="Image 41" descr="preencoded.png">
            <a:extLst>
              <a:ext uri="{FF2B5EF4-FFF2-40B4-BE49-F238E27FC236}">
                <a16:creationId xmlns:a16="http://schemas.microsoft.com/office/drawing/2014/main" id="{0E474B09-CF81-BD93-9276-1D14DB1537FF}"/>
              </a:ext>
            </a:extLst>
          </p:cNvPr>
          <p:cNvPicPr>
            <a:picLocks noChangeAspect="1"/>
          </p:cNvPicPr>
          <p:nvPr>
            <p:custDataLst>
              <p:tags r:id="rId42"/>
            </p:custDataLst>
          </p:nvPr>
        </p:nvPicPr>
        <p:blipFill>
          <a:blip r:embed="rId110" cstate="print">
            <a:extLst>
              <a:ext uri="{28A0092B-C50C-407E-A947-70E740481C1C}">
                <a14:useLocalDpi xmlns:a14="http://schemas.microsoft.com/office/drawing/2010/main"/>
              </a:ext>
            </a:extLst>
          </a:blip>
          <a:stretch>
            <a:fillRect/>
          </a:stretch>
        </p:blipFill>
        <p:spPr>
          <a:xfrm>
            <a:off x="4741494" y="4659704"/>
            <a:ext cx="338001" cy="320856"/>
          </a:xfrm>
          <a:prstGeom prst="rect">
            <a:avLst/>
          </a:prstGeom>
        </p:spPr>
      </p:pic>
      <p:pic>
        <p:nvPicPr>
          <p:cNvPr id="46" name="Image 42" descr="preencoded.png">
            <a:extLst>
              <a:ext uri="{FF2B5EF4-FFF2-40B4-BE49-F238E27FC236}">
                <a16:creationId xmlns:a16="http://schemas.microsoft.com/office/drawing/2014/main" id="{D0EABE57-ADA9-DCAC-FF62-A0B917BBC247}"/>
              </a:ext>
            </a:extLst>
          </p:cNvPr>
          <p:cNvPicPr>
            <a:picLocks noChangeAspect="1"/>
          </p:cNvPicPr>
          <p:nvPr>
            <p:custDataLst>
              <p:tags r:id="rId43"/>
            </p:custDataLst>
          </p:nvPr>
        </p:nvPicPr>
        <p:blipFill>
          <a:blip r:embed="rId111" cstate="print">
            <a:extLst>
              <a:ext uri="{28A0092B-C50C-407E-A947-70E740481C1C}">
                <a14:useLocalDpi xmlns:a14="http://schemas.microsoft.com/office/drawing/2010/main"/>
              </a:ext>
            </a:extLst>
          </a:blip>
          <a:stretch>
            <a:fillRect/>
          </a:stretch>
        </p:blipFill>
        <p:spPr>
          <a:xfrm>
            <a:off x="5027042" y="2930922"/>
            <a:ext cx="609872" cy="472712"/>
          </a:xfrm>
          <a:prstGeom prst="rect">
            <a:avLst/>
          </a:prstGeom>
        </p:spPr>
      </p:pic>
      <p:pic>
        <p:nvPicPr>
          <p:cNvPr id="47" name="Image 43" descr="preencoded.png">
            <a:extLst>
              <a:ext uri="{FF2B5EF4-FFF2-40B4-BE49-F238E27FC236}">
                <a16:creationId xmlns:a16="http://schemas.microsoft.com/office/drawing/2014/main" id="{9DD535AC-D04A-5602-790B-1B23CD9A952B}"/>
              </a:ext>
            </a:extLst>
          </p:cNvPr>
          <p:cNvPicPr>
            <a:picLocks noChangeAspect="1"/>
          </p:cNvPicPr>
          <p:nvPr>
            <p:custDataLst>
              <p:tags r:id="rId44"/>
            </p:custDataLst>
          </p:nvPr>
        </p:nvPicPr>
        <p:blipFill>
          <a:blip r:embed="rId112" cstate="print">
            <a:extLst>
              <a:ext uri="{28A0092B-C50C-407E-A947-70E740481C1C}">
                <a14:useLocalDpi xmlns:a14="http://schemas.microsoft.com/office/drawing/2010/main"/>
              </a:ext>
            </a:extLst>
          </a:blip>
          <a:stretch>
            <a:fillRect/>
          </a:stretch>
        </p:blipFill>
        <p:spPr>
          <a:xfrm>
            <a:off x="5811531" y="3466547"/>
            <a:ext cx="942975" cy="935627"/>
          </a:xfrm>
          <a:prstGeom prst="rect">
            <a:avLst/>
          </a:prstGeom>
        </p:spPr>
      </p:pic>
      <p:pic>
        <p:nvPicPr>
          <p:cNvPr id="48" name="Image 44" descr="preencoded.png">
            <a:extLst>
              <a:ext uri="{FF2B5EF4-FFF2-40B4-BE49-F238E27FC236}">
                <a16:creationId xmlns:a16="http://schemas.microsoft.com/office/drawing/2014/main" id="{6D67F25A-1C12-81FC-0329-3026AD7FABC4}"/>
              </a:ext>
            </a:extLst>
          </p:cNvPr>
          <p:cNvPicPr>
            <a:picLocks noChangeAspect="1"/>
          </p:cNvPicPr>
          <p:nvPr>
            <p:custDataLst>
              <p:tags r:id="rId45"/>
            </p:custDataLst>
          </p:nvPr>
        </p:nvPicPr>
        <p:blipFill>
          <a:blip r:embed="rId76" cstate="print">
            <a:extLst>
              <a:ext uri="{28A0092B-C50C-407E-A947-70E740481C1C}">
                <a14:useLocalDpi xmlns:a14="http://schemas.microsoft.com/office/drawing/2010/main"/>
              </a:ext>
            </a:extLst>
          </a:blip>
          <a:stretch>
            <a:fillRect/>
          </a:stretch>
        </p:blipFill>
        <p:spPr>
          <a:xfrm>
            <a:off x="5309232" y="3127585"/>
            <a:ext cx="965019" cy="903786"/>
          </a:xfrm>
          <a:prstGeom prst="rect">
            <a:avLst/>
          </a:prstGeom>
        </p:spPr>
      </p:pic>
      <p:pic>
        <p:nvPicPr>
          <p:cNvPr id="49" name="Image 45" descr="preencoded.png">
            <a:extLst>
              <a:ext uri="{FF2B5EF4-FFF2-40B4-BE49-F238E27FC236}">
                <a16:creationId xmlns:a16="http://schemas.microsoft.com/office/drawing/2014/main" id="{E18CC780-5F4F-4426-0F3D-EF481909E355}"/>
              </a:ext>
            </a:extLst>
          </p:cNvPr>
          <p:cNvPicPr>
            <a:picLocks noChangeAspect="1"/>
          </p:cNvPicPr>
          <p:nvPr>
            <p:custDataLst>
              <p:tags r:id="rId46"/>
            </p:custDataLst>
          </p:nvPr>
        </p:nvPicPr>
        <p:blipFill>
          <a:blip r:embed="rId113" cstate="print">
            <a:extLst>
              <a:ext uri="{28A0092B-C50C-407E-A947-70E740481C1C}">
                <a14:useLocalDpi xmlns:a14="http://schemas.microsoft.com/office/drawing/2010/main"/>
              </a:ext>
            </a:extLst>
          </a:blip>
          <a:stretch>
            <a:fillRect/>
          </a:stretch>
        </p:blipFill>
        <p:spPr>
          <a:xfrm>
            <a:off x="5501333" y="3050498"/>
            <a:ext cx="377190" cy="232682"/>
          </a:xfrm>
          <a:prstGeom prst="rect">
            <a:avLst/>
          </a:prstGeom>
        </p:spPr>
      </p:pic>
      <p:pic>
        <p:nvPicPr>
          <p:cNvPr id="50" name="Image 46" descr="preencoded.png">
            <a:extLst>
              <a:ext uri="{FF2B5EF4-FFF2-40B4-BE49-F238E27FC236}">
                <a16:creationId xmlns:a16="http://schemas.microsoft.com/office/drawing/2014/main" id="{FFB479EF-AF6B-CC41-200E-8A62009E7B63}"/>
              </a:ext>
            </a:extLst>
          </p:cNvPr>
          <p:cNvPicPr>
            <a:picLocks noChangeAspect="1"/>
          </p:cNvPicPr>
          <p:nvPr>
            <p:custDataLst>
              <p:tags r:id="rId47"/>
            </p:custDataLst>
          </p:nvPr>
        </p:nvPicPr>
        <p:blipFill>
          <a:blip r:embed="rId114" cstate="print">
            <a:extLst>
              <a:ext uri="{28A0092B-C50C-407E-A947-70E740481C1C}">
                <a14:useLocalDpi xmlns:a14="http://schemas.microsoft.com/office/drawing/2010/main"/>
              </a:ext>
            </a:extLst>
          </a:blip>
          <a:stretch>
            <a:fillRect/>
          </a:stretch>
        </p:blipFill>
        <p:spPr>
          <a:xfrm>
            <a:off x="6233301" y="3380775"/>
            <a:ext cx="477611" cy="364944"/>
          </a:xfrm>
          <a:prstGeom prst="rect">
            <a:avLst/>
          </a:prstGeom>
        </p:spPr>
      </p:pic>
      <p:pic>
        <p:nvPicPr>
          <p:cNvPr id="51" name="Image 47" descr="preencoded.png">
            <a:extLst>
              <a:ext uri="{FF2B5EF4-FFF2-40B4-BE49-F238E27FC236}">
                <a16:creationId xmlns:a16="http://schemas.microsoft.com/office/drawing/2014/main" id="{D2482A5A-CD0E-EC90-385F-A585E152FBC0}"/>
              </a:ext>
            </a:extLst>
          </p:cNvPr>
          <p:cNvPicPr>
            <a:picLocks noChangeAspect="1"/>
          </p:cNvPicPr>
          <p:nvPr>
            <p:custDataLst>
              <p:tags r:id="rId48"/>
            </p:custDataLst>
          </p:nvPr>
        </p:nvPicPr>
        <p:blipFill>
          <a:blip r:embed="rId115" cstate="print">
            <a:extLst>
              <a:ext uri="{28A0092B-C50C-407E-A947-70E740481C1C}">
                <a14:useLocalDpi xmlns:a14="http://schemas.microsoft.com/office/drawing/2010/main"/>
              </a:ext>
            </a:extLst>
          </a:blip>
          <a:stretch>
            <a:fillRect/>
          </a:stretch>
        </p:blipFill>
        <p:spPr>
          <a:xfrm>
            <a:off x="5646010" y="3318635"/>
            <a:ext cx="291465" cy="521698"/>
          </a:xfrm>
          <a:prstGeom prst="rect">
            <a:avLst/>
          </a:prstGeom>
        </p:spPr>
      </p:pic>
      <p:pic>
        <p:nvPicPr>
          <p:cNvPr id="52" name="Image 48" descr="preencoded.png">
            <a:extLst>
              <a:ext uri="{FF2B5EF4-FFF2-40B4-BE49-F238E27FC236}">
                <a16:creationId xmlns:a16="http://schemas.microsoft.com/office/drawing/2014/main" id="{DC15CF79-9356-B701-523F-0450E1E112B1}"/>
              </a:ext>
            </a:extLst>
          </p:cNvPr>
          <p:cNvPicPr>
            <a:picLocks noChangeAspect="1"/>
          </p:cNvPicPr>
          <p:nvPr>
            <p:custDataLst>
              <p:tags r:id="rId49"/>
            </p:custDataLst>
          </p:nvPr>
        </p:nvPicPr>
        <p:blipFill>
          <a:blip r:embed="rId116" cstate="print">
            <a:extLst>
              <a:ext uri="{28A0092B-C50C-407E-A947-70E740481C1C}">
                <a14:useLocalDpi xmlns:a14="http://schemas.microsoft.com/office/drawing/2010/main"/>
              </a:ext>
            </a:extLst>
          </a:blip>
          <a:stretch>
            <a:fillRect/>
          </a:stretch>
        </p:blipFill>
        <p:spPr>
          <a:xfrm>
            <a:off x="6172801" y="3671060"/>
            <a:ext cx="220436" cy="526596"/>
          </a:xfrm>
          <a:prstGeom prst="rect">
            <a:avLst/>
          </a:prstGeom>
        </p:spPr>
      </p:pic>
      <p:pic>
        <p:nvPicPr>
          <p:cNvPr id="53" name="Image 49" descr="preencoded.png">
            <a:extLst>
              <a:ext uri="{FF2B5EF4-FFF2-40B4-BE49-F238E27FC236}">
                <a16:creationId xmlns:a16="http://schemas.microsoft.com/office/drawing/2014/main" id="{6C1BF489-CF88-7C8F-EAE5-B237F59097EA}"/>
              </a:ext>
            </a:extLst>
          </p:cNvPr>
          <p:cNvPicPr>
            <a:picLocks noChangeAspect="1"/>
          </p:cNvPicPr>
          <p:nvPr>
            <p:custDataLst>
              <p:tags r:id="rId50"/>
            </p:custDataLst>
          </p:nvPr>
        </p:nvPicPr>
        <p:blipFill>
          <a:blip r:embed="rId117" cstate="print">
            <a:extLst>
              <a:ext uri="{28A0092B-C50C-407E-A947-70E740481C1C}">
                <a14:useLocalDpi xmlns:a14="http://schemas.microsoft.com/office/drawing/2010/main"/>
              </a:ext>
            </a:extLst>
          </a:blip>
          <a:stretch>
            <a:fillRect/>
          </a:stretch>
        </p:blipFill>
        <p:spPr>
          <a:xfrm>
            <a:off x="3871294" y="1741060"/>
            <a:ext cx="364944" cy="426176"/>
          </a:xfrm>
          <a:prstGeom prst="rect">
            <a:avLst/>
          </a:prstGeom>
        </p:spPr>
      </p:pic>
      <p:pic>
        <p:nvPicPr>
          <p:cNvPr id="54" name="Image 50" descr="preencoded.png">
            <a:extLst>
              <a:ext uri="{FF2B5EF4-FFF2-40B4-BE49-F238E27FC236}">
                <a16:creationId xmlns:a16="http://schemas.microsoft.com/office/drawing/2014/main" id="{72E7AA29-8CB4-219E-6827-1E62D30D7819}"/>
              </a:ext>
            </a:extLst>
          </p:cNvPr>
          <p:cNvPicPr>
            <a:picLocks noChangeAspect="1"/>
          </p:cNvPicPr>
          <p:nvPr>
            <p:custDataLst>
              <p:tags r:id="rId51"/>
            </p:custDataLst>
          </p:nvPr>
        </p:nvPicPr>
        <p:blipFill>
          <a:blip r:embed="rId118" cstate="print">
            <a:extLst>
              <a:ext uri="{28A0092B-C50C-407E-A947-70E740481C1C}">
                <a14:useLocalDpi xmlns:a14="http://schemas.microsoft.com/office/drawing/2010/main"/>
              </a:ext>
            </a:extLst>
          </a:blip>
          <a:stretch>
            <a:fillRect/>
          </a:stretch>
        </p:blipFill>
        <p:spPr>
          <a:xfrm>
            <a:off x="2877570" y="580673"/>
            <a:ext cx="942975" cy="935627"/>
          </a:xfrm>
          <a:prstGeom prst="rect">
            <a:avLst/>
          </a:prstGeom>
        </p:spPr>
      </p:pic>
      <p:pic>
        <p:nvPicPr>
          <p:cNvPr id="55" name="Image 51" descr="preencoded.png">
            <a:extLst>
              <a:ext uri="{FF2B5EF4-FFF2-40B4-BE49-F238E27FC236}">
                <a16:creationId xmlns:a16="http://schemas.microsoft.com/office/drawing/2014/main" id="{095D41D1-6D56-0F84-6682-C9BCD8FCE9B1}"/>
              </a:ext>
            </a:extLst>
          </p:cNvPr>
          <p:cNvPicPr>
            <a:picLocks noChangeAspect="1"/>
          </p:cNvPicPr>
          <p:nvPr>
            <p:custDataLst>
              <p:tags r:id="rId52"/>
            </p:custDataLst>
          </p:nvPr>
        </p:nvPicPr>
        <p:blipFill>
          <a:blip r:embed="rId119" cstate="print">
            <a:extLst>
              <a:ext uri="{28A0092B-C50C-407E-A947-70E740481C1C}">
                <a14:useLocalDpi xmlns:a14="http://schemas.microsoft.com/office/drawing/2010/main"/>
              </a:ext>
            </a:extLst>
          </a:blip>
          <a:stretch>
            <a:fillRect/>
          </a:stretch>
        </p:blipFill>
        <p:spPr>
          <a:xfrm>
            <a:off x="3040448" y="800147"/>
            <a:ext cx="617220" cy="462915"/>
          </a:xfrm>
          <a:prstGeom prst="rect">
            <a:avLst/>
          </a:prstGeom>
        </p:spPr>
      </p:pic>
      <p:pic>
        <p:nvPicPr>
          <p:cNvPr id="56" name="Image 52" descr="preencoded.png">
            <a:extLst>
              <a:ext uri="{FF2B5EF4-FFF2-40B4-BE49-F238E27FC236}">
                <a16:creationId xmlns:a16="http://schemas.microsoft.com/office/drawing/2014/main" id="{39192245-27A2-7B08-55EC-E0DB4EFF7202}"/>
              </a:ext>
            </a:extLst>
          </p:cNvPr>
          <p:cNvPicPr>
            <a:picLocks noChangeAspect="1"/>
          </p:cNvPicPr>
          <p:nvPr>
            <p:custDataLst>
              <p:tags r:id="rId53"/>
            </p:custDataLst>
          </p:nvPr>
        </p:nvPicPr>
        <p:blipFill>
          <a:blip r:embed="rId120" cstate="print">
            <a:extLst>
              <a:ext uri="{28A0092B-C50C-407E-A947-70E740481C1C}">
                <a14:useLocalDpi xmlns:a14="http://schemas.microsoft.com/office/drawing/2010/main"/>
              </a:ext>
            </a:extLst>
          </a:blip>
          <a:stretch>
            <a:fillRect/>
          </a:stretch>
        </p:blipFill>
        <p:spPr>
          <a:xfrm>
            <a:off x="2961891" y="504240"/>
            <a:ext cx="440871" cy="313509"/>
          </a:xfrm>
          <a:prstGeom prst="rect">
            <a:avLst/>
          </a:prstGeom>
        </p:spPr>
      </p:pic>
      <p:pic>
        <p:nvPicPr>
          <p:cNvPr id="57" name="Image 53" descr="preencoded.png">
            <a:extLst>
              <a:ext uri="{FF2B5EF4-FFF2-40B4-BE49-F238E27FC236}">
                <a16:creationId xmlns:a16="http://schemas.microsoft.com/office/drawing/2014/main" id="{7D8E2528-803E-4535-8ABA-3FBE8233B360}"/>
              </a:ext>
            </a:extLst>
          </p:cNvPr>
          <p:cNvPicPr>
            <a:picLocks noChangeAspect="1"/>
          </p:cNvPicPr>
          <p:nvPr>
            <p:custDataLst>
              <p:tags r:id="rId54"/>
            </p:custDataLst>
          </p:nvPr>
        </p:nvPicPr>
        <p:blipFill>
          <a:blip r:embed="rId76" cstate="print">
            <a:extLst>
              <a:ext uri="{28A0092B-C50C-407E-A947-70E740481C1C}">
                <a14:useLocalDpi xmlns:a14="http://schemas.microsoft.com/office/drawing/2010/main"/>
              </a:ext>
            </a:extLst>
          </a:blip>
          <a:stretch>
            <a:fillRect/>
          </a:stretch>
        </p:blipFill>
        <p:spPr>
          <a:xfrm>
            <a:off x="3230341" y="1059360"/>
            <a:ext cx="965019" cy="903786"/>
          </a:xfrm>
          <a:prstGeom prst="rect">
            <a:avLst/>
          </a:prstGeom>
        </p:spPr>
      </p:pic>
      <p:pic>
        <p:nvPicPr>
          <p:cNvPr id="58" name="Image 54" descr="preencoded.png">
            <a:extLst>
              <a:ext uri="{FF2B5EF4-FFF2-40B4-BE49-F238E27FC236}">
                <a16:creationId xmlns:a16="http://schemas.microsoft.com/office/drawing/2014/main" id="{109BFC0F-0B4D-8C08-F468-EAAC8A2724CB}"/>
              </a:ext>
            </a:extLst>
          </p:cNvPr>
          <p:cNvPicPr>
            <a:picLocks noChangeAspect="1"/>
          </p:cNvPicPr>
          <p:nvPr>
            <p:custDataLst>
              <p:tags r:id="rId55"/>
            </p:custDataLst>
          </p:nvPr>
        </p:nvPicPr>
        <p:blipFill>
          <a:blip r:embed="rId121" cstate="print">
            <a:extLst>
              <a:ext uri="{28A0092B-C50C-407E-A947-70E740481C1C}">
                <a14:useLocalDpi xmlns:a14="http://schemas.microsoft.com/office/drawing/2010/main"/>
              </a:ext>
            </a:extLst>
          </a:blip>
          <a:stretch>
            <a:fillRect/>
          </a:stretch>
        </p:blipFill>
        <p:spPr>
          <a:xfrm>
            <a:off x="3802524" y="1005667"/>
            <a:ext cx="401683" cy="362494"/>
          </a:xfrm>
          <a:prstGeom prst="rect">
            <a:avLst/>
          </a:prstGeom>
        </p:spPr>
      </p:pic>
      <p:pic>
        <p:nvPicPr>
          <p:cNvPr id="59" name="Image 55" descr="preencoded.png">
            <a:extLst>
              <a:ext uri="{FF2B5EF4-FFF2-40B4-BE49-F238E27FC236}">
                <a16:creationId xmlns:a16="http://schemas.microsoft.com/office/drawing/2014/main" id="{3C09BA5F-11E5-3000-BC67-FB9738031F81}"/>
              </a:ext>
            </a:extLst>
          </p:cNvPr>
          <p:cNvPicPr>
            <a:picLocks noChangeAspect="1"/>
          </p:cNvPicPr>
          <p:nvPr>
            <p:custDataLst>
              <p:tags r:id="rId56"/>
            </p:custDataLst>
          </p:nvPr>
        </p:nvPicPr>
        <p:blipFill>
          <a:blip r:embed="rId122" cstate="print">
            <a:extLst>
              <a:ext uri="{28A0092B-C50C-407E-A947-70E740481C1C}">
                <a14:useLocalDpi xmlns:a14="http://schemas.microsoft.com/office/drawing/2010/main"/>
              </a:ext>
            </a:extLst>
          </a:blip>
          <a:stretch>
            <a:fillRect/>
          </a:stretch>
        </p:blipFill>
        <p:spPr>
          <a:xfrm>
            <a:off x="3481390" y="1311639"/>
            <a:ext cx="462915" cy="399234"/>
          </a:xfrm>
          <a:prstGeom prst="rect">
            <a:avLst/>
          </a:prstGeom>
        </p:spPr>
      </p:pic>
      <p:pic>
        <p:nvPicPr>
          <p:cNvPr id="60" name="Image 56" descr="preencoded.png">
            <a:extLst>
              <a:ext uri="{FF2B5EF4-FFF2-40B4-BE49-F238E27FC236}">
                <a16:creationId xmlns:a16="http://schemas.microsoft.com/office/drawing/2014/main" id="{57E1C474-F306-F42E-A2AE-F2AAF63FD4F3}"/>
              </a:ext>
            </a:extLst>
          </p:cNvPr>
          <p:cNvPicPr>
            <a:picLocks noChangeAspect="1"/>
          </p:cNvPicPr>
          <p:nvPr>
            <p:custDataLst>
              <p:tags r:id="rId57"/>
            </p:custDataLst>
          </p:nvPr>
        </p:nvPicPr>
        <p:blipFill>
          <a:blip r:embed="rId123" cstate="print">
            <a:extLst>
              <a:ext uri="{28A0092B-C50C-407E-A947-70E740481C1C}">
                <a14:useLocalDpi xmlns:a14="http://schemas.microsoft.com/office/drawing/2010/main"/>
              </a:ext>
            </a:extLst>
          </a:blip>
          <a:stretch>
            <a:fillRect/>
          </a:stretch>
        </p:blipFill>
        <p:spPr>
          <a:xfrm>
            <a:off x="1863063" y="1977259"/>
            <a:ext cx="1048294" cy="1040946"/>
          </a:xfrm>
          <a:prstGeom prst="rect">
            <a:avLst/>
          </a:prstGeom>
        </p:spPr>
      </p:pic>
      <p:pic>
        <p:nvPicPr>
          <p:cNvPr id="61" name="Image 57" descr="preencoded.png">
            <a:extLst>
              <a:ext uri="{FF2B5EF4-FFF2-40B4-BE49-F238E27FC236}">
                <a16:creationId xmlns:a16="http://schemas.microsoft.com/office/drawing/2014/main" id="{BA8938F3-F7C6-2EBB-0F8C-220FB1129284}"/>
              </a:ext>
            </a:extLst>
          </p:cNvPr>
          <p:cNvPicPr>
            <a:picLocks noChangeAspect="1"/>
          </p:cNvPicPr>
          <p:nvPr>
            <p:custDataLst>
              <p:tags r:id="rId58"/>
            </p:custDataLst>
          </p:nvPr>
        </p:nvPicPr>
        <p:blipFill>
          <a:blip r:embed="rId124" cstate="print">
            <a:extLst>
              <a:ext uri="{28A0092B-C50C-407E-A947-70E740481C1C}">
                <a14:useLocalDpi xmlns:a14="http://schemas.microsoft.com/office/drawing/2010/main"/>
              </a:ext>
            </a:extLst>
          </a:blip>
          <a:stretch>
            <a:fillRect/>
          </a:stretch>
        </p:blipFill>
        <p:spPr>
          <a:xfrm>
            <a:off x="2470354" y="1759557"/>
            <a:ext cx="1131570" cy="1085034"/>
          </a:xfrm>
          <a:prstGeom prst="rect">
            <a:avLst/>
          </a:prstGeom>
        </p:spPr>
      </p:pic>
      <p:pic>
        <p:nvPicPr>
          <p:cNvPr id="62" name="Image 58" descr="preencoded.png">
            <a:extLst>
              <a:ext uri="{FF2B5EF4-FFF2-40B4-BE49-F238E27FC236}">
                <a16:creationId xmlns:a16="http://schemas.microsoft.com/office/drawing/2014/main" id="{6B10C195-6019-ED49-B732-DA37B95BF620}"/>
              </a:ext>
            </a:extLst>
          </p:cNvPr>
          <p:cNvPicPr>
            <a:picLocks noChangeAspect="1"/>
          </p:cNvPicPr>
          <p:nvPr>
            <p:custDataLst>
              <p:tags r:id="rId59"/>
            </p:custDataLst>
          </p:nvPr>
        </p:nvPicPr>
        <p:blipFill>
          <a:blip r:embed="rId125" cstate="print">
            <a:extLst>
              <a:ext uri="{28A0092B-C50C-407E-A947-70E740481C1C}">
                <a14:useLocalDpi xmlns:a14="http://schemas.microsoft.com/office/drawing/2010/main"/>
              </a:ext>
            </a:extLst>
          </a:blip>
          <a:stretch>
            <a:fillRect/>
          </a:stretch>
        </p:blipFill>
        <p:spPr>
          <a:xfrm>
            <a:off x="2842643" y="2057145"/>
            <a:ext cx="386987" cy="489857"/>
          </a:xfrm>
          <a:prstGeom prst="rect">
            <a:avLst/>
          </a:prstGeom>
        </p:spPr>
      </p:pic>
      <p:pic>
        <p:nvPicPr>
          <p:cNvPr id="63" name="Image 59" descr="preencoded.png">
            <a:extLst>
              <a:ext uri="{FF2B5EF4-FFF2-40B4-BE49-F238E27FC236}">
                <a16:creationId xmlns:a16="http://schemas.microsoft.com/office/drawing/2014/main" id="{487FC188-0F5F-6FE9-58B9-059F8D284784}"/>
              </a:ext>
            </a:extLst>
          </p:cNvPr>
          <p:cNvPicPr>
            <a:picLocks noChangeAspect="1"/>
          </p:cNvPicPr>
          <p:nvPr>
            <p:custDataLst>
              <p:tags r:id="rId60"/>
            </p:custDataLst>
          </p:nvPr>
        </p:nvPicPr>
        <p:blipFill>
          <a:blip r:embed="rId126" cstate="print">
            <a:extLst>
              <a:ext uri="{28A0092B-C50C-407E-A947-70E740481C1C}">
                <a14:useLocalDpi xmlns:a14="http://schemas.microsoft.com/office/drawing/2010/main"/>
              </a:ext>
            </a:extLst>
          </a:blip>
          <a:stretch>
            <a:fillRect/>
          </a:stretch>
        </p:blipFill>
        <p:spPr>
          <a:xfrm>
            <a:off x="2495458" y="1628557"/>
            <a:ext cx="925830" cy="568234"/>
          </a:xfrm>
          <a:prstGeom prst="rect">
            <a:avLst/>
          </a:prstGeom>
        </p:spPr>
      </p:pic>
      <p:pic>
        <p:nvPicPr>
          <p:cNvPr id="64" name="Image 60" descr="preencoded.png">
            <a:extLst>
              <a:ext uri="{FF2B5EF4-FFF2-40B4-BE49-F238E27FC236}">
                <a16:creationId xmlns:a16="http://schemas.microsoft.com/office/drawing/2014/main" id="{0DDA3440-1968-670D-EB69-050EFEB0F05A}"/>
              </a:ext>
            </a:extLst>
          </p:cNvPr>
          <p:cNvPicPr>
            <a:picLocks noChangeAspect="1"/>
          </p:cNvPicPr>
          <p:nvPr>
            <p:custDataLst>
              <p:tags r:id="rId61"/>
            </p:custDataLst>
          </p:nvPr>
        </p:nvPicPr>
        <p:blipFill>
          <a:blip r:embed="rId127" cstate="print">
            <a:extLst>
              <a:ext uri="{28A0092B-C50C-407E-A947-70E740481C1C}">
                <a14:useLocalDpi xmlns:a14="http://schemas.microsoft.com/office/drawing/2010/main"/>
              </a:ext>
            </a:extLst>
          </a:blip>
          <a:stretch>
            <a:fillRect/>
          </a:stretch>
        </p:blipFill>
        <p:spPr>
          <a:xfrm>
            <a:off x="1941139" y="1916597"/>
            <a:ext cx="671104" cy="406581"/>
          </a:xfrm>
          <a:prstGeom prst="rect">
            <a:avLst/>
          </a:prstGeom>
        </p:spPr>
      </p:pic>
      <p:pic>
        <p:nvPicPr>
          <p:cNvPr id="65" name="Image 61" descr="preencoded.png">
            <a:extLst>
              <a:ext uri="{FF2B5EF4-FFF2-40B4-BE49-F238E27FC236}">
                <a16:creationId xmlns:a16="http://schemas.microsoft.com/office/drawing/2014/main" id="{0DF7293B-28A0-8AC5-45D0-B0D67732C3E9}"/>
              </a:ext>
            </a:extLst>
          </p:cNvPr>
          <p:cNvPicPr>
            <a:picLocks noChangeAspect="1"/>
          </p:cNvPicPr>
          <p:nvPr>
            <p:custDataLst>
              <p:tags r:id="rId62"/>
            </p:custDataLst>
          </p:nvPr>
        </p:nvPicPr>
        <p:blipFill>
          <a:blip r:embed="rId128" cstate="print">
            <a:extLst>
              <a:ext uri="{28A0092B-C50C-407E-A947-70E740481C1C}">
                <a14:useLocalDpi xmlns:a14="http://schemas.microsoft.com/office/drawing/2010/main"/>
              </a:ext>
            </a:extLst>
          </a:blip>
          <a:stretch>
            <a:fillRect/>
          </a:stretch>
        </p:blipFill>
        <p:spPr>
          <a:xfrm>
            <a:off x="2103089" y="2254034"/>
            <a:ext cx="568234" cy="487408"/>
          </a:xfrm>
          <a:prstGeom prst="rect">
            <a:avLst/>
          </a:prstGeom>
        </p:spPr>
      </p:pic>
      <p:pic>
        <p:nvPicPr>
          <p:cNvPr id="66" name="Image 62" descr="preencoded.png">
            <a:extLst>
              <a:ext uri="{FF2B5EF4-FFF2-40B4-BE49-F238E27FC236}">
                <a16:creationId xmlns:a16="http://schemas.microsoft.com/office/drawing/2014/main" id="{44BC4F8F-1D0A-BF98-7EE3-0B331A4DA517}"/>
              </a:ext>
            </a:extLst>
          </p:cNvPr>
          <p:cNvPicPr>
            <a:picLocks noChangeAspect="1"/>
          </p:cNvPicPr>
          <p:nvPr>
            <p:custDataLst>
              <p:tags r:id="rId63"/>
            </p:custDataLst>
          </p:nvPr>
        </p:nvPicPr>
        <p:blipFill>
          <a:blip r:embed="rId129" cstate="print">
            <a:extLst>
              <a:ext uri="{28A0092B-C50C-407E-A947-70E740481C1C}">
                <a14:useLocalDpi xmlns:a14="http://schemas.microsoft.com/office/drawing/2010/main"/>
              </a:ext>
            </a:extLst>
          </a:blip>
          <a:stretch>
            <a:fillRect/>
          </a:stretch>
        </p:blipFill>
        <p:spPr>
          <a:xfrm>
            <a:off x="4008712" y="3091225"/>
            <a:ext cx="254726" cy="570684"/>
          </a:xfrm>
          <a:prstGeom prst="rect">
            <a:avLst/>
          </a:prstGeom>
        </p:spPr>
      </p:pic>
      <p:pic>
        <p:nvPicPr>
          <p:cNvPr id="67" name="Image 63" descr="preencoded.png">
            <a:extLst>
              <a:ext uri="{FF2B5EF4-FFF2-40B4-BE49-F238E27FC236}">
                <a16:creationId xmlns:a16="http://schemas.microsoft.com/office/drawing/2014/main" id="{430E2FE6-110A-5C12-0846-D0350DF4471D}"/>
              </a:ext>
            </a:extLst>
          </p:cNvPr>
          <p:cNvPicPr>
            <a:picLocks noChangeAspect="1"/>
          </p:cNvPicPr>
          <p:nvPr>
            <p:custDataLst>
              <p:tags r:id="rId64"/>
            </p:custDataLst>
          </p:nvPr>
        </p:nvPicPr>
        <p:blipFill>
          <a:blip r:embed="rId130" cstate="print">
            <a:extLst>
              <a:ext uri="{28A0092B-C50C-407E-A947-70E740481C1C}">
                <a14:useLocalDpi xmlns:a14="http://schemas.microsoft.com/office/drawing/2010/main"/>
              </a:ext>
            </a:extLst>
          </a:blip>
          <a:stretch>
            <a:fillRect/>
          </a:stretch>
        </p:blipFill>
        <p:spPr>
          <a:xfrm>
            <a:off x="2934904" y="3920931"/>
            <a:ext cx="1011555" cy="1004207"/>
          </a:xfrm>
          <a:prstGeom prst="rect">
            <a:avLst/>
          </a:prstGeom>
        </p:spPr>
      </p:pic>
      <p:pic>
        <p:nvPicPr>
          <p:cNvPr id="68" name="Image 64" descr="preencoded.png">
            <a:extLst>
              <a:ext uri="{FF2B5EF4-FFF2-40B4-BE49-F238E27FC236}">
                <a16:creationId xmlns:a16="http://schemas.microsoft.com/office/drawing/2014/main" id="{65C851BA-0427-76BC-A7AE-AD1EA90CE430}"/>
              </a:ext>
            </a:extLst>
          </p:cNvPr>
          <p:cNvPicPr>
            <a:picLocks noChangeAspect="1"/>
          </p:cNvPicPr>
          <p:nvPr>
            <p:custDataLst>
              <p:tags r:id="rId65"/>
            </p:custDataLst>
          </p:nvPr>
        </p:nvPicPr>
        <p:blipFill>
          <a:blip r:embed="rId76" cstate="print">
            <a:extLst>
              <a:ext uri="{28A0092B-C50C-407E-A947-70E740481C1C}">
                <a14:useLocalDpi xmlns:a14="http://schemas.microsoft.com/office/drawing/2010/main"/>
              </a:ext>
            </a:extLst>
          </a:blip>
          <a:stretch>
            <a:fillRect/>
          </a:stretch>
        </p:blipFill>
        <p:spPr>
          <a:xfrm>
            <a:off x="3508123" y="3487113"/>
            <a:ext cx="965019" cy="903786"/>
          </a:xfrm>
          <a:prstGeom prst="rect">
            <a:avLst/>
          </a:prstGeom>
        </p:spPr>
      </p:pic>
      <p:pic>
        <p:nvPicPr>
          <p:cNvPr id="69" name="Image 65" descr="preencoded.png">
            <a:extLst>
              <a:ext uri="{FF2B5EF4-FFF2-40B4-BE49-F238E27FC236}">
                <a16:creationId xmlns:a16="http://schemas.microsoft.com/office/drawing/2014/main" id="{8C5D0688-6A64-563B-4FEE-D6EA7A4FCB0E}"/>
              </a:ext>
            </a:extLst>
          </p:cNvPr>
          <p:cNvPicPr>
            <a:picLocks noChangeAspect="1"/>
          </p:cNvPicPr>
          <p:nvPr>
            <p:custDataLst>
              <p:tags r:id="rId66"/>
            </p:custDataLst>
          </p:nvPr>
        </p:nvPicPr>
        <p:blipFill>
          <a:blip r:embed="rId131" cstate="print">
            <a:extLst>
              <a:ext uri="{28A0092B-C50C-407E-A947-70E740481C1C}">
                <a14:useLocalDpi xmlns:a14="http://schemas.microsoft.com/office/drawing/2010/main"/>
              </a:ext>
            </a:extLst>
          </a:blip>
          <a:stretch>
            <a:fillRect/>
          </a:stretch>
        </p:blipFill>
        <p:spPr>
          <a:xfrm>
            <a:off x="3559125" y="3371622"/>
            <a:ext cx="551089" cy="374741"/>
          </a:xfrm>
          <a:prstGeom prst="rect">
            <a:avLst/>
          </a:prstGeom>
        </p:spPr>
      </p:pic>
      <p:pic>
        <p:nvPicPr>
          <p:cNvPr id="70" name="Image 66" descr="preencoded.png">
            <a:extLst>
              <a:ext uri="{FF2B5EF4-FFF2-40B4-BE49-F238E27FC236}">
                <a16:creationId xmlns:a16="http://schemas.microsoft.com/office/drawing/2014/main" id="{292B3BA7-F2E8-3F20-7EAD-3547A7720DCA}"/>
              </a:ext>
            </a:extLst>
          </p:cNvPr>
          <p:cNvPicPr>
            <a:picLocks noChangeAspect="1"/>
          </p:cNvPicPr>
          <p:nvPr>
            <p:custDataLst>
              <p:tags r:id="rId67"/>
            </p:custDataLst>
          </p:nvPr>
        </p:nvPicPr>
        <p:blipFill>
          <a:blip r:embed="rId132" cstate="print">
            <a:extLst>
              <a:ext uri="{28A0092B-C50C-407E-A947-70E740481C1C}">
                <a14:useLocalDpi xmlns:a14="http://schemas.microsoft.com/office/drawing/2010/main"/>
              </a:ext>
            </a:extLst>
          </a:blip>
          <a:stretch>
            <a:fillRect/>
          </a:stretch>
        </p:blipFill>
        <p:spPr>
          <a:xfrm>
            <a:off x="3805712" y="3727139"/>
            <a:ext cx="369842" cy="423726"/>
          </a:xfrm>
          <a:prstGeom prst="rect">
            <a:avLst/>
          </a:prstGeom>
        </p:spPr>
      </p:pic>
      <p:pic>
        <p:nvPicPr>
          <p:cNvPr id="71" name="Image 67" descr="preencoded.png">
            <a:extLst>
              <a:ext uri="{FF2B5EF4-FFF2-40B4-BE49-F238E27FC236}">
                <a16:creationId xmlns:a16="http://schemas.microsoft.com/office/drawing/2014/main" id="{EDAD3366-F0B9-781C-34FA-A8B4485B3419}"/>
              </a:ext>
            </a:extLst>
          </p:cNvPr>
          <p:cNvPicPr>
            <a:picLocks noChangeAspect="1"/>
          </p:cNvPicPr>
          <p:nvPr>
            <p:custDataLst>
              <p:tags r:id="rId68"/>
            </p:custDataLst>
          </p:nvPr>
        </p:nvPicPr>
        <p:blipFill>
          <a:blip r:embed="rId133" cstate="print">
            <a:extLst>
              <a:ext uri="{28A0092B-C50C-407E-A947-70E740481C1C}">
                <a14:useLocalDpi xmlns:a14="http://schemas.microsoft.com/office/drawing/2010/main"/>
              </a:ext>
            </a:extLst>
          </a:blip>
          <a:stretch>
            <a:fillRect/>
          </a:stretch>
        </p:blipFill>
        <p:spPr>
          <a:xfrm>
            <a:off x="3168816" y="4147487"/>
            <a:ext cx="543741" cy="551089"/>
          </a:xfrm>
          <a:prstGeom prst="rect">
            <a:avLst/>
          </a:prstGeom>
        </p:spPr>
      </p:pic>
      <p:pic>
        <p:nvPicPr>
          <p:cNvPr id="72" name="Image 68" descr="preencoded.png">
            <a:extLst>
              <a:ext uri="{FF2B5EF4-FFF2-40B4-BE49-F238E27FC236}">
                <a16:creationId xmlns:a16="http://schemas.microsoft.com/office/drawing/2014/main" id="{01F7B95B-555E-0B74-8320-947F5F27FB33}"/>
              </a:ext>
            </a:extLst>
          </p:cNvPr>
          <p:cNvPicPr>
            <a:picLocks noChangeAspect="1"/>
          </p:cNvPicPr>
          <p:nvPr>
            <p:custDataLst>
              <p:tags r:id="rId69"/>
            </p:custDataLst>
          </p:nvPr>
        </p:nvPicPr>
        <p:blipFill>
          <a:blip r:embed="rId134" cstate="print">
            <a:extLst>
              <a:ext uri="{28A0092B-C50C-407E-A947-70E740481C1C}">
                <a14:useLocalDpi xmlns:a14="http://schemas.microsoft.com/office/drawing/2010/main"/>
              </a:ext>
            </a:extLst>
          </a:blip>
          <a:stretch>
            <a:fillRect/>
          </a:stretch>
        </p:blipFill>
        <p:spPr>
          <a:xfrm>
            <a:off x="2736251" y="3643622"/>
            <a:ext cx="952772" cy="810714"/>
          </a:xfrm>
          <a:prstGeom prst="rect">
            <a:avLst/>
          </a:prstGeom>
        </p:spPr>
      </p:pic>
      <p:pic>
        <p:nvPicPr>
          <p:cNvPr id="73" name="Image 69" descr="preencoded.png">
            <a:extLst>
              <a:ext uri="{FF2B5EF4-FFF2-40B4-BE49-F238E27FC236}">
                <a16:creationId xmlns:a16="http://schemas.microsoft.com/office/drawing/2014/main" id="{29FAFF7F-1308-2CF8-41C1-BD257B1CC0F8}"/>
              </a:ext>
            </a:extLst>
          </p:cNvPr>
          <p:cNvPicPr>
            <a:picLocks noChangeAspect="1"/>
          </p:cNvPicPr>
          <p:nvPr>
            <p:custDataLst>
              <p:tags r:id="rId70"/>
            </p:custDataLst>
          </p:nvPr>
        </p:nvPicPr>
        <p:blipFill>
          <a:blip r:embed="rId135" cstate="print">
            <a:extLst>
              <a:ext uri="{28A0092B-C50C-407E-A947-70E740481C1C}">
                <a14:useLocalDpi xmlns:a14="http://schemas.microsoft.com/office/drawing/2010/main"/>
              </a:ext>
            </a:extLst>
          </a:blip>
          <a:stretch>
            <a:fillRect/>
          </a:stretch>
        </p:blipFill>
        <p:spPr>
          <a:xfrm>
            <a:off x="3670673" y="1838468"/>
            <a:ext cx="1761036" cy="1641021"/>
          </a:xfrm>
          <a:prstGeom prst="rect">
            <a:avLst/>
          </a:prstGeom>
        </p:spPr>
      </p:pic>
    </p:spTree>
    <p:extLst>
      <p:ext uri="{BB962C8B-B14F-4D97-AF65-F5344CB8AC3E}">
        <p14:creationId xmlns:p14="http://schemas.microsoft.com/office/powerpoint/2010/main" val="2344033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D5535-F3FB-45D0-EE46-8680BE529E0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8619E49-39CD-08BF-4069-2285CF4A211D}"/>
              </a:ext>
            </a:extLst>
          </p:cNvPr>
          <p:cNvSpPr txBox="1">
            <a:spLocks noGrp="1"/>
          </p:cNvSpPr>
          <p:nvPr>
            <p:ph type="title" idx="4294967295"/>
          </p:nvPr>
        </p:nvSpPr>
        <p:spPr>
          <a:xfrm>
            <a:off x="1267415" y="400195"/>
            <a:ext cx="6929210" cy="4457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3849"/>
              </a:lnSpc>
              <a:spcBef>
                <a:spcPts val="0"/>
              </a:spcBef>
              <a:spcAft>
                <a:spcPts val="0"/>
              </a:spcAft>
              <a:buClrTx/>
              <a:buSzTx/>
              <a:buFontTx/>
              <a:buNone/>
              <a:tabLst/>
              <a:defRPr/>
            </a:pPr>
            <a:r>
              <a:rPr kumimoji="0" lang="en-US" sz="2750" b="1" i="0" u="none" strike="noStrike" kern="1200" cap="none" spc="0" normalizeH="0" baseline="0" noProof="0">
                <a:ln>
                  <a:noFill/>
                </a:ln>
                <a:solidFill>
                  <a:srgbClr val="004B87"/>
                </a:solidFill>
                <a:effectLst/>
                <a:uLnTx/>
                <a:uFillTx/>
                <a:latin typeface="Calibri (MS) Bold"/>
                <a:ea typeface="Calibri (MS) Bold"/>
                <a:cs typeface="Calibri (MS) Bold"/>
                <a:sym typeface="Calibri (MS) Bold"/>
              </a:rPr>
              <a:t>Potential vs kinetic energy</a:t>
            </a:r>
          </a:p>
        </p:txBody>
      </p:sp>
      <p:sp>
        <p:nvSpPr>
          <p:cNvPr id="9" name="Rectangle: Rounded Corners 8">
            <a:extLst>
              <a:ext uri="{FF2B5EF4-FFF2-40B4-BE49-F238E27FC236}">
                <a16:creationId xmlns:a16="http://schemas.microsoft.com/office/drawing/2014/main" id="{20F7375C-95D6-B6D0-8256-47D3FD8645D2}"/>
              </a:ext>
              <a:ext uri="{C183D7F6-B498-43B3-948B-1728B52AA6E4}">
                <adec:decorative xmlns:adec="http://schemas.microsoft.com/office/drawing/2017/decorative" val="1"/>
              </a:ext>
            </a:extLst>
          </p:cNvPr>
          <p:cNvSpPr/>
          <p:nvPr/>
        </p:nvSpPr>
        <p:spPr>
          <a:xfrm>
            <a:off x="5071566" y="3147264"/>
            <a:ext cx="3190441" cy="1847645"/>
          </a:xfrm>
          <a:prstGeom prst="roundRect">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6" name="Rectangle: Rounded Corners 5">
            <a:extLst>
              <a:ext uri="{FF2B5EF4-FFF2-40B4-BE49-F238E27FC236}">
                <a16:creationId xmlns:a16="http://schemas.microsoft.com/office/drawing/2014/main" id="{2F243AC1-7AA9-5745-1C96-C1F3D3F8DBD3}"/>
              </a:ext>
              <a:ext uri="{C183D7F6-B498-43B3-948B-1728B52AA6E4}">
                <adec:decorative xmlns:adec="http://schemas.microsoft.com/office/drawing/2017/decorative" val="1"/>
              </a:ext>
            </a:extLst>
          </p:cNvPr>
          <p:cNvSpPr/>
          <p:nvPr/>
        </p:nvSpPr>
        <p:spPr>
          <a:xfrm>
            <a:off x="1158587" y="3314700"/>
            <a:ext cx="3190441" cy="1512774"/>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900"/>
          </a:p>
        </p:txBody>
      </p:sp>
      <p:sp>
        <p:nvSpPr>
          <p:cNvPr id="5" name="Oval 4">
            <a:extLst>
              <a:ext uri="{FF2B5EF4-FFF2-40B4-BE49-F238E27FC236}">
                <a16:creationId xmlns:a16="http://schemas.microsoft.com/office/drawing/2014/main" id="{6E2C354E-335F-83FD-3A53-A97AFBD20479}"/>
              </a:ext>
              <a:ext uri="{C183D7F6-B498-43B3-948B-1728B52AA6E4}">
                <adec:decorative xmlns:adec="http://schemas.microsoft.com/office/drawing/2017/decorative" val="1"/>
              </a:ext>
            </a:extLst>
          </p:cNvPr>
          <p:cNvSpPr/>
          <p:nvPr/>
        </p:nvSpPr>
        <p:spPr>
          <a:xfrm>
            <a:off x="5990573" y="1130789"/>
            <a:ext cx="1352427" cy="1309255"/>
          </a:xfrm>
          <a:prstGeom prst="ellipse">
            <a:avLst/>
          </a:prstGeom>
          <a:solidFill>
            <a:srgbClr val="004B8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3" name="Oval 2">
            <a:extLst>
              <a:ext uri="{FF2B5EF4-FFF2-40B4-BE49-F238E27FC236}">
                <a16:creationId xmlns:a16="http://schemas.microsoft.com/office/drawing/2014/main" id="{48441BCC-141C-1178-A88E-6CF805C3ADEE}"/>
              </a:ext>
              <a:ext uri="{C183D7F6-B498-43B3-948B-1728B52AA6E4}">
                <adec:decorative xmlns:adec="http://schemas.microsoft.com/office/drawing/2017/decorative" val="1"/>
              </a:ext>
            </a:extLst>
          </p:cNvPr>
          <p:cNvSpPr/>
          <p:nvPr/>
        </p:nvSpPr>
        <p:spPr>
          <a:xfrm>
            <a:off x="2031423" y="1132609"/>
            <a:ext cx="1352427" cy="1309255"/>
          </a:xfrm>
          <a:prstGeom prst="ellipse">
            <a:avLst/>
          </a:prstGeom>
          <a:solidFill>
            <a:srgbClr val="004B8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10" name="TextBox 9">
            <a:extLst>
              <a:ext uri="{FF2B5EF4-FFF2-40B4-BE49-F238E27FC236}">
                <a16:creationId xmlns:a16="http://schemas.microsoft.com/office/drawing/2014/main" id="{31CD6A16-2C8C-1871-FCBF-8355211E6864}"/>
              </a:ext>
            </a:extLst>
          </p:cNvPr>
          <p:cNvSpPr txBox="1"/>
          <p:nvPr/>
        </p:nvSpPr>
        <p:spPr>
          <a:xfrm>
            <a:off x="1107395" y="2571750"/>
            <a:ext cx="3241632" cy="661720"/>
          </a:xfrm>
          <a:prstGeom prst="rect">
            <a:avLst/>
          </a:prstGeom>
          <a:noFill/>
        </p:spPr>
        <p:txBody>
          <a:bodyPr wrap="square" lIns="45720" tIns="22860" rIns="45720" bIns="22860" anchor="t">
            <a:spAutoFit/>
          </a:bodyPr>
          <a:lstStyle/>
          <a:p>
            <a:pPr algn="ctr">
              <a:buNone/>
            </a:pPr>
            <a:r>
              <a:rPr lang="en-AU" sz="1600" b="1">
                <a:solidFill>
                  <a:srgbClr val="004B87"/>
                </a:solidFill>
              </a:rPr>
              <a:t>Potential energy</a:t>
            </a:r>
            <a:endParaRPr lang="en-AU" sz="1200" b="1">
              <a:solidFill>
                <a:srgbClr val="004B87"/>
              </a:solidFill>
            </a:endParaRPr>
          </a:p>
          <a:p>
            <a:pPr algn="ctr"/>
            <a:r>
              <a:rPr lang="en-AU" sz="1200"/>
              <a:t>Energy that something has because of where it is or how it is set up. It is energy waiting to be used.</a:t>
            </a:r>
          </a:p>
        </p:txBody>
      </p:sp>
      <p:pic>
        <p:nvPicPr>
          <p:cNvPr id="16" name="Image 1">
            <a:extLst>
              <a:ext uri="{FF2B5EF4-FFF2-40B4-BE49-F238E27FC236}">
                <a16:creationId xmlns:a16="http://schemas.microsoft.com/office/drawing/2014/main" id="{7A1F5D01-39D3-C06D-700F-974DCFDE8C20}"/>
              </a:ext>
              <a:ext uri="{C183D7F6-B498-43B3-948B-1728B52AA6E4}">
                <adec:decorative xmlns:adec="http://schemas.microsoft.com/office/drawing/2017/decorative" val="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2446451" y="1372378"/>
            <a:ext cx="494726" cy="857250"/>
          </a:xfrm>
          <a:prstGeom prst="rect">
            <a:avLst/>
          </a:prstGeom>
        </p:spPr>
      </p:pic>
      <p:sp>
        <p:nvSpPr>
          <p:cNvPr id="8" name="TextBox 7">
            <a:extLst>
              <a:ext uri="{FF2B5EF4-FFF2-40B4-BE49-F238E27FC236}">
                <a16:creationId xmlns:a16="http://schemas.microsoft.com/office/drawing/2014/main" id="{64D4881B-02D2-0B5A-883C-E18F3BE3F1EA}"/>
              </a:ext>
            </a:extLst>
          </p:cNvPr>
          <p:cNvSpPr txBox="1"/>
          <p:nvPr/>
        </p:nvSpPr>
        <p:spPr>
          <a:xfrm>
            <a:off x="1345957" y="3447630"/>
            <a:ext cx="3190441" cy="1279133"/>
          </a:xfrm>
          <a:prstGeom prst="rect">
            <a:avLst/>
          </a:prstGeom>
          <a:noFill/>
        </p:spPr>
        <p:txBody>
          <a:bodyPr wrap="square">
            <a:spAutoFit/>
          </a:bodyPr>
          <a:lstStyle/>
          <a:p>
            <a:pPr>
              <a:lnSpc>
                <a:spcPct val="150000"/>
              </a:lnSpc>
            </a:pPr>
            <a:r>
              <a:rPr lang="en-AU" sz="1050" b="1">
                <a:solidFill>
                  <a:schemeClr val="bg1"/>
                </a:solidFill>
              </a:rPr>
              <a:t>Examples</a:t>
            </a:r>
          </a:p>
          <a:p>
            <a:pPr marL="171450" indent="-171450">
              <a:lnSpc>
                <a:spcPct val="150000"/>
              </a:lnSpc>
              <a:buFont typeface="Arial" panose="020B0604020202020204" pitchFamily="34" charset="0"/>
              <a:buChar char="•"/>
            </a:pPr>
            <a:r>
              <a:rPr lang="en-AU" sz="1050" b="1">
                <a:solidFill>
                  <a:schemeClr val="bg1"/>
                </a:solidFill>
              </a:rPr>
              <a:t>Gravitational: </a:t>
            </a:r>
            <a:r>
              <a:rPr lang="en-AU" sz="1050">
                <a:solidFill>
                  <a:schemeClr val="bg1"/>
                </a:solidFill>
              </a:rPr>
              <a:t>energy is about position</a:t>
            </a:r>
          </a:p>
          <a:p>
            <a:pPr marL="171450" indent="-171450">
              <a:lnSpc>
                <a:spcPct val="150000"/>
              </a:lnSpc>
              <a:buFont typeface="Arial" panose="020B0604020202020204" pitchFamily="34" charset="0"/>
              <a:buChar char="•"/>
            </a:pPr>
            <a:r>
              <a:rPr lang="en-AU" sz="1050" b="1">
                <a:solidFill>
                  <a:schemeClr val="bg1"/>
                </a:solidFill>
              </a:rPr>
              <a:t>Chemical: </a:t>
            </a:r>
            <a:r>
              <a:rPr lang="en-AU" sz="1050">
                <a:solidFill>
                  <a:schemeClr val="bg1"/>
                </a:solidFill>
              </a:rPr>
              <a:t>is stored in bonds</a:t>
            </a:r>
          </a:p>
          <a:p>
            <a:pPr marL="171450" indent="-171450">
              <a:lnSpc>
                <a:spcPct val="150000"/>
              </a:lnSpc>
              <a:buFont typeface="Arial" panose="020B0604020202020204" pitchFamily="34" charset="0"/>
              <a:buChar char="•"/>
            </a:pPr>
            <a:r>
              <a:rPr lang="en-AU" sz="1050" b="1">
                <a:solidFill>
                  <a:schemeClr val="bg1"/>
                </a:solidFill>
              </a:rPr>
              <a:t>Nuclear: </a:t>
            </a:r>
            <a:r>
              <a:rPr lang="en-AU" sz="1050">
                <a:solidFill>
                  <a:schemeClr val="bg1"/>
                </a:solidFill>
              </a:rPr>
              <a:t>energy comes from atomic structure </a:t>
            </a:r>
          </a:p>
          <a:p>
            <a:pPr marL="171450" indent="-171450">
              <a:lnSpc>
                <a:spcPct val="150000"/>
              </a:lnSpc>
              <a:buFont typeface="Arial" panose="020B0604020202020204" pitchFamily="34" charset="0"/>
              <a:buChar char="•"/>
            </a:pPr>
            <a:r>
              <a:rPr lang="en-AU" sz="1050" b="1">
                <a:solidFill>
                  <a:schemeClr val="bg1"/>
                </a:solidFill>
              </a:rPr>
              <a:t>Electromagnetic: </a:t>
            </a:r>
            <a:r>
              <a:rPr lang="en-AU" sz="1050">
                <a:solidFill>
                  <a:schemeClr val="bg1"/>
                </a:solidFill>
              </a:rPr>
              <a:t>when the fields are static </a:t>
            </a:r>
          </a:p>
        </p:txBody>
      </p:sp>
      <p:sp>
        <p:nvSpPr>
          <p:cNvPr id="14" name="TextBox 13">
            <a:extLst>
              <a:ext uri="{FF2B5EF4-FFF2-40B4-BE49-F238E27FC236}">
                <a16:creationId xmlns:a16="http://schemas.microsoft.com/office/drawing/2014/main" id="{ABB10296-5717-6912-8FB3-98A9C2C9A64D}"/>
              </a:ext>
            </a:extLst>
          </p:cNvPr>
          <p:cNvSpPr txBox="1"/>
          <p:nvPr/>
        </p:nvSpPr>
        <p:spPr>
          <a:xfrm>
            <a:off x="5071604" y="2593087"/>
            <a:ext cx="3198667" cy="892552"/>
          </a:xfrm>
          <a:prstGeom prst="rect">
            <a:avLst/>
          </a:prstGeom>
          <a:noFill/>
        </p:spPr>
        <p:txBody>
          <a:bodyPr wrap="square">
            <a:spAutoFit/>
          </a:bodyPr>
          <a:lstStyle/>
          <a:p>
            <a:pPr algn="ctr">
              <a:buNone/>
            </a:pPr>
            <a:r>
              <a:rPr lang="en-AU" sz="1600" b="1">
                <a:solidFill>
                  <a:srgbClr val="004B87"/>
                </a:solidFill>
              </a:rPr>
              <a:t>Kinetic energy</a:t>
            </a:r>
            <a:endParaRPr lang="en-AU" sz="1200" b="1">
              <a:solidFill>
                <a:srgbClr val="004B87"/>
              </a:solidFill>
            </a:endParaRPr>
          </a:p>
          <a:p>
            <a:pPr algn="ctr">
              <a:buNone/>
            </a:pPr>
            <a:r>
              <a:rPr lang="en-AU" sz="1200"/>
              <a:t>Energy something has because it is moving.</a:t>
            </a:r>
          </a:p>
          <a:p>
            <a:pPr algn="ctr">
              <a:buNone/>
            </a:pPr>
            <a:endParaRPr lang="en-AU" sz="1200"/>
          </a:p>
          <a:p>
            <a:pPr algn="ctr">
              <a:buNone/>
            </a:pPr>
            <a:endParaRPr lang="en-AU" sz="1200"/>
          </a:p>
        </p:txBody>
      </p:sp>
      <p:pic>
        <p:nvPicPr>
          <p:cNvPr id="15" name="Image 0">
            <a:extLst>
              <a:ext uri="{FF2B5EF4-FFF2-40B4-BE49-F238E27FC236}">
                <a16:creationId xmlns:a16="http://schemas.microsoft.com/office/drawing/2014/main" id="{F300BF3E-D22A-BDFD-3626-E057B83D7971}"/>
              </a:ext>
              <a:ext uri="{C183D7F6-B498-43B3-948B-1728B52AA6E4}">
                <adec:decorative xmlns:adec="http://schemas.microsoft.com/office/drawing/2017/decorative" val="1"/>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6446640" y="1396869"/>
            <a:ext cx="448594" cy="840277"/>
          </a:xfrm>
          <a:prstGeom prst="rect">
            <a:avLst/>
          </a:prstGeom>
        </p:spPr>
      </p:pic>
      <p:sp>
        <p:nvSpPr>
          <p:cNvPr id="12" name="TextBox 11">
            <a:extLst>
              <a:ext uri="{FF2B5EF4-FFF2-40B4-BE49-F238E27FC236}">
                <a16:creationId xmlns:a16="http://schemas.microsoft.com/office/drawing/2014/main" id="{127AC667-F389-5071-174A-41E0CC2ABC2D}"/>
              </a:ext>
            </a:extLst>
          </p:cNvPr>
          <p:cNvSpPr txBox="1"/>
          <p:nvPr/>
        </p:nvSpPr>
        <p:spPr>
          <a:xfrm>
            <a:off x="5303567" y="3157875"/>
            <a:ext cx="2494476" cy="1763881"/>
          </a:xfrm>
          <a:prstGeom prst="rect">
            <a:avLst/>
          </a:prstGeom>
          <a:noFill/>
        </p:spPr>
        <p:txBody>
          <a:bodyPr wrap="square">
            <a:spAutoFit/>
          </a:bodyPr>
          <a:lstStyle/>
          <a:p>
            <a:pPr>
              <a:lnSpc>
                <a:spcPct val="150000"/>
              </a:lnSpc>
              <a:buNone/>
            </a:pPr>
            <a:r>
              <a:rPr lang="en-AU" sz="1050" b="1">
                <a:solidFill>
                  <a:schemeClr val="bg1"/>
                </a:solidFill>
              </a:rPr>
              <a:t>Examples</a:t>
            </a:r>
          </a:p>
          <a:p>
            <a:pPr marL="171450" indent="-171450">
              <a:lnSpc>
                <a:spcPct val="150000"/>
              </a:lnSpc>
              <a:buFont typeface="Arial" panose="020B0604020202020204" pitchFamily="34" charset="0"/>
              <a:buChar char="•"/>
            </a:pPr>
            <a:r>
              <a:rPr lang="en-AU" sz="1050" b="1">
                <a:solidFill>
                  <a:schemeClr val="bg1"/>
                </a:solidFill>
              </a:rPr>
              <a:t>Light: </a:t>
            </a:r>
            <a:r>
              <a:rPr lang="en-AU" sz="1050">
                <a:solidFill>
                  <a:schemeClr val="bg1"/>
                </a:solidFill>
              </a:rPr>
              <a:t>carried by protons</a:t>
            </a:r>
          </a:p>
          <a:p>
            <a:pPr marL="171450" indent="-171450">
              <a:lnSpc>
                <a:spcPct val="150000"/>
              </a:lnSpc>
              <a:buFont typeface="Arial" panose="020B0604020202020204" pitchFamily="34" charset="0"/>
              <a:buChar char="•"/>
            </a:pPr>
            <a:r>
              <a:rPr lang="en-AU" sz="1050" b="1">
                <a:solidFill>
                  <a:schemeClr val="bg1"/>
                </a:solidFill>
              </a:rPr>
              <a:t>Sound: </a:t>
            </a:r>
            <a:r>
              <a:rPr lang="en-AU" sz="1050">
                <a:solidFill>
                  <a:schemeClr val="bg1"/>
                </a:solidFill>
              </a:rPr>
              <a:t>from vibrating air </a:t>
            </a:r>
          </a:p>
          <a:p>
            <a:pPr marL="171450" indent="-171450">
              <a:lnSpc>
                <a:spcPct val="150000"/>
              </a:lnSpc>
              <a:buFont typeface="Arial" panose="020B0604020202020204" pitchFamily="34" charset="0"/>
              <a:buChar char="•"/>
            </a:pPr>
            <a:r>
              <a:rPr lang="en-AU" sz="1050" b="1">
                <a:solidFill>
                  <a:schemeClr val="bg1"/>
                </a:solidFill>
              </a:rPr>
              <a:t>Mechanical: </a:t>
            </a:r>
            <a:r>
              <a:rPr lang="en-AU" sz="1050">
                <a:solidFill>
                  <a:schemeClr val="bg1"/>
                </a:solidFill>
              </a:rPr>
              <a:t>moving objects</a:t>
            </a:r>
          </a:p>
          <a:p>
            <a:pPr marL="171450" indent="-171450">
              <a:lnSpc>
                <a:spcPct val="150000"/>
              </a:lnSpc>
              <a:buFont typeface="Arial" panose="020B0604020202020204" pitchFamily="34" charset="0"/>
              <a:buChar char="•"/>
            </a:pPr>
            <a:r>
              <a:rPr lang="en-AU" sz="1050" b="1">
                <a:solidFill>
                  <a:schemeClr val="bg1"/>
                </a:solidFill>
              </a:rPr>
              <a:t>Thermal: </a:t>
            </a:r>
            <a:r>
              <a:rPr lang="en-AU" sz="1050">
                <a:solidFill>
                  <a:schemeClr val="bg1"/>
                </a:solidFill>
              </a:rPr>
              <a:t>moving particles </a:t>
            </a:r>
          </a:p>
          <a:p>
            <a:pPr marL="171450" indent="-171450">
              <a:lnSpc>
                <a:spcPct val="150000"/>
              </a:lnSpc>
              <a:buFont typeface="Arial" panose="020B0604020202020204" pitchFamily="34" charset="0"/>
              <a:buChar char="•"/>
            </a:pPr>
            <a:r>
              <a:rPr lang="en-AU" sz="1050" b="1">
                <a:solidFill>
                  <a:schemeClr val="bg1"/>
                </a:solidFill>
              </a:rPr>
              <a:t>Electrical: </a:t>
            </a:r>
            <a:r>
              <a:rPr lang="en-AU" sz="1050">
                <a:solidFill>
                  <a:schemeClr val="bg1"/>
                </a:solidFill>
              </a:rPr>
              <a:t>flowing charges </a:t>
            </a:r>
          </a:p>
          <a:p>
            <a:pPr marL="171450" indent="-171450">
              <a:lnSpc>
                <a:spcPct val="150000"/>
              </a:lnSpc>
              <a:buFont typeface="Arial" panose="020B0604020202020204" pitchFamily="34" charset="0"/>
              <a:buChar char="•"/>
            </a:pPr>
            <a:r>
              <a:rPr lang="en-AU" sz="1050" b="1">
                <a:solidFill>
                  <a:schemeClr val="bg1"/>
                </a:solidFill>
              </a:rPr>
              <a:t>Electromagnetic: </a:t>
            </a:r>
            <a:r>
              <a:rPr lang="en-AU" sz="1050">
                <a:solidFill>
                  <a:schemeClr val="bg1"/>
                </a:solidFill>
              </a:rPr>
              <a:t>oscillate and travel </a:t>
            </a:r>
          </a:p>
        </p:txBody>
      </p:sp>
    </p:spTree>
    <p:extLst>
      <p:ext uri="{BB962C8B-B14F-4D97-AF65-F5344CB8AC3E}">
        <p14:creationId xmlns:p14="http://schemas.microsoft.com/office/powerpoint/2010/main" val="148880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75E36-AC5F-99A5-264C-3699A4194D13}"/>
            </a:ext>
          </a:extLst>
        </p:cNvPr>
        <p:cNvGrpSpPr/>
        <p:nvPr/>
      </p:nvGrpSpPr>
      <p:grpSpPr>
        <a:xfrm>
          <a:off x="0" y="0"/>
          <a:ext cx="0" cy="0"/>
          <a:chOff x="0" y="0"/>
          <a:chExt cx="0" cy="0"/>
        </a:xfrm>
      </p:grpSpPr>
      <p:sp>
        <p:nvSpPr>
          <p:cNvPr id="7" name="TextBox 4">
            <a:extLst>
              <a:ext uri="{FF2B5EF4-FFF2-40B4-BE49-F238E27FC236}">
                <a16:creationId xmlns:a16="http://schemas.microsoft.com/office/drawing/2014/main" id="{8BF6E48B-373C-54CB-ADAE-120A307D30DE}"/>
              </a:ext>
            </a:extLst>
          </p:cNvPr>
          <p:cNvSpPr txBox="1">
            <a:spLocks noGrp="1"/>
          </p:cNvSpPr>
          <p:nvPr>
            <p:ph type="title" idx="4294967295"/>
          </p:nvPr>
        </p:nvSpPr>
        <p:spPr>
          <a:xfrm>
            <a:off x="2875221" y="392168"/>
            <a:ext cx="3081949" cy="4457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3849"/>
              </a:lnSpc>
              <a:spcBef>
                <a:spcPts val="0"/>
              </a:spcBef>
              <a:spcAft>
                <a:spcPts val="0"/>
              </a:spcAft>
              <a:buClrTx/>
              <a:buSzTx/>
              <a:buFontTx/>
              <a:buNone/>
              <a:tabLst/>
              <a:defRPr/>
            </a:pPr>
            <a:r>
              <a:rPr kumimoji="0" lang="en-US" sz="2750" b="1" i="0" u="none" strike="noStrike" kern="1200" cap="none" spc="0" normalizeH="0" baseline="0" noProof="0">
                <a:ln>
                  <a:noFill/>
                </a:ln>
                <a:solidFill>
                  <a:srgbClr val="004B87"/>
                </a:solidFill>
                <a:effectLst/>
                <a:uLnTx/>
                <a:uFillTx/>
                <a:latin typeface="Calibri (MS) Bold"/>
                <a:ea typeface="Calibri (MS) Bold"/>
                <a:cs typeface="Calibri (MS) Bold"/>
                <a:sym typeface="Calibri (MS) Bold"/>
              </a:rPr>
              <a:t>Energy</a:t>
            </a:r>
            <a:r>
              <a:rPr kumimoji="0" lang="en-US" sz="2750" b="1" i="0" u="none" strike="noStrike" kern="1200" cap="none" spc="0" normalizeH="0" baseline="0" noProof="0">
                <a:ln>
                  <a:noFill/>
                </a:ln>
                <a:solidFill>
                  <a:schemeClr val="bg1"/>
                </a:solidFill>
                <a:effectLst/>
                <a:uLnTx/>
                <a:uFillTx/>
                <a:latin typeface="Calibri (MS) Bold"/>
                <a:ea typeface="Calibri (MS) Bold"/>
                <a:cs typeface="Calibri (MS) Bold"/>
                <a:sym typeface="Calibri (MS) Bold"/>
              </a:rPr>
              <a:t> </a:t>
            </a:r>
          </a:p>
        </p:txBody>
      </p:sp>
      <p:sp>
        <p:nvSpPr>
          <p:cNvPr id="6" name="Rectangle: Rounded Corners 5">
            <a:extLst>
              <a:ext uri="{FF2B5EF4-FFF2-40B4-BE49-F238E27FC236}">
                <a16:creationId xmlns:a16="http://schemas.microsoft.com/office/drawing/2014/main" id="{EEA57516-13EC-6B2C-0F90-BB52EF628BD5}"/>
              </a:ext>
              <a:ext uri="{C183D7F6-B498-43B3-948B-1728B52AA6E4}">
                <adec:decorative xmlns:adec="http://schemas.microsoft.com/office/drawing/2017/decorative" val="1"/>
              </a:ext>
            </a:extLst>
          </p:cNvPr>
          <p:cNvSpPr/>
          <p:nvPr/>
        </p:nvSpPr>
        <p:spPr>
          <a:xfrm>
            <a:off x="4723242" y="1411850"/>
            <a:ext cx="3388136" cy="3150947"/>
          </a:xfrm>
          <a:prstGeom prst="roundRect">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2" name="Rectangle: Rounded Corners 1">
            <a:extLst>
              <a:ext uri="{FF2B5EF4-FFF2-40B4-BE49-F238E27FC236}">
                <a16:creationId xmlns:a16="http://schemas.microsoft.com/office/drawing/2014/main" id="{D377B892-32D2-AF6B-8ADF-9A86BEC722DC}"/>
              </a:ext>
              <a:ext uri="{C183D7F6-B498-43B3-948B-1728B52AA6E4}">
                <adec:decorative xmlns:adec="http://schemas.microsoft.com/office/drawing/2017/decorative" val="1"/>
              </a:ext>
            </a:extLst>
          </p:cNvPr>
          <p:cNvSpPr/>
          <p:nvPr/>
        </p:nvSpPr>
        <p:spPr>
          <a:xfrm>
            <a:off x="734096" y="1411849"/>
            <a:ext cx="3388136" cy="3150948"/>
          </a:xfrm>
          <a:prstGeom prst="round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sp>
        <p:nvSpPr>
          <p:cNvPr id="5" name="TextBox 5">
            <a:extLst>
              <a:ext uri="{FF2B5EF4-FFF2-40B4-BE49-F238E27FC236}">
                <a16:creationId xmlns:a16="http://schemas.microsoft.com/office/drawing/2014/main" id="{91C7A4E8-6FB3-7E90-945F-E8D9C6822ACD}"/>
              </a:ext>
            </a:extLst>
          </p:cNvPr>
          <p:cNvSpPr txBox="1"/>
          <p:nvPr/>
        </p:nvSpPr>
        <p:spPr>
          <a:xfrm>
            <a:off x="1715661" y="927852"/>
            <a:ext cx="6593859" cy="592213"/>
          </a:xfrm>
          <a:prstGeom prst="rect">
            <a:avLst/>
          </a:prstGeom>
        </p:spPr>
        <p:txBody>
          <a:bodyPr wrap="square" lIns="0" tIns="0" rIns="0" bIns="0" rtlCol="0" anchor="t">
            <a:spAutoFit/>
          </a:bodyPr>
          <a:lstStyle/>
          <a:p>
            <a:pPr marL="156527" lvl="1">
              <a:lnSpc>
                <a:spcPct val="150000"/>
              </a:lnSpc>
            </a:pPr>
            <a:r>
              <a:rPr lang="en-AU" sz="1400">
                <a:solidFill>
                  <a:schemeClr val="accent3"/>
                </a:solidFill>
              </a:rPr>
              <a:t>Energy is never gained or lost but can be </a:t>
            </a:r>
            <a:r>
              <a:rPr lang="en-AU" sz="1400" b="1">
                <a:solidFill>
                  <a:schemeClr val="accent3"/>
                </a:solidFill>
              </a:rPr>
              <a:t>transferred</a:t>
            </a:r>
            <a:r>
              <a:rPr lang="en-AU" sz="1400">
                <a:solidFill>
                  <a:schemeClr val="accent3"/>
                </a:solidFill>
              </a:rPr>
              <a:t> or </a:t>
            </a:r>
            <a:r>
              <a:rPr lang="en-AU" sz="1400" b="1">
                <a:solidFill>
                  <a:schemeClr val="accent3"/>
                </a:solidFill>
              </a:rPr>
              <a:t>transformed</a:t>
            </a:r>
            <a:r>
              <a:rPr lang="en-AU" sz="1400">
                <a:solidFill>
                  <a:schemeClr val="accent3"/>
                </a:solidFill>
              </a:rPr>
              <a:t>.</a:t>
            </a:r>
          </a:p>
          <a:p>
            <a:pPr marL="384810" lvl="1" indent="-228600">
              <a:lnSpc>
                <a:spcPct val="150000"/>
              </a:lnSpc>
              <a:buFont typeface="Arial" panose="020B0604020202020204" pitchFamily="34" charset="0"/>
              <a:buChar char="•"/>
            </a:pPr>
            <a:endParaRPr lang="en-AU" sz="1300" b="1">
              <a:ea typeface="Calibri"/>
              <a:cs typeface="Calibri"/>
            </a:endParaRPr>
          </a:p>
        </p:txBody>
      </p:sp>
      <p:sp>
        <p:nvSpPr>
          <p:cNvPr id="3" name="TextBox 2">
            <a:extLst>
              <a:ext uri="{FF2B5EF4-FFF2-40B4-BE49-F238E27FC236}">
                <a16:creationId xmlns:a16="http://schemas.microsoft.com/office/drawing/2014/main" id="{E1C0D6EB-2A87-3B2A-3ACB-88AAE560B4A5}"/>
              </a:ext>
            </a:extLst>
          </p:cNvPr>
          <p:cNvSpPr txBox="1"/>
          <p:nvPr/>
        </p:nvSpPr>
        <p:spPr>
          <a:xfrm>
            <a:off x="834481" y="1556424"/>
            <a:ext cx="2977690" cy="1539845"/>
          </a:xfrm>
          <a:prstGeom prst="rect">
            <a:avLst/>
          </a:prstGeom>
          <a:noFill/>
        </p:spPr>
        <p:txBody>
          <a:bodyPr wrap="square">
            <a:spAutoFit/>
          </a:bodyPr>
          <a:lstStyle/>
          <a:p>
            <a:pPr marL="156210" lvl="1" algn="ctr">
              <a:lnSpc>
                <a:spcPct val="150000"/>
              </a:lnSpc>
            </a:pPr>
            <a:r>
              <a:rPr lang="en-AU" sz="1600" b="1">
                <a:solidFill>
                  <a:schemeClr val="bg1"/>
                </a:solidFill>
              </a:rPr>
              <a:t>TRANSFER</a:t>
            </a:r>
          </a:p>
          <a:p>
            <a:pPr marL="156210" lvl="1" algn="ctr">
              <a:lnSpc>
                <a:spcPct val="150000"/>
              </a:lnSpc>
            </a:pPr>
            <a:r>
              <a:rPr lang="en-AU" sz="1200">
                <a:solidFill>
                  <a:schemeClr val="bg1"/>
                </a:solidFill>
              </a:rPr>
              <a:t>The movement of one energy form </a:t>
            </a:r>
            <a:r>
              <a:rPr lang="en-AU" sz="1200" b="1">
                <a:solidFill>
                  <a:schemeClr val="bg1"/>
                </a:solidFill>
              </a:rPr>
              <a:t>within </a:t>
            </a:r>
            <a:r>
              <a:rPr lang="en-AU" sz="1200">
                <a:solidFill>
                  <a:schemeClr val="bg1"/>
                </a:solidFill>
              </a:rPr>
              <a:t>or </a:t>
            </a:r>
            <a:r>
              <a:rPr lang="en-AU" sz="1200" b="1">
                <a:solidFill>
                  <a:schemeClr val="bg1"/>
                </a:solidFill>
              </a:rPr>
              <a:t>across objects</a:t>
            </a:r>
            <a:r>
              <a:rPr lang="en-AU" sz="1200">
                <a:solidFill>
                  <a:schemeClr val="bg1"/>
                </a:solidFill>
              </a:rPr>
              <a:t> or </a:t>
            </a:r>
            <a:r>
              <a:rPr lang="en-AU" sz="1200" b="1">
                <a:solidFill>
                  <a:schemeClr val="bg1"/>
                </a:solidFill>
              </a:rPr>
              <a:t>mediums</a:t>
            </a:r>
            <a:r>
              <a:rPr lang="en-AU" sz="1200">
                <a:solidFill>
                  <a:schemeClr val="bg1"/>
                </a:solidFill>
              </a:rPr>
              <a:t> in a system. </a:t>
            </a:r>
          </a:p>
          <a:p>
            <a:pPr marL="156210" lvl="1" algn="ctr">
              <a:lnSpc>
                <a:spcPct val="150000"/>
              </a:lnSpc>
            </a:pPr>
            <a:r>
              <a:rPr lang="en-AU" sz="1200">
                <a:solidFill>
                  <a:schemeClr val="bg1"/>
                </a:solidFill>
              </a:rPr>
              <a:t>The energy stays in the </a:t>
            </a:r>
            <a:r>
              <a:rPr lang="en-AU" sz="1200" b="1">
                <a:solidFill>
                  <a:schemeClr val="bg1"/>
                </a:solidFill>
              </a:rPr>
              <a:t>same</a:t>
            </a:r>
            <a:r>
              <a:rPr lang="en-AU" sz="1200">
                <a:solidFill>
                  <a:schemeClr val="bg1"/>
                </a:solidFill>
              </a:rPr>
              <a:t> form. </a:t>
            </a:r>
          </a:p>
          <a:p>
            <a:pPr marL="156210" lvl="1" algn="ctr">
              <a:lnSpc>
                <a:spcPct val="150000"/>
              </a:lnSpc>
            </a:pPr>
            <a:r>
              <a:rPr lang="en-AU" sz="1200">
                <a:solidFill>
                  <a:schemeClr val="bg1"/>
                </a:solidFill>
              </a:rPr>
              <a:t>For example, hitting a ball with the bat. </a:t>
            </a:r>
            <a:endParaRPr lang="en-AU" sz="1600" b="1">
              <a:solidFill>
                <a:schemeClr val="bg1"/>
              </a:solidFill>
            </a:endParaRPr>
          </a:p>
        </p:txBody>
      </p:sp>
      <p:sp>
        <p:nvSpPr>
          <p:cNvPr id="4" name="TextBox 3">
            <a:extLst>
              <a:ext uri="{FF2B5EF4-FFF2-40B4-BE49-F238E27FC236}">
                <a16:creationId xmlns:a16="http://schemas.microsoft.com/office/drawing/2014/main" id="{2D0D9D21-5727-D6FD-BE76-D06BBEC5DD33}"/>
              </a:ext>
            </a:extLst>
          </p:cNvPr>
          <p:cNvSpPr txBox="1"/>
          <p:nvPr/>
        </p:nvSpPr>
        <p:spPr>
          <a:xfrm>
            <a:off x="4805546" y="1609986"/>
            <a:ext cx="3081862" cy="1262846"/>
          </a:xfrm>
          <a:prstGeom prst="rect">
            <a:avLst/>
          </a:prstGeom>
          <a:noFill/>
        </p:spPr>
        <p:txBody>
          <a:bodyPr wrap="square">
            <a:spAutoFit/>
          </a:bodyPr>
          <a:lstStyle/>
          <a:p>
            <a:pPr marL="156527" lvl="1" algn="ctr">
              <a:lnSpc>
                <a:spcPct val="150000"/>
              </a:lnSpc>
            </a:pPr>
            <a:r>
              <a:rPr lang="en-AU" sz="1600" b="1" dirty="0">
                <a:solidFill>
                  <a:schemeClr val="bg1"/>
                </a:solidFill>
              </a:rPr>
              <a:t>TRANSFORMATION</a:t>
            </a:r>
          </a:p>
          <a:p>
            <a:pPr marL="156527" lvl="1" algn="ctr">
              <a:lnSpc>
                <a:spcPct val="150000"/>
              </a:lnSpc>
            </a:pPr>
            <a:r>
              <a:rPr lang="en-AU" sz="1200" dirty="0">
                <a:solidFill>
                  <a:schemeClr val="bg1"/>
                </a:solidFill>
              </a:rPr>
              <a:t>When energy in a system </a:t>
            </a:r>
            <a:r>
              <a:rPr lang="en-AU" sz="1200" b="1" dirty="0">
                <a:solidFill>
                  <a:schemeClr val="bg1"/>
                </a:solidFill>
              </a:rPr>
              <a:t>changes</a:t>
            </a:r>
            <a:r>
              <a:rPr lang="en-AU" sz="1200" dirty="0">
                <a:solidFill>
                  <a:schemeClr val="bg1"/>
                </a:solidFill>
              </a:rPr>
              <a:t> from </a:t>
            </a:r>
            <a:r>
              <a:rPr lang="en-AU" sz="1200" b="1" dirty="0">
                <a:solidFill>
                  <a:schemeClr val="bg1"/>
                </a:solidFill>
              </a:rPr>
              <a:t>one form to another</a:t>
            </a:r>
            <a:r>
              <a:rPr lang="en-AU" sz="1200" dirty="0">
                <a:solidFill>
                  <a:schemeClr val="bg1"/>
                </a:solidFill>
              </a:rPr>
              <a:t>. </a:t>
            </a:r>
          </a:p>
          <a:p>
            <a:pPr marL="156527" lvl="1" algn="ctr">
              <a:lnSpc>
                <a:spcPct val="150000"/>
              </a:lnSpc>
            </a:pPr>
            <a:r>
              <a:rPr lang="en-AU" sz="1200" dirty="0">
                <a:solidFill>
                  <a:schemeClr val="bg1"/>
                </a:solidFill>
              </a:rPr>
              <a:t>For example, turning on a light. </a:t>
            </a:r>
            <a:endParaRPr lang="en-AU" sz="1200" b="1" dirty="0">
              <a:solidFill>
                <a:schemeClr val="bg1"/>
              </a:solidFill>
            </a:endParaRPr>
          </a:p>
        </p:txBody>
      </p:sp>
      <p:pic>
        <p:nvPicPr>
          <p:cNvPr id="11" name="Image 0" descr="Illustration of a wooden baseball bat striking a baseball in motion.">
            <a:extLst>
              <a:ext uri="{FF2B5EF4-FFF2-40B4-BE49-F238E27FC236}">
                <a16:creationId xmlns:a16="http://schemas.microsoft.com/office/drawing/2014/main" id="{79B5D2F3-F73A-57E3-C32B-C7EC003D6EA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1584783" y="3279889"/>
            <a:ext cx="1533928" cy="837283"/>
          </a:xfrm>
          <a:prstGeom prst="rect">
            <a:avLst/>
          </a:prstGeom>
        </p:spPr>
      </p:pic>
      <p:pic>
        <p:nvPicPr>
          <p:cNvPr id="12" name="Image 1" descr="Illustration of a glowing yellow light bulb with a metallic gray screw base.">
            <a:extLst>
              <a:ext uri="{FF2B5EF4-FFF2-40B4-BE49-F238E27FC236}">
                <a16:creationId xmlns:a16="http://schemas.microsoft.com/office/drawing/2014/main" id="{88747EFF-EBB2-B4E6-282C-C5AC8F109A8D}"/>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5824219" y="2820778"/>
            <a:ext cx="1186182" cy="1292294"/>
          </a:xfrm>
          <a:prstGeom prst="rect">
            <a:avLst/>
          </a:prstGeom>
        </p:spPr>
      </p:pic>
    </p:spTree>
    <p:extLst>
      <p:ext uri="{BB962C8B-B14F-4D97-AF65-F5344CB8AC3E}">
        <p14:creationId xmlns:p14="http://schemas.microsoft.com/office/powerpoint/2010/main" val="3582161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D1CAC-5BB9-F3F7-02F0-D7ADF2313572}"/>
            </a:ext>
          </a:extLst>
        </p:cNvPr>
        <p:cNvGrpSpPr/>
        <p:nvPr/>
      </p:nvGrpSpPr>
      <p:grpSpPr>
        <a:xfrm>
          <a:off x="0" y="0"/>
          <a:ext cx="0" cy="0"/>
          <a:chOff x="0" y="0"/>
          <a:chExt cx="0" cy="0"/>
        </a:xfrm>
      </p:grpSpPr>
      <p:sp>
        <p:nvSpPr>
          <p:cNvPr id="53" name="TextBox 4">
            <a:extLst>
              <a:ext uri="{FF2B5EF4-FFF2-40B4-BE49-F238E27FC236}">
                <a16:creationId xmlns:a16="http://schemas.microsoft.com/office/drawing/2014/main" id="{1800993C-6678-C171-C7C5-87E1666FD807}"/>
              </a:ext>
            </a:extLst>
          </p:cNvPr>
          <p:cNvSpPr txBox="1">
            <a:spLocks noGrp="1"/>
          </p:cNvSpPr>
          <p:nvPr>
            <p:ph type="title" idx="4294967295"/>
          </p:nvPr>
        </p:nvSpPr>
        <p:spPr>
          <a:xfrm>
            <a:off x="2610988" y="1326321"/>
            <a:ext cx="5818998" cy="4679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990"/>
              </a:lnSpc>
              <a:spcBef>
                <a:spcPts val="0"/>
              </a:spcBef>
              <a:spcAft>
                <a:spcPts val="0"/>
              </a:spcAft>
              <a:buClrTx/>
              <a:buSzTx/>
              <a:buFontTx/>
              <a:buNone/>
              <a:tabLst/>
              <a:defRPr/>
            </a:pPr>
            <a:r>
              <a:rPr kumimoji="0" lang="en-US" sz="2400" b="1" i="0" u="none" strike="noStrike" kern="1200" cap="none" spc="0" normalizeH="0" baseline="0" noProof="0">
                <a:ln>
                  <a:noFill/>
                </a:ln>
                <a:solidFill>
                  <a:srgbClr val="004B87"/>
                </a:solidFill>
                <a:effectLst/>
                <a:uLnTx/>
                <a:uFillTx/>
                <a:latin typeface="Calibri (MS) Bold" panose="020B0604020202020204" charset="0"/>
                <a:ea typeface="Calibri (MS) Bold"/>
                <a:cs typeface="Calibri (MS) Bold" panose="020B0604020202020204" charset="0"/>
                <a:sym typeface="Calibri (MS) Bold"/>
              </a:rPr>
              <a:t>CHECK YOUR UNDERSTANDING</a:t>
            </a:r>
          </a:p>
        </p:txBody>
      </p:sp>
      <p:pic>
        <p:nvPicPr>
          <p:cNvPr id="9" name="Picture 8" descr="Photograph showing a wildfire burning dry grass in an open field with smoke rising against a clear blue sky. ">
            <a:extLst>
              <a:ext uri="{FF2B5EF4-FFF2-40B4-BE49-F238E27FC236}">
                <a16:creationId xmlns:a16="http://schemas.microsoft.com/office/drawing/2014/main" id="{C41705BE-B49A-6DEC-D3A6-774BA9DFA856}"/>
              </a:ext>
            </a:extLst>
          </p:cNvPr>
          <p:cNvPicPr>
            <a:picLocks noChangeAspect="1"/>
          </p:cNvPicPr>
          <p:nvPr/>
        </p:nvPicPr>
        <p:blipFill>
          <a:blip r:embed="rId3" cstate="print">
            <a:extLst>
              <a:ext uri="{28A0092B-C50C-407E-A947-70E740481C1C}">
                <a14:useLocalDpi xmlns:a14="http://schemas.microsoft.com/office/drawing/2010/main"/>
              </a:ext>
            </a:extLst>
          </a:blip>
          <a:srcRect t="-50" b="-74"/>
          <a:stretch>
            <a:fillRect/>
          </a:stretch>
        </p:blipFill>
        <p:spPr>
          <a:xfrm>
            <a:off x="-1" y="1"/>
            <a:ext cx="2331721" cy="5147310"/>
          </a:xfrm>
          <a:prstGeom prst="rect">
            <a:avLst/>
          </a:prstGeom>
        </p:spPr>
      </p:pic>
      <p:sp>
        <p:nvSpPr>
          <p:cNvPr id="11" name="Rectangle: Rounded Corners 10">
            <a:extLst>
              <a:ext uri="{FF2B5EF4-FFF2-40B4-BE49-F238E27FC236}">
                <a16:creationId xmlns:a16="http://schemas.microsoft.com/office/drawing/2014/main" id="{58B3F1ED-54F4-C5F2-A2BB-6D59FC631931}"/>
              </a:ext>
            </a:extLst>
          </p:cNvPr>
          <p:cNvSpPr/>
          <p:nvPr/>
        </p:nvSpPr>
        <p:spPr>
          <a:xfrm>
            <a:off x="2613490" y="1916315"/>
            <a:ext cx="1753943" cy="324000"/>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200" i="1">
                <a:solidFill>
                  <a:schemeClr val="bg1"/>
                </a:solidFill>
                <a:latin typeface="Arial" panose="020B0604020202020204" pitchFamily="34" charset="0"/>
              </a:rPr>
              <a:t>Think-Pair-Share</a:t>
            </a:r>
          </a:p>
        </p:txBody>
      </p:sp>
      <p:sp>
        <p:nvSpPr>
          <p:cNvPr id="5" name="TextBox 4">
            <a:extLst>
              <a:ext uri="{FF2B5EF4-FFF2-40B4-BE49-F238E27FC236}">
                <a16:creationId xmlns:a16="http://schemas.microsoft.com/office/drawing/2014/main" id="{C0CB9BF1-6F8B-E124-A53E-A8E61466A7E7}"/>
              </a:ext>
            </a:extLst>
          </p:cNvPr>
          <p:cNvSpPr txBox="1"/>
          <p:nvPr/>
        </p:nvSpPr>
        <p:spPr>
          <a:xfrm>
            <a:off x="2610988" y="2333482"/>
            <a:ext cx="6018663" cy="1305422"/>
          </a:xfrm>
          <a:prstGeom prst="rect">
            <a:avLst/>
          </a:prstGeom>
          <a:noFill/>
        </p:spPr>
        <p:txBody>
          <a:bodyPr wrap="square" lIns="45720" tIns="22860" rIns="45720" bIns="22860" anchor="t">
            <a:spAutoFit/>
          </a:bodyPr>
          <a:lstStyle/>
          <a:p>
            <a:pPr marL="228600" indent="-228600" fontAlgn="base">
              <a:lnSpc>
                <a:spcPct val="150000"/>
              </a:lnSpc>
              <a:buFont typeface="Arial" panose="020B0604020202020204" pitchFamily="34" charset="0"/>
              <a:buChar char="•"/>
            </a:pPr>
            <a:r>
              <a:rPr lang="en-AU" sz="1400">
                <a:solidFill>
                  <a:srgbClr val="000000"/>
                </a:solidFill>
                <a:latin typeface="Calibri" panose="020F0502020204030204" pitchFamily="34" charset="0"/>
              </a:rPr>
              <a:t>What energy form does the bat have when it strikes the ball? </a:t>
            </a:r>
          </a:p>
          <a:p>
            <a:pPr marL="228600" indent="-228600" fontAlgn="base">
              <a:lnSpc>
                <a:spcPct val="150000"/>
              </a:lnSpc>
              <a:buFont typeface="Arial" panose="020B0604020202020204" pitchFamily="34" charset="0"/>
              <a:buChar char="•"/>
            </a:pPr>
            <a:r>
              <a:rPr lang="en-AU" sz="1400">
                <a:solidFill>
                  <a:srgbClr val="000000"/>
                </a:solidFill>
                <a:latin typeface="Calibri" panose="020F0502020204030204" pitchFamily="34" charset="0"/>
              </a:rPr>
              <a:t>What change in the ball does that energy generate? </a:t>
            </a:r>
          </a:p>
          <a:p>
            <a:pPr marL="228600" indent="-228600" fontAlgn="base">
              <a:lnSpc>
                <a:spcPct val="150000"/>
              </a:lnSpc>
              <a:buFont typeface="Arial" panose="020B0604020202020204" pitchFamily="34" charset="0"/>
              <a:buChar char="•"/>
            </a:pPr>
            <a:r>
              <a:rPr lang="en-AU" sz="1400">
                <a:solidFill>
                  <a:srgbClr val="000000"/>
                </a:solidFill>
                <a:latin typeface="Calibri" panose="020F0502020204030204" pitchFamily="34" charset="0"/>
              </a:rPr>
              <a:t>What energy goes into the light bulb when it is switched on?</a:t>
            </a:r>
          </a:p>
          <a:p>
            <a:pPr marL="685800" lvl="1" indent="-228600" fontAlgn="base">
              <a:lnSpc>
                <a:spcPct val="150000"/>
              </a:lnSpc>
              <a:buFont typeface="Arial" panose="020B0604020202020204" pitchFamily="34" charset="0"/>
              <a:buChar char="•"/>
            </a:pPr>
            <a:r>
              <a:rPr lang="en-AU" sz="1400">
                <a:solidFill>
                  <a:srgbClr val="000000"/>
                </a:solidFill>
                <a:latin typeface="Calibri"/>
                <a:ea typeface="Calibri"/>
                <a:cs typeface="Calibri"/>
              </a:rPr>
              <a:t>What energy type/s does this energy </a:t>
            </a:r>
            <a:r>
              <a:rPr lang="en-AU" sz="1400" b="1">
                <a:solidFill>
                  <a:srgbClr val="000000"/>
                </a:solidFill>
                <a:latin typeface="Calibri"/>
                <a:ea typeface="Calibri"/>
                <a:cs typeface="Calibri"/>
              </a:rPr>
              <a:t>transform</a:t>
            </a:r>
            <a:r>
              <a:rPr lang="en-AU" sz="1400">
                <a:solidFill>
                  <a:srgbClr val="000000"/>
                </a:solidFill>
                <a:latin typeface="Calibri"/>
                <a:ea typeface="Calibri"/>
                <a:cs typeface="Calibri"/>
              </a:rPr>
              <a:t> into? </a:t>
            </a:r>
            <a:r>
              <a:rPr lang="en-AU" sz="900">
                <a:solidFill>
                  <a:srgbClr val="000000"/>
                </a:solidFill>
                <a:latin typeface="Calibri"/>
                <a:ea typeface="Calibri"/>
                <a:cs typeface="Calibri"/>
              </a:rPr>
              <a:t> </a:t>
            </a:r>
          </a:p>
        </p:txBody>
      </p:sp>
    </p:spTree>
    <p:extLst>
      <p:ext uri="{BB962C8B-B14F-4D97-AF65-F5344CB8AC3E}">
        <p14:creationId xmlns:p14="http://schemas.microsoft.com/office/powerpoint/2010/main" val="3027039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2845A-AF6B-4074-8DFB-2EE0973CC9B8}"/>
            </a:ext>
          </a:extLst>
        </p:cNvPr>
        <p:cNvGrpSpPr/>
        <p:nvPr/>
      </p:nvGrpSpPr>
      <p:grpSpPr>
        <a:xfrm>
          <a:off x="0" y="0"/>
          <a:ext cx="0" cy="0"/>
          <a:chOff x="0" y="0"/>
          <a:chExt cx="0" cy="0"/>
        </a:xfrm>
      </p:grpSpPr>
      <p:sp>
        <p:nvSpPr>
          <p:cNvPr id="53" name="TextBox 4">
            <a:extLst>
              <a:ext uri="{FF2B5EF4-FFF2-40B4-BE49-F238E27FC236}">
                <a16:creationId xmlns:a16="http://schemas.microsoft.com/office/drawing/2014/main" id="{B13EC496-FAF0-EEB2-6E5A-1055AE8A6AB4}"/>
              </a:ext>
            </a:extLst>
          </p:cNvPr>
          <p:cNvSpPr txBox="1">
            <a:spLocks noGrp="1"/>
          </p:cNvSpPr>
          <p:nvPr>
            <p:ph type="title" idx="4294967295"/>
          </p:nvPr>
        </p:nvSpPr>
        <p:spPr>
          <a:xfrm>
            <a:off x="522998" y="787400"/>
            <a:ext cx="7001330"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4B87"/>
                </a:solidFill>
                <a:effectLst/>
                <a:uLnTx/>
                <a:uFillTx/>
                <a:latin typeface="Calibri (MS) Bold" panose="020B0604020202020204" charset="0"/>
                <a:ea typeface="Calibri (MS) Bold"/>
                <a:cs typeface="Calibri (MS) Bold" panose="020B0604020202020204" charset="0"/>
                <a:sym typeface="Calibri (MS) Bold"/>
              </a:rPr>
              <a:t>Energy systems,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4B87"/>
                </a:solidFill>
                <a:effectLst/>
                <a:uLnTx/>
                <a:uFillTx/>
                <a:latin typeface="Calibri (MS) Bold" panose="020B0604020202020204" charset="0"/>
                <a:ea typeface="Calibri (MS) Bold"/>
                <a:cs typeface="Calibri (MS) Bold" panose="020B0604020202020204" charset="0"/>
                <a:sym typeface="Calibri (MS) Bold"/>
              </a:rPr>
              <a:t>transfers and transformations </a:t>
            </a:r>
          </a:p>
        </p:txBody>
      </p:sp>
      <p:sp>
        <p:nvSpPr>
          <p:cNvPr id="11" name="Rectangle: Rounded Corners 10">
            <a:extLst>
              <a:ext uri="{FF2B5EF4-FFF2-40B4-BE49-F238E27FC236}">
                <a16:creationId xmlns:a16="http://schemas.microsoft.com/office/drawing/2014/main" id="{BBC8B8F9-C0B6-0E8C-D674-BC7F80DE839D}"/>
              </a:ext>
            </a:extLst>
          </p:cNvPr>
          <p:cNvSpPr/>
          <p:nvPr/>
        </p:nvSpPr>
        <p:spPr>
          <a:xfrm>
            <a:off x="522998" y="1675789"/>
            <a:ext cx="1753943" cy="324000"/>
          </a:xfrm>
          <a:prstGeom prst="roundRect">
            <a:avLst/>
          </a:prstGeom>
          <a:solidFill>
            <a:srgbClr val="004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200" i="1">
                <a:solidFill>
                  <a:schemeClr val="bg1"/>
                </a:solidFill>
                <a:latin typeface="Arial" panose="020B0604020202020204" pitchFamily="34" charset="0"/>
              </a:rPr>
              <a:t>Activity  </a:t>
            </a:r>
          </a:p>
        </p:txBody>
      </p:sp>
      <p:sp>
        <p:nvSpPr>
          <p:cNvPr id="6" name="TextBox 5">
            <a:extLst>
              <a:ext uri="{FF2B5EF4-FFF2-40B4-BE49-F238E27FC236}">
                <a16:creationId xmlns:a16="http://schemas.microsoft.com/office/drawing/2014/main" id="{5D6DD843-C276-7F09-5D96-2888B173FEA7}"/>
              </a:ext>
            </a:extLst>
          </p:cNvPr>
          <p:cNvSpPr txBox="1"/>
          <p:nvPr/>
        </p:nvSpPr>
        <p:spPr>
          <a:xfrm>
            <a:off x="522998" y="2210713"/>
            <a:ext cx="7935202" cy="1945213"/>
          </a:xfrm>
          <a:prstGeom prst="rect">
            <a:avLst/>
          </a:prstGeom>
          <a:noFill/>
          <a:ln>
            <a:noFill/>
          </a:ln>
        </p:spPr>
        <p:txBody>
          <a:bodyPr wrap="square" lIns="45720" tIns="22860" rIns="45720" bIns="22860" anchor="t">
            <a:spAutoFit/>
          </a:bodyPr>
          <a:lstStyle/>
          <a:p>
            <a:pPr marL="342900" indent="-342900">
              <a:lnSpc>
                <a:spcPct val="150000"/>
              </a:lnSpc>
              <a:spcBef>
                <a:spcPct val="0"/>
              </a:spcBef>
              <a:spcAft>
                <a:spcPct val="0"/>
              </a:spcAft>
              <a:buFont typeface="+mj-lt"/>
              <a:buAutoNum type="arabicPeriod"/>
            </a:pPr>
            <a:r>
              <a:rPr lang="en-US" altLang="en-US" sz="1400">
                <a:cs typeface="Arial"/>
              </a:rPr>
              <a:t>Observe energy systems in action: sparkler, plant, and M&amp;Ms. </a:t>
            </a:r>
          </a:p>
          <a:p>
            <a:pPr marL="342900" indent="-342900">
              <a:lnSpc>
                <a:spcPct val="150000"/>
              </a:lnSpc>
              <a:spcBef>
                <a:spcPct val="0"/>
              </a:spcBef>
              <a:spcAft>
                <a:spcPct val="0"/>
              </a:spcAft>
              <a:buFont typeface="+mj-lt"/>
              <a:buAutoNum type="arabicPeriod"/>
            </a:pPr>
            <a:r>
              <a:rPr lang="en-US" altLang="en-US" sz="1400">
                <a:cs typeface="Arial"/>
              </a:rPr>
              <a:t>Identify the energy type entering and leaving the system.</a:t>
            </a:r>
          </a:p>
          <a:p>
            <a:pPr marL="342900" indent="-342900">
              <a:lnSpc>
                <a:spcPct val="150000"/>
              </a:lnSpc>
              <a:spcBef>
                <a:spcPct val="0"/>
              </a:spcBef>
              <a:spcAft>
                <a:spcPct val="0"/>
              </a:spcAft>
              <a:buFont typeface="+mj-lt"/>
              <a:buAutoNum type="arabicPeriod"/>
            </a:pPr>
            <a:r>
              <a:rPr lang="en-US" altLang="en-US" sz="1400">
                <a:cs typeface="Arial"/>
              </a:rPr>
              <a:t>Draw a flow diagram to represent each energy system.</a:t>
            </a:r>
          </a:p>
          <a:p>
            <a:pPr>
              <a:lnSpc>
                <a:spcPct val="150000"/>
              </a:lnSpc>
              <a:spcBef>
                <a:spcPct val="0"/>
              </a:spcBef>
              <a:spcAft>
                <a:spcPct val="0"/>
              </a:spcAft>
            </a:pPr>
            <a:endParaRPr lang="en-US" altLang="en-US" sz="1400">
              <a:latin typeface="Arial"/>
              <a:cs typeface="Arial"/>
            </a:endParaRPr>
          </a:p>
          <a:p>
            <a:pPr>
              <a:lnSpc>
                <a:spcPct val="150000"/>
              </a:lnSpc>
              <a:spcBef>
                <a:spcPct val="0"/>
              </a:spcBef>
              <a:spcAft>
                <a:spcPct val="0"/>
              </a:spcAft>
            </a:pPr>
            <a:endParaRPr lang="en-US" altLang="en-US" sz="1400">
              <a:latin typeface="Arial"/>
              <a:cs typeface="Arial"/>
            </a:endParaRPr>
          </a:p>
          <a:p>
            <a:pPr>
              <a:lnSpc>
                <a:spcPct val="150000"/>
              </a:lnSpc>
              <a:spcBef>
                <a:spcPct val="0"/>
              </a:spcBef>
              <a:spcAft>
                <a:spcPct val="0"/>
              </a:spcAft>
            </a:pPr>
            <a:endParaRPr lang="en-US" altLang="en-US" sz="1400">
              <a:latin typeface="Arial"/>
              <a:cs typeface="Arial"/>
            </a:endParaRPr>
          </a:p>
        </p:txBody>
      </p:sp>
      <p:grpSp>
        <p:nvGrpSpPr>
          <p:cNvPr id="19" name="Group 18" descr="An illustration of a sparkler in a diagram circle. ">
            <a:extLst>
              <a:ext uri="{FF2B5EF4-FFF2-40B4-BE49-F238E27FC236}">
                <a16:creationId xmlns:a16="http://schemas.microsoft.com/office/drawing/2014/main" id="{BA15D92A-CAE9-68B5-73BB-F86EFE12E486}"/>
              </a:ext>
            </a:extLst>
          </p:cNvPr>
          <p:cNvGrpSpPr/>
          <p:nvPr/>
        </p:nvGrpSpPr>
        <p:grpSpPr>
          <a:xfrm>
            <a:off x="593611" y="3435846"/>
            <a:ext cx="1352427" cy="1607866"/>
            <a:chOff x="1907503" y="3400619"/>
            <a:chExt cx="1352427" cy="1607866"/>
          </a:xfrm>
        </p:grpSpPr>
        <p:sp>
          <p:nvSpPr>
            <p:cNvPr id="12" name="Oval 11">
              <a:extLst>
                <a:ext uri="{FF2B5EF4-FFF2-40B4-BE49-F238E27FC236}">
                  <a16:creationId xmlns:a16="http://schemas.microsoft.com/office/drawing/2014/main" id="{23645BB0-90E1-A2DB-E681-C003BBBE834B}"/>
                </a:ext>
              </a:extLst>
            </p:cNvPr>
            <p:cNvSpPr/>
            <p:nvPr/>
          </p:nvSpPr>
          <p:spPr>
            <a:xfrm>
              <a:off x="1907503" y="3400619"/>
              <a:ext cx="1352427" cy="1309255"/>
            </a:xfrm>
            <a:custGeom>
              <a:avLst/>
              <a:gdLst>
                <a:gd name="csX0" fmla="*/ 0 w 1352427"/>
                <a:gd name="csY0" fmla="*/ 654628 h 1309255"/>
                <a:gd name="csX1" fmla="*/ 676214 w 1352427"/>
                <a:gd name="csY1" fmla="*/ 0 h 1309255"/>
                <a:gd name="csX2" fmla="*/ 1352428 w 1352427"/>
                <a:gd name="csY2" fmla="*/ 654628 h 1309255"/>
                <a:gd name="csX3" fmla="*/ 676214 w 1352427"/>
                <a:gd name="csY3" fmla="*/ 1309256 h 1309255"/>
                <a:gd name="csX4" fmla="*/ 0 w 1352427"/>
                <a:gd name="csY4" fmla="*/ 654628 h 1309255"/>
              </a:gdLst>
              <a:ahLst/>
              <a:cxnLst>
                <a:cxn ang="0">
                  <a:pos x="csX0" y="csY0"/>
                </a:cxn>
                <a:cxn ang="0">
                  <a:pos x="csX1" y="csY1"/>
                </a:cxn>
                <a:cxn ang="0">
                  <a:pos x="csX2" y="csY2"/>
                </a:cxn>
                <a:cxn ang="0">
                  <a:pos x="csX3" y="csY3"/>
                </a:cxn>
                <a:cxn ang="0">
                  <a:pos x="csX4" y="csY4"/>
                </a:cxn>
              </a:cxnLst>
              <a:rect l="l" t="t" r="r" b="b"/>
              <a:pathLst>
                <a:path w="1352427" h="1309255" fill="none" extrusionOk="0">
                  <a:moveTo>
                    <a:pt x="0" y="654628"/>
                  </a:moveTo>
                  <a:cubicBezTo>
                    <a:pt x="-9367" y="247569"/>
                    <a:pt x="313832" y="34764"/>
                    <a:pt x="676214" y="0"/>
                  </a:cubicBezTo>
                  <a:cubicBezTo>
                    <a:pt x="1091009" y="46660"/>
                    <a:pt x="1363750" y="307728"/>
                    <a:pt x="1352428" y="654628"/>
                  </a:cubicBezTo>
                  <a:cubicBezTo>
                    <a:pt x="1368770" y="1058129"/>
                    <a:pt x="1022229" y="1300567"/>
                    <a:pt x="676214" y="1309256"/>
                  </a:cubicBezTo>
                  <a:cubicBezTo>
                    <a:pt x="249539" y="1340857"/>
                    <a:pt x="13064" y="1026781"/>
                    <a:pt x="0" y="654628"/>
                  </a:cubicBezTo>
                  <a:close/>
                </a:path>
                <a:path w="1352427" h="1309255" stroke="0" extrusionOk="0">
                  <a:moveTo>
                    <a:pt x="0" y="654628"/>
                  </a:moveTo>
                  <a:cubicBezTo>
                    <a:pt x="50070" y="219093"/>
                    <a:pt x="334971" y="-74524"/>
                    <a:pt x="676214" y="0"/>
                  </a:cubicBezTo>
                  <a:cubicBezTo>
                    <a:pt x="1125524" y="38054"/>
                    <a:pt x="1311724" y="296090"/>
                    <a:pt x="1352428" y="654628"/>
                  </a:cubicBezTo>
                  <a:cubicBezTo>
                    <a:pt x="1416087" y="1011648"/>
                    <a:pt x="1012120" y="1231764"/>
                    <a:pt x="676214" y="1309256"/>
                  </a:cubicBezTo>
                  <a:cubicBezTo>
                    <a:pt x="335231" y="1371545"/>
                    <a:pt x="16240" y="954985"/>
                    <a:pt x="0" y="654628"/>
                  </a:cubicBezTo>
                  <a:close/>
                </a:path>
              </a:pathLst>
            </a:custGeom>
            <a:ln>
              <a:solidFill>
                <a:srgbClr val="E87722"/>
              </a:solidFill>
              <a:prstDash val="solid"/>
              <a:extLst>
                <a:ext uri="{C807C97D-BFC1-408E-A445-0C87EB9F89A2}">
                  <ask:lineSketchStyleProps xmlns:ask="http://schemas.microsoft.com/office/drawing/2018/sketchyshapes" sd="2161999474">
                    <a:prstGeom prst="ellipse">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sz="900"/>
            </a:p>
          </p:txBody>
        </p:sp>
        <p:pic>
          <p:nvPicPr>
            <p:cNvPr id="4" name="Image 0" descr="preencoded.png">
              <a:extLst>
                <a:ext uri="{FF2B5EF4-FFF2-40B4-BE49-F238E27FC236}">
                  <a16:creationId xmlns:a16="http://schemas.microsoft.com/office/drawing/2014/main" id="{4DF98130-7015-BE37-909A-28DE5561DCC5}"/>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a:ext>
              </a:extLst>
            </a:blip>
            <a:stretch>
              <a:fillRect/>
            </a:stretch>
          </p:blipFill>
          <p:spPr>
            <a:xfrm>
              <a:off x="2354277" y="3518943"/>
              <a:ext cx="481169" cy="1072605"/>
            </a:xfrm>
            <a:prstGeom prst="rect">
              <a:avLst/>
            </a:prstGeom>
          </p:spPr>
        </p:pic>
        <p:sp>
          <p:nvSpPr>
            <p:cNvPr id="5" name="TextBox 4">
              <a:extLst>
                <a:ext uri="{FF2B5EF4-FFF2-40B4-BE49-F238E27FC236}">
                  <a16:creationId xmlns:a16="http://schemas.microsoft.com/office/drawing/2014/main" id="{ECF538E6-C0DD-39B1-F7C2-89FF48C3B91E}"/>
                </a:ext>
              </a:extLst>
            </p:cNvPr>
            <p:cNvSpPr txBox="1"/>
            <p:nvPr/>
          </p:nvSpPr>
          <p:spPr>
            <a:xfrm>
              <a:off x="2187571" y="4746875"/>
              <a:ext cx="792289" cy="261610"/>
            </a:xfrm>
            <a:prstGeom prst="rect">
              <a:avLst/>
            </a:prstGeom>
            <a:noFill/>
          </p:spPr>
          <p:txBody>
            <a:bodyPr wrap="square" rtlCol="0">
              <a:spAutoFit/>
            </a:bodyPr>
            <a:lstStyle/>
            <a:p>
              <a:r>
                <a:rPr lang="en-AU" sz="1100" i="1"/>
                <a:t>1. Sparkler</a:t>
              </a:r>
            </a:p>
          </p:txBody>
        </p:sp>
      </p:grpSp>
      <p:grpSp>
        <p:nvGrpSpPr>
          <p:cNvPr id="18" name="Group 17" descr="An illustration of a potted plant in a diagram circle. ">
            <a:extLst>
              <a:ext uri="{FF2B5EF4-FFF2-40B4-BE49-F238E27FC236}">
                <a16:creationId xmlns:a16="http://schemas.microsoft.com/office/drawing/2014/main" id="{E8BE3572-55F1-B805-A9D9-1AC7240E0C7E}"/>
              </a:ext>
            </a:extLst>
          </p:cNvPr>
          <p:cNvGrpSpPr/>
          <p:nvPr/>
        </p:nvGrpSpPr>
        <p:grpSpPr>
          <a:xfrm>
            <a:off x="2498389" y="3435846"/>
            <a:ext cx="1352427" cy="1604740"/>
            <a:chOff x="3812281" y="3400619"/>
            <a:chExt cx="1352427" cy="1604740"/>
          </a:xfrm>
        </p:grpSpPr>
        <p:sp>
          <p:nvSpPr>
            <p:cNvPr id="10" name="Oval 9">
              <a:extLst>
                <a:ext uri="{FF2B5EF4-FFF2-40B4-BE49-F238E27FC236}">
                  <a16:creationId xmlns:a16="http://schemas.microsoft.com/office/drawing/2014/main" id="{E400B890-505C-187B-0408-69CA778A55D6}"/>
                </a:ext>
              </a:extLst>
            </p:cNvPr>
            <p:cNvSpPr/>
            <p:nvPr/>
          </p:nvSpPr>
          <p:spPr>
            <a:xfrm>
              <a:off x="3812281" y="3400619"/>
              <a:ext cx="1352427" cy="1309255"/>
            </a:xfrm>
            <a:custGeom>
              <a:avLst/>
              <a:gdLst>
                <a:gd name="csX0" fmla="*/ 0 w 1352427"/>
                <a:gd name="csY0" fmla="*/ 654628 h 1309255"/>
                <a:gd name="csX1" fmla="*/ 676214 w 1352427"/>
                <a:gd name="csY1" fmla="*/ 0 h 1309255"/>
                <a:gd name="csX2" fmla="*/ 1352428 w 1352427"/>
                <a:gd name="csY2" fmla="*/ 654628 h 1309255"/>
                <a:gd name="csX3" fmla="*/ 676214 w 1352427"/>
                <a:gd name="csY3" fmla="*/ 1309256 h 1309255"/>
                <a:gd name="csX4" fmla="*/ 0 w 1352427"/>
                <a:gd name="csY4" fmla="*/ 654628 h 1309255"/>
              </a:gdLst>
              <a:ahLst/>
              <a:cxnLst>
                <a:cxn ang="0">
                  <a:pos x="csX0" y="csY0"/>
                </a:cxn>
                <a:cxn ang="0">
                  <a:pos x="csX1" y="csY1"/>
                </a:cxn>
                <a:cxn ang="0">
                  <a:pos x="csX2" y="csY2"/>
                </a:cxn>
                <a:cxn ang="0">
                  <a:pos x="csX3" y="csY3"/>
                </a:cxn>
                <a:cxn ang="0">
                  <a:pos x="csX4" y="csY4"/>
                </a:cxn>
              </a:cxnLst>
              <a:rect l="l" t="t" r="r" b="b"/>
              <a:pathLst>
                <a:path w="1352427" h="1309255" fill="none" extrusionOk="0">
                  <a:moveTo>
                    <a:pt x="0" y="654628"/>
                  </a:moveTo>
                  <a:cubicBezTo>
                    <a:pt x="6347" y="289609"/>
                    <a:pt x="330957" y="-2377"/>
                    <a:pt x="676214" y="0"/>
                  </a:cubicBezTo>
                  <a:cubicBezTo>
                    <a:pt x="1013620" y="22843"/>
                    <a:pt x="1356956" y="293762"/>
                    <a:pt x="1352428" y="654628"/>
                  </a:cubicBezTo>
                  <a:cubicBezTo>
                    <a:pt x="1360631" y="1007222"/>
                    <a:pt x="1000948" y="1293386"/>
                    <a:pt x="676214" y="1309256"/>
                  </a:cubicBezTo>
                  <a:cubicBezTo>
                    <a:pt x="243879" y="1346728"/>
                    <a:pt x="4131" y="1024127"/>
                    <a:pt x="0" y="654628"/>
                  </a:cubicBezTo>
                  <a:close/>
                </a:path>
                <a:path w="1352427" h="1309255" stroke="0" extrusionOk="0">
                  <a:moveTo>
                    <a:pt x="0" y="654628"/>
                  </a:moveTo>
                  <a:cubicBezTo>
                    <a:pt x="47623" y="249743"/>
                    <a:pt x="312751" y="25374"/>
                    <a:pt x="676214" y="0"/>
                  </a:cubicBezTo>
                  <a:cubicBezTo>
                    <a:pt x="1002113" y="-26307"/>
                    <a:pt x="1290493" y="313819"/>
                    <a:pt x="1352428" y="654628"/>
                  </a:cubicBezTo>
                  <a:cubicBezTo>
                    <a:pt x="1401179" y="1034191"/>
                    <a:pt x="1036977" y="1325347"/>
                    <a:pt x="676214" y="1309256"/>
                  </a:cubicBezTo>
                  <a:cubicBezTo>
                    <a:pt x="355528" y="1350816"/>
                    <a:pt x="-51747" y="1046098"/>
                    <a:pt x="0" y="654628"/>
                  </a:cubicBezTo>
                  <a:close/>
                </a:path>
              </a:pathLst>
            </a:custGeom>
            <a:ln>
              <a:solidFill>
                <a:srgbClr val="E87722"/>
              </a:solidFill>
              <a:extLst>
                <a:ext uri="{C807C97D-BFC1-408E-A445-0C87EB9F89A2}">
                  <ask:lineSketchStyleProps xmlns:ask="http://schemas.microsoft.com/office/drawing/2018/sketchyshapes" sd="1808761005">
                    <a:prstGeom prst="ellipse">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sz="900"/>
            </a:p>
          </p:txBody>
        </p:sp>
        <p:pic>
          <p:nvPicPr>
            <p:cNvPr id="7" name="Image 1" descr="preencoded.png">
              <a:extLst>
                <a:ext uri="{FF2B5EF4-FFF2-40B4-BE49-F238E27FC236}">
                  <a16:creationId xmlns:a16="http://schemas.microsoft.com/office/drawing/2014/main" id="{B956121B-F320-8509-3773-DB5356BF3E46}"/>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a:ext>
              </a:extLst>
            </a:blip>
            <a:stretch>
              <a:fillRect/>
            </a:stretch>
          </p:blipFill>
          <p:spPr>
            <a:xfrm>
              <a:off x="4124520" y="3518943"/>
              <a:ext cx="792042" cy="937302"/>
            </a:xfrm>
            <a:prstGeom prst="rect">
              <a:avLst/>
            </a:prstGeom>
          </p:spPr>
        </p:pic>
        <p:sp>
          <p:nvSpPr>
            <p:cNvPr id="13" name="TextBox 12">
              <a:extLst>
                <a:ext uri="{FF2B5EF4-FFF2-40B4-BE49-F238E27FC236}">
                  <a16:creationId xmlns:a16="http://schemas.microsoft.com/office/drawing/2014/main" id="{F94DC38B-E406-E5E4-536B-D39ECECAD5A2}"/>
                </a:ext>
              </a:extLst>
            </p:cNvPr>
            <p:cNvSpPr txBox="1"/>
            <p:nvPr/>
          </p:nvSpPr>
          <p:spPr>
            <a:xfrm>
              <a:off x="4172893" y="4743749"/>
              <a:ext cx="663504" cy="261610"/>
            </a:xfrm>
            <a:prstGeom prst="rect">
              <a:avLst/>
            </a:prstGeom>
            <a:noFill/>
          </p:spPr>
          <p:txBody>
            <a:bodyPr wrap="square" rtlCol="0">
              <a:spAutoFit/>
            </a:bodyPr>
            <a:lstStyle/>
            <a:p>
              <a:r>
                <a:rPr lang="en-AU" sz="1100" i="1"/>
                <a:t>2. Plant</a:t>
              </a:r>
            </a:p>
          </p:txBody>
        </p:sp>
      </p:grpSp>
      <p:grpSp>
        <p:nvGrpSpPr>
          <p:cNvPr id="17" name="Group 16" descr="An illustration of a groupd of red, blue and yellow M&amp;Ms, in a diagram circle.">
            <a:extLst>
              <a:ext uri="{FF2B5EF4-FFF2-40B4-BE49-F238E27FC236}">
                <a16:creationId xmlns:a16="http://schemas.microsoft.com/office/drawing/2014/main" id="{0C9BD436-179F-6C48-FE4A-250ECD70EF59}"/>
              </a:ext>
            </a:extLst>
          </p:cNvPr>
          <p:cNvGrpSpPr/>
          <p:nvPr/>
        </p:nvGrpSpPr>
        <p:grpSpPr>
          <a:xfrm>
            <a:off x="4483241" y="3435846"/>
            <a:ext cx="1352427" cy="1604740"/>
            <a:chOff x="5797133" y="3400619"/>
            <a:chExt cx="1352427" cy="1604740"/>
          </a:xfrm>
        </p:grpSpPr>
        <p:sp>
          <p:nvSpPr>
            <p:cNvPr id="9" name="Oval 8">
              <a:extLst>
                <a:ext uri="{FF2B5EF4-FFF2-40B4-BE49-F238E27FC236}">
                  <a16:creationId xmlns:a16="http://schemas.microsoft.com/office/drawing/2014/main" id="{C9273BF0-AFED-BFD9-5B80-0115353E68BC}"/>
                </a:ext>
              </a:extLst>
            </p:cNvPr>
            <p:cNvSpPr/>
            <p:nvPr/>
          </p:nvSpPr>
          <p:spPr>
            <a:xfrm>
              <a:off x="5797133" y="3400619"/>
              <a:ext cx="1352427" cy="1309255"/>
            </a:xfrm>
            <a:custGeom>
              <a:avLst/>
              <a:gdLst>
                <a:gd name="csX0" fmla="*/ 0 w 1352427"/>
                <a:gd name="csY0" fmla="*/ 654628 h 1309255"/>
                <a:gd name="csX1" fmla="*/ 676214 w 1352427"/>
                <a:gd name="csY1" fmla="*/ 0 h 1309255"/>
                <a:gd name="csX2" fmla="*/ 1352428 w 1352427"/>
                <a:gd name="csY2" fmla="*/ 654628 h 1309255"/>
                <a:gd name="csX3" fmla="*/ 676214 w 1352427"/>
                <a:gd name="csY3" fmla="*/ 1309256 h 1309255"/>
                <a:gd name="csX4" fmla="*/ 0 w 1352427"/>
                <a:gd name="csY4" fmla="*/ 654628 h 1309255"/>
              </a:gdLst>
              <a:ahLst/>
              <a:cxnLst>
                <a:cxn ang="0">
                  <a:pos x="csX0" y="csY0"/>
                </a:cxn>
                <a:cxn ang="0">
                  <a:pos x="csX1" y="csY1"/>
                </a:cxn>
                <a:cxn ang="0">
                  <a:pos x="csX2" y="csY2"/>
                </a:cxn>
                <a:cxn ang="0">
                  <a:pos x="csX3" y="csY3"/>
                </a:cxn>
                <a:cxn ang="0">
                  <a:pos x="csX4" y="csY4"/>
                </a:cxn>
              </a:cxnLst>
              <a:rect l="l" t="t" r="r" b="b"/>
              <a:pathLst>
                <a:path w="1352427" h="1309255" fill="none" extrusionOk="0">
                  <a:moveTo>
                    <a:pt x="0" y="654628"/>
                  </a:moveTo>
                  <a:cubicBezTo>
                    <a:pt x="-3433" y="315898"/>
                    <a:pt x="300533" y="-64836"/>
                    <a:pt x="676214" y="0"/>
                  </a:cubicBezTo>
                  <a:cubicBezTo>
                    <a:pt x="1048166" y="64183"/>
                    <a:pt x="1406206" y="340094"/>
                    <a:pt x="1352428" y="654628"/>
                  </a:cubicBezTo>
                  <a:cubicBezTo>
                    <a:pt x="1396982" y="999818"/>
                    <a:pt x="988981" y="1274289"/>
                    <a:pt x="676214" y="1309256"/>
                  </a:cubicBezTo>
                  <a:cubicBezTo>
                    <a:pt x="272996" y="1295097"/>
                    <a:pt x="42068" y="1029471"/>
                    <a:pt x="0" y="654628"/>
                  </a:cubicBezTo>
                  <a:close/>
                </a:path>
                <a:path w="1352427" h="1309255" stroke="0" extrusionOk="0">
                  <a:moveTo>
                    <a:pt x="0" y="654628"/>
                  </a:moveTo>
                  <a:cubicBezTo>
                    <a:pt x="22860" y="308951"/>
                    <a:pt x="300603" y="-4088"/>
                    <a:pt x="676214" y="0"/>
                  </a:cubicBezTo>
                  <a:cubicBezTo>
                    <a:pt x="1077315" y="61393"/>
                    <a:pt x="1348068" y="238097"/>
                    <a:pt x="1352428" y="654628"/>
                  </a:cubicBezTo>
                  <a:cubicBezTo>
                    <a:pt x="1377331" y="1017128"/>
                    <a:pt x="1076972" y="1247718"/>
                    <a:pt x="676214" y="1309256"/>
                  </a:cubicBezTo>
                  <a:cubicBezTo>
                    <a:pt x="273288" y="1252198"/>
                    <a:pt x="-21761" y="1021076"/>
                    <a:pt x="0" y="654628"/>
                  </a:cubicBezTo>
                  <a:close/>
                </a:path>
              </a:pathLst>
            </a:custGeom>
            <a:ln>
              <a:solidFill>
                <a:srgbClr val="E87722"/>
              </a:solidFill>
              <a:extLst>
                <a:ext uri="{C807C97D-BFC1-408E-A445-0C87EB9F89A2}">
                  <ask:lineSketchStyleProps xmlns:ask="http://schemas.microsoft.com/office/drawing/2018/sketchyshapes" sd="1837834708">
                    <a:prstGeom prst="ellipse">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sz="900"/>
            </a:p>
          </p:txBody>
        </p:sp>
        <p:pic>
          <p:nvPicPr>
            <p:cNvPr id="8" name="Image 2" descr="preencoded.png">
              <a:extLst>
                <a:ext uri="{FF2B5EF4-FFF2-40B4-BE49-F238E27FC236}">
                  <a16:creationId xmlns:a16="http://schemas.microsoft.com/office/drawing/2014/main" id="{F64F4F87-E7D4-2CD9-0FA1-CABB9B996B5D}"/>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a:ext>
              </a:extLst>
            </a:blip>
            <a:stretch>
              <a:fillRect/>
            </a:stretch>
          </p:blipFill>
          <p:spPr>
            <a:xfrm>
              <a:off x="5997097" y="3819660"/>
              <a:ext cx="952500" cy="471173"/>
            </a:xfrm>
            <a:prstGeom prst="rect">
              <a:avLst/>
            </a:prstGeom>
          </p:spPr>
        </p:pic>
        <p:sp>
          <p:nvSpPr>
            <p:cNvPr id="14" name="TextBox 13">
              <a:extLst>
                <a:ext uri="{FF2B5EF4-FFF2-40B4-BE49-F238E27FC236}">
                  <a16:creationId xmlns:a16="http://schemas.microsoft.com/office/drawing/2014/main" id="{6ACFB8BD-CA69-209D-ECA4-C9C51F1B29A2}"/>
                </a:ext>
              </a:extLst>
            </p:cNvPr>
            <p:cNvSpPr txBox="1"/>
            <p:nvPr/>
          </p:nvSpPr>
          <p:spPr>
            <a:xfrm>
              <a:off x="6120870" y="4743749"/>
              <a:ext cx="792289" cy="261610"/>
            </a:xfrm>
            <a:prstGeom prst="rect">
              <a:avLst/>
            </a:prstGeom>
            <a:noFill/>
          </p:spPr>
          <p:txBody>
            <a:bodyPr wrap="square" rtlCol="0">
              <a:spAutoFit/>
            </a:bodyPr>
            <a:lstStyle/>
            <a:p>
              <a:r>
                <a:rPr lang="en-AU" sz="1100" i="1"/>
                <a:t>3. M&amp;Ms</a:t>
              </a:r>
            </a:p>
          </p:txBody>
        </p:sp>
      </p:grpSp>
      <p:pic>
        <p:nvPicPr>
          <p:cNvPr id="16" name="Picture 15">
            <a:extLst>
              <a:ext uri="{FF2B5EF4-FFF2-40B4-BE49-F238E27FC236}">
                <a16:creationId xmlns:a16="http://schemas.microsoft.com/office/drawing/2014/main" id="{189BA4A4-27DB-897F-D493-883021FA77FA}"/>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7258709" y="0"/>
            <a:ext cx="1950721" cy="5143500"/>
          </a:xfrm>
          <a:prstGeom prst="rect">
            <a:avLst/>
          </a:prstGeom>
        </p:spPr>
      </p:pic>
    </p:spTree>
    <p:extLst>
      <p:ext uri="{BB962C8B-B14F-4D97-AF65-F5344CB8AC3E}">
        <p14:creationId xmlns:p14="http://schemas.microsoft.com/office/powerpoint/2010/main" val="14404994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5a9cb49e-5bbb-473f-b56f-1f168d1918ae"/>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5a9cb49e-5bbb-473f-b56f-1f168d1918ae&quot;:{&quot;type&quot;:&quot;FIGURE_OBJECT&quot;,&quot;id&quot;:&quot;5a9cb49e-5bbb-473f-b56f-1f168d1918ae&quot;,&quot;relativeTransform&quot;:{&quot;translate&quot;:{&quot;x&quot;:48.78204022868542,&quot;y&quot;:43.92337915799972},&quot;rotate&quot;:0,&quot;skewX&quot;:0,&quot;scale&quot;:{&quot;x&quot;:1,&quot;y&quot;:1}},&quot;opacity&quot;:1,&quot;path&quot;:{&quot;type&quot;:&quot;POLY_LINE&quot;,&quot;points&quot;:[{&quot;x&quot;:-195.5691748807712,&quot;y&quot;:34.865630941981486},{&quot;x&quot;:-126.91257109803514,&quot;y&quot;:10.88731909174382}],&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6584aeb9-c2dd-4276-a273-8a5c76aaa137&quot;,&quot;order&quot;:&quot;1&quot;},&quot;connectorInfo&quot;:{&quot;type&quot;:&quot;LINE&quot;,&quot;offset&quot;:{&quot;x&quot;:0,&quot;y&quot;:0},&quot;bending&quot;:0.1,&quot;customized&quot;:false}},&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0.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5d9dc301-ceef-4599-861f-b2b206afdcad"/>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5d9dc301-ceef-4599-861f-b2b206afdcad&quot;:{&quot;id&quot;:&quot;5d9dc301-ceef-4599-861f-b2b206afdcad&quot;,&quot;type&quot;:&quot;FIGURE_OBJECT&quot;,&quot;relativeTransform&quot;:{&quot;translate&quot;:{&quot;x&quot;:-16.057112680127247,&quot;y&quot;:-207.7594553699601},&quot;rotate&quot;:-0.5193349388919514,&quot;skewX&quot;:-6.106226635438362e-16,&quot;scale&quot;:{&quot;x&quot;:0.9999999999999999,&quot;y&quot;:1.0000000000000007}},&quot;text&quot;:{&quot;textData&quot;:{&quot;lineSpacing&quot;:&quot;normal&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range&quot;:[0,7]}],&quot;text&quot;:&quot;THERMAL &quot;}],&quot;_lastCaretLocation&quot;:{&quot;lineIndex&quot;:0,&quot;runIndex&quot;:-1,&quot;charIndex&quot;:-1,&quot;endOfLine&quot;:true},&quot;textCurve&quot;:{&quot;type&quot;:&quot;circular&quot;,&quot;curveAmount&quot;:40}},&quot;format&quot;:&quot;BETTER_TEXT&quot;,&quot;size&quot;:{&quot;x&quot;:72.55389404296875,&quot;y&quot;:26.17076518903819},&quot;targetSize&quot;:{&quot;x&quot;:72.55389404296875,&quot;y&quot;:26.17076518903819}},&quot;parent&quot;:{&quot;type&quot;:&quot;CHILD&quot;,&quot;parentId&quot;:&quot;6584aeb9-c2dd-4276-a273-8a5c76aaa137&quot;,&quot;order&quot;:&quot;9999999&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00.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0707ed57-f9d7-4ca8-818f-d336bb7a01ca"/>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0707ed57-f9d7-4ca8-818f-d336bb7a01ca&quot;:{&quot;type&quot;:&quot;FIGURE_OBJECT&quot;,&quot;id&quot;:&quot;0707ed57-f9d7-4ca8-818f-d336bb7a01ca&quot;,&quot;relativeTransform&quot;:{&quot;translate&quot;:{&quot;x&quot;:-147.80712367005174,&quot;y&quot;:241.87096664505094},&quot;rotate&quot;:0,&quot;skewX&quot;:0,&quot;scale&quot;:{&quot;x&quot;:1,&quot;y&quot;:1}},&quot;opacity&quot;:1,&quot;path&quot;:{&quot;type&quot;:&quot;ELLIPSE&quot;,&quot;size&quot;:{&quot;x&quot;:113.67696680366458,&quot;y&quot;:112.72003593739036}},&quot;isLocked&quot;:false,&quot;pathStyles&quot;:[{&quot;type&quot;:&quot;FILL&quot;,&quot;fillStyle&quot;:&quot;rgb(255, 230, 207)&quot;},{&quot;type&quot;:&quot;STROKE&quot;,&quot;strokeStyle&quot;:&quot;rgba(232, 119, 34, 0.01)&quot;,&quot;lineWidth&quot;:2.3501811212560955,&quot;lineJoin&quot;:&quot;round&quot;}],&quot;parent&quot;:{&quot;type&quot;:&quot;CHILD&quot;,&quot;parentId&quot;:&quot;c259f4ce-c5d0-4fe4-b192-9f12dfe7ba37&quot;,&quot;order&quot;:&quot;999999987&quot;},&quot;layout&quot;:{&quot;sizeRatio&quot;:{&quot;x&quot;:0.7071067811865476,&quot;y&quot;:0.7071067811865476},&quot;keepAspectRatio&quot;:true}},&quot;2a29f735-2e92-4a7b-b9c0-32001a33323f&quot;:{&quot;id&quot;:&quot;2a29f735-2e92-4a7b-b9c0-32001a33323f&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21.935023798390223,&quot;color&quot;:&quot;rgb(0, 0, 0)&quot;,&quot;fontWeight&quot;:&quot;normal&quot;,&quot;fontStyle&quot;:&quot;normal&quot;,&quot;decoration&quot;:&quot;none&quot;}}]},&quot;format&quot;:&quot;BETTER_TEXT&quot;,&quot;size&quot;:{&quot;x&quot;:80.38175409158929,&quot;y&quot;:25.85199233381705},&quot;targetSize&quot;:{&quot;x&quot;:80.38175409158929,&quot;y&quot;:2}},&quot;parent&quot;:{&quot;type&quot;:&quot;CHILD&quot;,&quot;parentId&quot;:&quot;0707ed57-f9d7-4ca8-818f-d336bb7a01ca&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01.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66c7f13c-2d8c-4a5b-8027-6c66a7f127ef"/>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66c7f13c-2d8c-4a5b-8027-6c66a7f127ef&quot;:{&quot;type&quot;:&quot;FIGURE_OBJECT&quot;,&quot;id&quot;:&quot;66c7f13c-2d8c-4a5b-8027-6c66a7f127ef&quot;,&quot;relativeTransform&quot;:{&quot;translate&quot;:{&quot;x&quot;:-75.95591348123739,&quot;y&quot;:178.63245923872492},&quot;rotate&quot;:0,&quot;skewX&quot;:0,&quot;scale&quot;:{&quot;x&quot;:1,&quot;y&quot;:1}},&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c259f4ce-c5d0-4fe4-b192-9f12dfe7ba37&quot;,&quot;order&quot;:&quot;99999999&quot;},&quot;layout&quot;:{&quot;sizeRatio&quot;:{&quot;x&quot;:0.7071067811865476,&quot;y&quot;:0.7071067811865476},&quot;keepAspectRatio&quot;:true}},&quot;292384f1-0f91-42ab-9355-4e62082dbbb3&quot;:{&quot;id&quot;:&quot;292384f1-0f91-42ab-9355-4e62082dbbb3&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66c7f13c-2d8c-4a5b-8027-6c66a7f127ef&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02.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3cef6d67-e714-4060-a387-a609385c8541"/>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3cef6d67-e714-4060-a387-a609385c8541&quot;:{&quot;id&quot;:&quot;3cef6d67-e714-4060-a387-a609385c8541&quot;,&quot;type&quot;:&quot;FIGURE_OBJECT&quot;,&quot;relativeTransform&quot;:{&quot;translate&quot;:{&quot;x&quot;:-96.33251456752225,&quot;y&quot;:128.98351050257807},&quot;rotate&quot;:-0.3646576996158044,&quot;skewX&quot;:0,&quot;scale&quot;:{&quot;x&quot;:0.9999999999999999,&quot;y&quot;:0.9999999999999999}},&quot;text&quot;:{&quot;textData&quot;:{&quot;lineSpacing&quot;:&quot;normal&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range&quot;:[0,6]}],&quot;text&quot;:&quot;NUCLEAR&quot;}],&quot;_lastCaretLocation&quot;:{&quot;lineIndex&quot;:0,&quot;runIndex&quot;:-1,&quot;charIndex&quot;:-1,&quot;endOfLine&quot;:true},&quot;textCurve&quot;:{&quot;type&quot;:&quot;circular&quot;,&quot;curveAmount&quot;:49}},&quot;format&quot;:&quot;BETTER_TEXT&quot;,&quot;size&quot;:{&quot;x&quot;:66.65642259613547,&quot;y&quot;:27.01503724606332},&quot;targetSize&quot;:{&quot;x&quot;:66.65642259613547,&quot;y&quot;:27.01503724606332}},&quot;parent&quot;:{&quot;type&quot;:&quot;CHILD&quot;,&quot;parentId&quot;:&quot;c259f4ce-c5d0-4fe4-b192-9f12dfe7ba37&quot;,&quot;order&quot;:&quot;999999991&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03.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d55bfe51-6739-4e12-8072-f07085c4bb70"/>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d55bfe51-6739-4e12-8072-f07085c4bb70&quot;:{&quot;id&quot;:&quot;d55bfe51-6739-4e12-8072-f07085c4bb70&quot;,&quot;name&quot;:&quot;Atom (symbol)&quot;,&quot;displayName&quot;:&quot;&quot;,&quot;type&quot;:&quot;FIGURE_OBJECT&quot;,&quot;relativeTransform&quot;:{&quot;translate&quot;:{&quot;x&quot;:-75.95581912303575,&quot;y&quot;:178.63194116947062},&quot;rotate&quot;:0,&quot;skewX&quot;:0,&quot;scale&quot;:{&quot;x&quot;:0.48287708695946585,&quot;y&quot;:0.48287708695946585}},&quot;image&quot;:{&quot;url&quot;:&quot;https://icons.cdn.biorender.com/biorender/5a946547e97204001462f886/20180226195223/image/5a946547e97204001462f886.png&quot;,&quot;isPremium&quot;:false,&quot;isOrgIcon&quot;:false,&quot;size&quot;:{&quot;x&quot;:100,&quot;y&quot;:114.75409836065573}},&quot;source&quot;:{&quot;id&quot;:&quot;5a946547e97204001462f886&quot;,&quot;version&quot;:&quot;20180226195223&quot;,&quot;type&quot;:&quot;ASSETS&quot;},&quot;isPremium&quot;:false,&quot;parent&quot;:{&quot;type&quot;:&quot;CHILD&quot;,&quot;parentId&quot;:&quot;c259f4ce-c5d0-4fe4-b192-9f12dfe7ba37&quot;,&quot;order&quot;:&quot;999999992&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04.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edda805e-ad9b-4a38-97f1-0703c24ef652"/>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edda805e-ad9b-4a38-97f1-0703c24ef652&quot;:{&quot;type&quot;:&quot;FIGURE_OBJECT&quot;,&quot;id&quot;:&quot;edda805e-ad9b-4a38-97f1-0703c24ef652&quot;,&quot;parent&quot;:{&quot;type&quot;:&quot;CHILD&quot;,&quot;parentId&quot;:&quot;c259f4ce-c5d0-4fe4-b192-9f12dfe7ba37&quot;,&quot;order&quot;:&quot;999999994&quot;},&quot;relativeTransform&quot;:{&quot;translate&quot;:{&quot;x&quot;:204.7783903338705,&quot;y&quot;:241.45422224923084},&quot;rotate&quot;:0,&quot;skewX&quot;:0,&quot;scale&quot;:{&quot;x&quot;:1,&quot;y&quot;:1}}},&quot;0a90eba9-becc-4b45-a687-eb4168704ef7&quot;:{&quot;id&quot;:&quot;0a90eba9-becc-4b45-a687-eb4168704ef7&quot;,&quot;name&quot;:&quot;Earth interior cross-section without outer ring&quot;,&quot;displayName&quot;:&quot;Earth interior cross-section without outer ring&quot;,&quot;type&quot;:&quot;FIGURE_OBJECT&quot;,&quot;relativeTransform&quot;:{&quot;translate&quot;:{&quot;x&quot;:-352.5848888155118,&quot;y&quot;:-6.251713041822967},&quot;rotate&quot;:0,&quot;skewX&quot;:0,&quot;scale&quot;:{&quot;x&quot;:0.2364518275190639,&quot;y&quot;:0.2364518275190639}},&quot;image&quot;:{&quot;url&quot;:&quot;https://core.services.biorender.com/api/uploads/noredirect/6982cc1cf9c84c92385a7b25/1770179612497_3667dc64-b4ed-417e-81e1-52b94bd78cf4_icon.png&quot;,&quot;isPremium&quot;:false,&quot;isSignedURL&quot;:true,&quot;size&quot;:{&quot;x&quot;:300,&quot;y&quot;:360.6741573033708}},&quot;source&quot;:{&quot;id&quot;:&quot;6982cc1cf9c84c92385a7b25&quot;,&quot;type&quot;:&quot;UPLOADS&quot;},&quot;isPremium&quot;:false,&quot;parent&quot;:{&quot;type&quot;:&quot;CHILD&quot;,&quot;parentId&quot;:&quot;edda805e-ad9b-4a38-97f1-0703c24ef652&quot;,&quot;order&quot;:&quot;5&quot;}},&quot;9dc5e462-5b4f-4eb8-8191-c7b756fa6fb0&quot;:{&quot;type&quot;:&quot;FIGURE_OBJECT&quot;,&quot;id&quot;:&quot;9dc5e462-5b4f-4eb8-8191-c7b756fa6fb0&quot;,&quot;parent&quot;:{&quot;type&quot;:&quot;CROP&quot;,&quot;parentId&quot;:&quot;edda805e-ad9b-4a38-97f1-0703c24ef652&quot;,&quot;order&quot;:&quot;5&quot;},&quot;relativeTransform&quot;:{&quot;translate&quot;:{&quot;x&quot;:-352.5848888155118,&quot;y&quot;:0.416376393288175},&quot;rotate&quot;:0,&quot;skewX&quot;:0,&quot;scale&quot;:{&quot;x&quot;:35.46777412785957,&quot;y&quot;:35.97294238152904}},&quot;path&quot;:{&quot;type&quot;:&quot;RECT&quot;,&quot;size&quot;:{&quot;x&quot;:2,&quot;y&quot;:2}},&quot;pathStyles&quot;:[{&quot;type&quot;:&quot;FILL&quot;,&quot;fillStyle&quot;:&quot;#fff&quot;}],&quot;isFrozen&quot;:true},&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05.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ae6a8214-b2f9-408e-86d7-53b3dcf850a8"/>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ae6a8214-b2f9-408e-86d7-53b3dcf850a8&quot;:{&quot;id&quot;:&quot;ae6a8214-b2f9-408e-86d7-53b3dcf850a8&quot;,&quot;type&quot;:&quot;FIGURE_OBJECT&quot;,&quot;relativeTransform&quot;:{&quot;translate&quot;:{&quot;x&quot;:-177.60124108496163,&quot;y&quot;:193.00046080909436},&quot;rotate&quot;:-0.5333773787186356,&quot;skewX&quot;:0,&quot;scale&quot;:{&quot;x&quot;:1.0000000000000002,&quot;y&quot;:1.0000000000000002}},&quot;text&quot;:{&quot;textData&quot;:{&quot;lineSpacing&quot;:&quot;normal&quot;,&quot;alignment&quot;:&quot;center&quot;,&quot;verticalAlign&quot;:&quot;TOP&quot;,&quot;lines&quot;:[{&quot;runs&quot;:[{&quot;style&quot;:{&quot;fontFamily&quot;:&quot;Roboto&quot;,&quot;fontSize&quot;:12.666666666666666,&quot;color&quot;:&quot;rgba(112,112,113,1)&quot;,&quot;fontWeight&quot;:&quot;bold&quot;,&quot;fontStyle&quot;:&quot;normal&quot;,&quot;decoration&quot;:&quot;none&quot;,&quot;script&quot;:&quot;none&quot;},&quot;range&quot;:[0,14]}],&quot;text&quot;:&quot;NUCLEAR FISSON &quot;},{&quot;runs&quot;:[{&quot;style&quot;:{&quot;fontFamily&quot;:&quot;Roboto&quot;,&quot;fontSize&quot;:12.666666666666666,&quot;color&quot;:&quot;rgba(112,112,113,1)&quot;,&quot;fontWeight&quot;:&quot;bold&quot;,&quot;fontStyle&quot;:&quot;normal&quot;,&quot;decoration&quot;:&quot;none&quot;,&quot;script&quot;:&quot;none&quot;},&quot;range&quot;:[0,11]}],&quot;text&quot;:&quot;EARTH'S CORE&quot;}],&quot;_lastCaretLocation&quot;:{&quot;lineIndex&quot;:1,&quot;runIndex&quot;:-1,&quot;charIndex&quot;:-1,&quot;endOfLine&quot;:true},&quot;textCurve&quot;:{&quot;type&quot;:&quot;circular&quot;,&quot;curveAmount&quot;:40}},&quot;format&quot;:&quot;BETTER_TEXT&quot;,&quot;size&quot;:{&quot;x&quot;:110.80557250976562,&quot;y&quot;:57.447079391531894},&quot;targetSize&quot;:{&quot;x&quot;:110.80557250976562,&quot;y&quot;:57.447079391531894}},&quot;parent&quot;:{&quot;type&quot;:&quot;CHILD&quot;,&quot;parentId&quot;:&quot;c259f4ce-c5d0-4fe4-b192-9f12dfe7ba37&quot;,&quot;order&quot;:&quot;999999996&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06.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2f75b0ae-2d84-437b-b750-8d7a122aa349"/>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2f75b0ae-2d84-437b-b750-8d7a122aa349&quot;:{&quot;type&quot;:&quot;FIGURE_OBJECT&quot;,&quot;id&quot;:&quot;2f75b0ae-2d84-437b-b750-8d7a122aa349&quot;,&quot;relativeTransform&quot;:{&quot;translate&quot;:{&quot;x&quot;:-2.71869907869004,&quot;y&quot;:11.396474873159605},&quot;rotate&quot;:0,&quot;skewX&quot;:0,&quot;scale&quot;:{&quot;x&quot;:1,&quot;y&quot;:1}},&quot;opacity&quot;:1,&quot;path&quot;:{&quot;type&quot;:&quot;ELLIPSE&quot;,&quot;size&quot;:{&quot;x&quot;:212.66125150992073,&quot;y&quot;:196.90856621288964}},&quot;isLocked&quot;:false,&quot;pathStyles&quot;:[{&quot;type&quot;:&quot;FILL&quot;,&quot;fillStyle&quot;:&quot;rgba(0, 75, 135, 0.9803921568627451)&quot;},{&quot;type&quot;:&quot;STROKE&quot;,&quot;strokeStyle&quot;:&quot;rgba(255,255,255,1)&quot;,&quot;lineWidth&quot;:1.5293231475103377,&quot;lineJoin&quot;:&quot;round&quot;}],&quot;parent&quot;:{&quot;type&quot;:&quot;CHILD&quot;,&quot;parentId&quot;:&quot;c259f4ce-c5d0-4fe4-b192-9f12dfe7ba37&quot;,&quot;order&quot;:&quot;999999999999999998&quot;},&quot;layout&quot;:{&quot;sizeRatio&quot;:{&quot;x&quot;:0.7071067811865476,&quot;y&quot;:0.7071067811865476},&quot;keepAspectRatio&quot;:true}},&quot;46d147a9-afdc-4700-bde0-c183b3450f12&quot;:{&quot;id&quot;:&quot;46d147a9-afdc-4700-bde0-c183b3450f12&quot;,&quot;type&quot;:&quot;FIGURE_OBJECT&quot;,&quot;relativeTransform&quot;:{&quot;translate&quot;:{&quot;x&quot;:0,&quot;y&quot;:0},&quot;rotate&quot;:0},&quot;text&quot;:{&quot;textData&quot;:{&quot;lineSpacing&quot;:&quot;normal&quot;,&quot;alignment&quot;:&quot;center&quot;,&quot;verticalAlign&quot;:&quot;CENTER&quot;,&quot;lines&quot;:[{&quot;runs&quot;:[{&quot;style&quot;:{&quot;fontFamily&quot;:&quot;Roboto&quot;,&quot;fontSize&quot;:25.48304935720483,&quot;color&quot;:&quot;rgba(255,255,255,1)&quot;,&quot;fontWeight&quot;:&quot;bold&quot;,&quot;fontStyle&quot;:&quot;normal&quot;,&quot;decoration&quot;:&quot;none&quot;,&quot;script&quot;:&quot;none&quot;},&quot;range&quot;:[0,14]}],&quot;text&quot;:&quot;FORMS OF ENERGY&quot;}],&quot;_lastCaretLocation&quot;:{&quot;lineIndex&quot;:0,&quot;runIndex&quot;:0,&quot;charIndex&quot;:0}},&quot;format&quot;:&quot;BETTER_TEXT&quot;,&quot;size&quot;:{&quot;x&quot;:150.3742130382829,&quot;y&quot;:59.46044850014461},&quot;targetSize&quot;:{&quot;x&quot;:150.3742130382829,&quot;y&quot;:2}},&quot;parent&quot;:{&quot;type&quot;:&quot;CHILD&quot;,&quot;parentId&quot;:&quot;2f75b0ae-2d84-437b-b750-8d7a122aa349&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07.xml><?xml version="1.0" encoding="utf-8"?>
<p:tagLst xmlns:a="http://schemas.openxmlformats.org/drawingml/2006/main" xmlns:r="http://schemas.openxmlformats.org/officeDocument/2006/relationships" xmlns:p="http://schemas.openxmlformats.org/presentationml/2006/main">
  <p:tag name="ID" val="69086cf750958cf637e6b78d"/>
  <p:tag name="FIGURESLIDEID" val="33d9ce0d-2171-41c3-b29a-1837b6f5b830"/>
  <p:tag name="SELECTIONIDS" val="bb60aa77-8322-48c6-ba00-90129d35b672"/>
  <p:tag name="TRANSPARENTBACKGROUND" val="true"/>
  <p:tag name="VERSION" val="1770269250723"/>
  <p:tag name="TITLE" val="Fire-Starting"/>
  <p:tag name="CREATORNAME" val="CEdO CSIRO"/>
  <p:tag name="DATEINSERTED" val="1770269251098"/>
  <p:tag name="DPI" val="300"/>
  <p:tag name="BIOJSON" val="{&quot;id&quot;:&quot;d921efd4-a97a-4895-a1fb-5ee89796554b&quot;,&quot;objects&quot;:{&quot;bb60aa77-8322-48c6-ba00-90129d35b672&quot;:{&quot;id&quot;:&quot;bb60aa77-8322-48c6-ba00-90129d35b672&quot;,&quot;name&quot;:&quot;blue cylindrical battery icon (no circle)&quot;,&quot;type&quot;:&quot;FIGURE_OBJECT&quot;,&quot;relativeTransform&quot;:{&quot;translate&quot;:{&quot;x&quot;:176.58515729720045,&quot;y&quot;:26.89836946563159},&quot;rotate&quot;:0,&quot;skewX&quot;:0,&quot;scale&quot;:{&quot;x&quot;:0.5109780660179596,&quot;y&quot;:0.5109780660179596}},&quot;image&quot;:{&quot;url&quot;:&quot;https://core.services.biorender.com/api/uploads/noredirect/6982cc57d395a12bcf0e79df/1770179671202_a7cd7445-5bed-49e4-a7a8-c1842d8919dc_icon.png&quot;,&quot;fallbackUrl&quot;:&quot;https://core.services.biorender.com/api/uploads/noredirect/6982cc57d395a12bcf0e79df/1770179671202_a7cd7445-5bed-49e4-a7a8-c1842d8919dc_icon.png&quot;,&quot;isPremium&quot;:false,&quot;isSignedURL&quot;:true,&quot;size&quot;:{&quot;x&quot;:300,&quot;y&quot;:519.953596287703}},&quot;source&quot;:{&quot;id&quot;:&quot;6982cc57d395a12bcf0e79df&quot;,&quot;type&quot;:&quot;UPLOADS&quot;},&quot;isPremium&quot;:false,&quot;parent&quot;:{&quot;type&quot;:&quot;CHILD&quot;,&quot;parentId&quot;:&quot;33d9ce0d-2171-41c3-b29a-1837b6f5b830&quot;,&quot;order&quot;:&quot;95&quot;}},&quot;33d9ce0d-2171-41c3-b29a-1837b6f5b830&quot;:{&quot;id&quot;:&quot;33d9ce0d-2171-41c3-b29a-1837b6f5b830&quot;,&quot;type&quot;:&quot;FIGURE_OBJECT&quot;,&quot;document&quot;:{&quot;type&quot;:&quot;FIGURE&quot;,&quot;canvasType&quot;:&quot;FIGURE&quot;,&quot;units&quot;:&quot;in&quot;,&quot;aspectRatio&quot;:0},&quot;parent&quot;:{&quot;type&quot;:&quot;DOCUMENT&quot;,&quot;parentId&quot;:&quot;d921efd4-a97a-4895-a1fb-5ee89796554b&quot;,&quot;order&quot;:&quot;8&quot;}},&quot;d921efd4-a97a-4895-a1fb-5ee89796554b&quot;:{&quot;id&quot;:&quot;d921efd4-a97a-4895-a1fb-5ee89796554b&quot;,&quot;type&quot;:&quot;FIGURE_OBJECT&quot;,&quot;document&quot;:{&quot;type&quot;:&quot;DOCUMENT_GROUP&quot;,&quot;canvasType&quot;:&quot;SLIDE&quot;,&quot;units&quot;:&quot;in&quot;}}}}"/>
</p:tagLst>
</file>

<file path=ppt/tags/tag108.xml><?xml version="1.0" encoding="utf-8"?>
<p:tagLst xmlns:a="http://schemas.openxmlformats.org/drawingml/2006/main" xmlns:r="http://schemas.openxmlformats.org/officeDocument/2006/relationships" xmlns:p="http://schemas.openxmlformats.org/presentationml/2006/main">
  <p:tag name="ID" val="69086cf750958cf637e6b78d"/>
  <p:tag name="FIGURESLIDEID" val="33d9ce0d-2171-41c3-b29a-1837b6f5b830"/>
  <p:tag name="SELECTIONIDS" val="b659f3e1-cd56-4ec1-aef8-6e776eca89e2"/>
  <p:tag name="TRANSPARENTBACKGROUND" val="true"/>
  <p:tag name="VERSION" val="1770269250723"/>
  <p:tag name="TITLE" val="Fire-Starting"/>
  <p:tag name="CREATORNAME" val="CEdO CSIRO"/>
  <p:tag name="DATEINSERTED" val="1770269251098"/>
  <p:tag name="DPI" val="300"/>
  <p:tag name="BIOJSON" val="{&quot;id&quot;:&quot;d921efd4-a97a-4895-a1fb-5ee89796554b&quot;,&quot;objects&quot;:{&quot;b659f3e1-cd56-4ec1-aef8-6e776eca89e2&quot;:{&quot;id&quot;:&quot;b659f3e1-cd56-4ec1-aef8-6e776eca89e2&quot;,&quot;name&quot;:&quot;wind turbine rotor blades in motion&quot;,&quot;displayName&quot;:&quot;wind turbine rotor blades in motion&quot;,&quot;type&quot;:&quot;FIGURE_OBJECT&quot;,&quot;relativeTransform&quot;:{&quot;translate&quot;:{&quot;x&quot;:-195.2553940499625,&quot;y&quot;:26.89842189965779},&quot;rotate&quot;:0,&quot;skewX&quot;:0,&quot;scale&quot;:{&quot;x&quot;:1,&quot;y&quot;:1}},&quot;image&quot;:{&quot;url&quot;:&quot;https://core.services.biorender.com/api/uploads/noredirect/6984299810631235d79310dc/1770269080039_b0dcbcf3-dfd6-4896-a28a-98a8a36b4623_icon.png&quot;,&quot;isPremium&quot;:false,&quot;isSignedURL&quot;:true,&quot;size&quot;:{&quot;x&quot;:300,&quot;y&quot;:562.254259501966}},&quot;source&quot;:{&quot;id&quot;:&quot;6984299810631235d79310dc&quot;,&quot;type&quot;:&quot;UPLOADS&quot;},&quot;isPremium&quot;:false,&quot;parent&quot;:{&quot;type&quot;:&quot;CHILD&quot;,&quot;parentId&quot;:&quot;33d9ce0d-2171-41c3-b29a-1837b6f5b830&quot;,&quot;order&quot;:&quot;9&quot;}},&quot;33d9ce0d-2171-41c3-b29a-1837b6f5b830&quot;:{&quot;id&quot;:&quot;33d9ce0d-2171-41c3-b29a-1837b6f5b830&quot;,&quot;type&quot;:&quot;FIGURE_OBJECT&quot;,&quot;document&quot;:{&quot;type&quot;:&quot;FIGURE&quot;,&quot;canvasType&quot;:&quot;FIGURE&quot;,&quot;units&quot;:&quot;in&quot;,&quot;aspectRatio&quot;:0},&quot;parent&quot;:{&quot;type&quot;:&quot;DOCUMENT&quot;,&quot;parentId&quot;:&quot;d921efd4-a97a-4895-a1fb-5ee89796554b&quot;,&quot;order&quot;:&quot;8&quot;}},&quot;d921efd4-a97a-4895-a1fb-5ee89796554b&quot;:{&quot;id&quot;:&quot;d921efd4-a97a-4895-a1fb-5ee89796554b&quot;,&quot;type&quot;:&quot;FIGURE_OBJECT&quot;,&quot;document&quot;:{&quot;type&quot;:&quot;DOCUMENT_GROUP&quot;,&quot;canvasType&quot;:&quot;SLIDE&quot;,&quot;units&quot;:&quot;in&quot;}}}}"/>
</p:tagLst>
</file>

<file path=ppt/tags/tag109.xml><?xml version="1.0" encoding="utf-8"?>
<p:tagLst xmlns:a="http://schemas.openxmlformats.org/drawingml/2006/main" xmlns:r="http://schemas.openxmlformats.org/officeDocument/2006/relationships" xmlns:p="http://schemas.openxmlformats.org/presentationml/2006/main">
  <p:tag name="ID" val="698eb0e21247b93dea8d1d1e"/>
  <p:tag name="FIGURESLIDEID" val="18195589-30cd-44ae-ae2b-080df2e8d37e"/>
  <p:tag name="SELECTIONIDS" val="25039104-bcb1-4cf3-9a76-7057ac954020"/>
  <p:tag name="TRANSPARENTBACKGROUND" val="true"/>
  <p:tag name="VERSION" val="1771308101498"/>
  <p:tag name="TITLE" val="Untitled"/>
  <p:tag name="CREATORNAME" val="CEdO CSIRO"/>
  <p:tag name="DATEINSERTED" val="1771308101791"/>
  <p:tag name="DPI" val="300"/>
  <p:tag name="BIOJSON" val="{&quot;id&quot;:&quot;5b86c454-c67d-4248-86ea-0278368ec710&quot;,&quot;objects&quot;:{&quot;25039104-bcb1-4cf3-9a76-7057ac954020&quot;:{&quot;id&quot;:&quot;25039104-bcb1-4cf3-9a76-7057ac954020&quot;,&quot;name&quot;:&quot;baseball bat with ball in flight away from bat&quot;,&quot;displayName&quot;:&quot;baseball bat with ball in flight away from bat&quot;,&quot;type&quot;:&quot;FIGURE_OBJECT&quot;,&quot;relativeTransform&quot;:{&quot;translate&quot;:{&quot;x&quot;:-289.92383801690255,&quot;y&quot;:-117.58346566643019},&quot;rotate&quot;:0,&quot;skewX&quot;:0,&quot;scale&quot;:{&quot;x&quot;:1,&quot;y&quot;:1}},&quot;image&quot;:{&quot;url&quot;:&quot;https://core.services.biorender.com/api/uploads/noredirect/69940400ef73056c5e21b391/1771308032590_110a03c0-ca51-4be0-9359-dff0d25a8bd1_icon.png&quot;,&quot;isPremium&quot;:false,&quot;isSignedURL&quot;:true,&quot;size&quot;:{&quot;x&quot;:300,&quot;y&quot;:163.88888888888889}},&quot;source&quot;:{&quot;id&quot;:&quot;69940400ef73056c5e21b391&quot;,&quot;type&quot;:&quot;UPLOADS&quot;},&quot;isPremium&quot;:false,&quot;parent&quot;:{&quot;type&quot;:&quot;CHILD&quot;,&quot;parentId&quot;:&quot;18195589-30cd-44ae-ae2b-080df2e8d37e&quot;,&quot;order&quot;:&quot;995&quot;}},&quot;18195589-30cd-44ae-ae2b-080df2e8d37e&quot;:{&quot;id&quot;:&quot;18195589-30cd-44ae-ae2b-080df2e8d37e&quot;,&quot;type&quot;:&quot;FIGURE_OBJECT&quot;,&quot;document&quot;:{&quot;type&quot;:&quot;FIGURE&quot;,&quot;canvasType&quot;:&quot;FIGURE&quot;,&quot;units&quot;:&quot;in&quot;,&quot;aspectRatio&quot;:0},&quot;parent&quot;:{&quot;type&quot;:&quot;DOCUMENT&quot;,&quot;parentId&quot;:&quot;5b86c454-c67d-4248-86ea-0278368ec710&quot;,&quot;order&quot;:&quot;7&quot;}},&quot;5b86c454-c67d-4248-86ea-0278368ec710&quot;:{&quot;id&quot;:&quot;5b86c454-c67d-4248-86ea-0278368ec710&quot;,&quot;type&quot;:&quot;FIGURE_OBJECT&quot;,&quot;document&quot;:{&quot;type&quot;:&quot;DOCUMENT_GROUP&quot;,&quot;canvasType&quot;:&quot;SLIDE&quot;,&quot;units&quot;:&quot;in&quot;}}}}"/>
</p:tagLst>
</file>

<file path=ppt/tags/tag11.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bca03edb-2106-4315-b9a4-c7d4682b4b5f"/>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bca03edb-2106-4315-b9a4-c7d4682b4b5f&quot;:{&quot;id&quot;:&quot;bca03edb-2106-4315-b9a4-c7d4682b4b5f&quot;,&quot;name&quot;:&quot;Thermometer (high)&quot;,&quot;displayName&quot;:&quot;&quot;,&quot;type&quot;:&quot;FIGURE_OBJECT&quot;,&quot;relativeTransform&quot;:{&quot;translate&quot;:{&quot;x&quot;:13.002720616699975,&quot;y&quot;:-166.06207684647285},&quot;rotate&quot;:-4.579669976578772e-16,&quot;skewX&quot;:0,&quot;scale&quot;:{&quot;x&quot;:0.5328257552083905,&quot;y&quot;:0.5328257552083908}},&quot;image&quot;:{&quot;url&quot;:&quot;https://icons.cdn.biorender.com/biorender/5a8d9c1b296583001433dd90/20180221162002/image/5a8d9c1b296583001433dd90.png&quot;,&quot;fallbackUrl&quot;:&quot;sources/icons/5a8d9c1b296583001433dd90/20180221162002/image/5a8d9c1b296583001433dd90.svg&quot;,&quot;isPremium&quot;:false,&quot;size&quot;:{&quot;x&quot;:50,&quot;y&quot;:113.63636363636364}},&quot;source&quot;:{&quot;id&quot;:&quot;5a8d9c1b296583001433dd90&quot;,&quot;type&quot;:&quot;ASSETS&quot;},&quot;isPremium&quot;:false,&quot;parent&quot;:{&quot;type&quot;:&quot;CHILD&quot;,&quot;parentId&quot;:&quot;6584aeb9-c2dd-4276-a273-8a5c76aaa137&quot;,&quot;order&quot;:&quot;99999993&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10.xml><?xml version="1.0" encoding="utf-8"?>
<p:tagLst xmlns:a="http://schemas.openxmlformats.org/drawingml/2006/main" xmlns:r="http://schemas.openxmlformats.org/officeDocument/2006/relationships" xmlns:p="http://schemas.openxmlformats.org/presentationml/2006/main">
  <p:tag name="ID" val="698eb0e21247b93dea8d1d1e"/>
  <p:tag name="FIGURESLIDEID" val="18195589-30cd-44ae-ae2b-080df2e8d37e"/>
  <p:tag name="SELECTIONIDS" val="d3e9d48c-202c-42cf-8960-1fa54729c184"/>
  <p:tag name="TRANSPARENTBACKGROUND" val="true"/>
  <p:tag name="VERSION" val="1771308101498"/>
  <p:tag name="TITLE" val="Untitled"/>
  <p:tag name="CREATORNAME" val="CEdO CSIRO"/>
  <p:tag name="DATEINSERTED" val="1771308101791"/>
  <p:tag name="DPI" val="300"/>
  <p:tag name="BIOJSON" val="{&quot;id&quot;:&quot;5b86c454-c67d-4248-86ea-0278368ec710&quot;,&quot;objects&quot;:{&quot;d3e9d48c-202c-42cf-8960-1fa54729c184&quot;:{&quot;id&quot;:&quot;d3e9d48c-202c-42cf-8960-1fa54729c184&quot;,&quot;name&quot;:&quot;Light bulb (glowing)&quot;,&quot;displayName&quot;:&quot;&quot;,&quot;type&quot;:&quot;FIGURE_OBJECT&quot;,&quot;relativeTransform&quot;:{&quot;translate&quot;:{&quot;x&quot;:144.41993122322026,&quot;y&quot;:-108.45440319301474},&quot;rotate&quot;:0,&quot;skewX&quot;:0,&quot;scale&quot;:{&quot;x&quot;:1,&quot;y&quot;:1}},&quot;image&quot;:{&quot;url&quot;:&quot;https://icons.cdn.biorender.com/biorender/5ba506789627bc1300bc432d/20180921145659/image/5ba506789627bc1300bc432d.png&quot;,&quot;isPremium&quot;:true,&quot;isOrgIcon&quot;:false,&quot;size&quot;:{&quot;x&quot;:100,&quot;y&quot;:109.21787709497207}},&quot;source&quot;:{&quot;id&quot;:&quot;5ba506789627bc1300bc432d&quot;,&quot;version&quot;:&quot;20180921145659&quot;,&quot;type&quot;:&quot;ASSETS&quot;},&quot;isPremium&quot;:true,&quot;parent&quot;:{&quot;type&quot;:&quot;CHILD&quot;,&quot;parentId&quot;:&quot;18195589-30cd-44ae-ae2b-080df2e8d37e&quot;,&quot;order&quot;:&quot;998&quot;}},&quot;18195589-30cd-44ae-ae2b-080df2e8d37e&quot;:{&quot;id&quot;:&quot;18195589-30cd-44ae-ae2b-080df2e8d37e&quot;,&quot;type&quot;:&quot;FIGURE_OBJECT&quot;,&quot;document&quot;:{&quot;type&quot;:&quot;FIGURE&quot;,&quot;canvasType&quot;:&quot;FIGURE&quot;,&quot;units&quot;:&quot;in&quot;,&quot;aspectRatio&quot;:0},&quot;parent&quot;:{&quot;type&quot;:&quot;DOCUMENT&quot;,&quot;parentId&quot;:&quot;5b86c454-c67d-4248-86ea-0278368ec710&quot;,&quot;order&quot;:&quot;7&quot;}},&quot;5b86c454-c67d-4248-86ea-0278368ec710&quot;:{&quot;id&quot;:&quot;5b86c454-c67d-4248-86ea-0278368ec710&quot;,&quot;type&quot;:&quot;FIGURE_OBJECT&quot;,&quot;document&quot;:{&quot;type&quot;:&quot;DOCUMENT_GROUP&quot;,&quot;canvasType&quot;:&quot;SLIDE&quot;,&quot;units&quot;:&quot;in&quot;}}}}"/>
</p:tagLst>
</file>

<file path=ppt/tags/tag111.xml><?xml version="1.0" encoding="utf-8"?>
<p:tagLst xmlns:a="http://schemas.openxmlformats.org/drawingml/2006/main" xmlns:r="http://schemas.openxmlformats.org/officeDocument/2006/relationships" xmlns:p="http://schemas.openxmlformats.org/presentationml/2006/main">
  <p:tag name="ID" val="698eb0e21247b93dea8d1d1e"/>
  <p:tag name="FIGURESLIDEID" val="30c95fde-1c1b-4c17-a3db-e99c0d1bb364"/>
  <p:tag name="SELECTIONIDS" val="cb1e03cb-12b9-45bd-8327-eb5734010701"/>
  <p:tag name="TRANSPARENTBACKGROUND" val="true"/>
  <p:tag name="VERSION" val="1770959818288"/>
  <p:tag name="TITLE" val="Untitled"/>
  <p:tag name="CREATORNAME" val="CEdO CSIRO"/>
  <p:tag name="DATEINSERTED" val="1770959818594"/>
  <p:tag name="DPI" val="300"/>
  <p:tag name="BIOJSON" val="{&quot;id&quot;:&quot;5b86c454-c67d-4248-86ea-0278368ec710&quot;,&quot;objects&quot;:{&quot;cb1e03cb-12b9-45bd-8327-eb5734010701&quot;:{&quot;id&quot;:&quot;cb1e03cb-12b9-45bd-8327-eb5734010701&quot;,&quot;name&quot;:&quot;M&amp;M candies BioRender-style (multicolor)&quot;,&quot;displayName&quot;:&quot;M&amp;M candies BioRender-style (multicolor)&quot;,&quot;type&quot;:&quot;FIGURE_OBJECT&quot;,&quot;relativeTransform&quot;:{&quot;translate&quot;:{&quot;x&quot;:197.46534653465358,&quot;y&quot;:-91.15384158415839},&quot;rotate&quot;:0,&quot;skewX&quot;:0,&quot;scale&quot;:{&quot;x&quot;:1,&quot;y&quot;:1}},&quot;image&quot;:{&quot;url&quot;:&quot;https://core.services.biorender.com/api/uploads/noredirect/698eb3bae406055fad1a5921/1770959802192_205cae29-3bd9-4fdf-9b88-f31ea4c63826_icon.png&quot;,&quot;isPremium&quot;:false,&quot;isSignedURL&quot;:true,&quot;size&quot;:{&quot;x&quot;:300,&quot;y&quot;:148.48866498740554}},&quot;source&quot;:{&quot;id&quot;:&quot;698eb3bae406055fad1a5921&quot;,&quot;type&quot;:&quot;UPLOADS&quot;},&quot;isPremium&quot;:false,&quot;parent&quot;:{&quot;type&quot;:&quot;CHILD&quot;,&quot;parentId&quot;:&quot;30c95fde-1c1b-4c17-a3db-e99c0d1bb364&quot;,&quot;order&quot;:&quot;9&quot;}},&quot;30c95fde-1c1b-4c17-a3db-e99c0d1bb364&quot;:{&quot;id&quot;:&quot;30c95fde-1c1b-4c17-a3db-e99c0d1bb364&quot;,&quot;type&quot;:&quot;FIGURE_OBJECT&quot;,&quot;document&quot;:{&quot;type&quot;:&quot;FIGURE&quot;,&quot;canvasType&quot;:&quot;FIGURE&quot;,&quot;units&quot;:&quot;in&quot;},&quot;parent&quot;:{&quot;parentId&quot;:&quot;5b86c454-c67d-4248-86ea-0278368ec710&quot;,&quot;type&quot;:&quot;DOCUMENT&quot;,&quot;order&quot;:&quot;5&quot;}},&quot;5b86c454-c67d-4248-86ea-0278368ec710&quot;:{&quot;id&quot;:&quot;5b86c454-c67d-4248-86ea-0278368ec710&quot;,&quot;type&quot;:&quot;FIGURE_OBJECT&quot;,&quot;document&quot;:{&quot;type&quot;:&quot;DOCUMENT_GROUP&quot;,&quot;canvasType&quot;:&quot;FIGURE&quot;,&quot;units&quot;:&quot;in&quot;}}}}"/>
</p:tagLst>
</file>

<file path=ppt/tags/tag112.xml><?xml version="1.0" encoding="utf-8"?>
<p:tagLst xmlns:a="http://schemas.openxmlformats.org/drawingml/2006/main" xmlns:r="http://schemas.openxmlformats.org/officeDocument/2006/relationships" xmlns:p="http://schemas.openxmlformats.org/presentationml/2006/main">
  <p:tag name="ID" val="698eb0e21247b93dea8d1d1e"/>
  <p:tag name="FIGURESLIDEID" val="30c95fde-1c1b-4c17-a3db-e99c0d1bb364"/>
  <p:tag name="SELECTIONIDS" val="f80f68e3-3e1c-4759-acca-b3d41f823404"/>
  <p:tag name="TRANSPARENTBACKGROUND" val="true"/>
  <p:tag name="VERSION" val="1770959818288"/>
  <p:tag name="TITLE" val="Untitled"/>
  <p:tag name="CREATORNAME" val="CEdO CSIRO"/>
  <p:tag name="DATEINSERTED" val="1770959818594"/>
  <p:tag name="DPI" val="300"/>
  <p:tag name="BIOJSON" val="{&quot;id&quot;:&quot;5b86c454-c67d-4248-86ea-0278368ec710&quot;,&quot;objects&quot;:{&quot;f80f68e3-3e1c-4759-acca-b3d41f823404&quot;:{&quot;relativeTransform&quot;:{&quot;translate&quot;:{&quot;x&quot;:273.7495824192896,&quot;y&quot;:-155.44162486891508},&quot;rotate&quot;:0,&quot;skewX&quot;:0,&quot;scale&quot;:{&quot;x&quot;:1,&quot;y&quot;:1}},&quot;type&quot;:&quot;FIGURE_OBJECT&quot;,&quot;id&quot;:&quot;f80f68e3-3e1c-4759-acca-b3d41f823404&quot;,&quot;parent&quot;:{&quot;type&quot;:&quot;CHILD&quot;,&quot;parentId&quot;:&quot;30c95fde-1c1b-4c17-a3db-e99c0d1bb364&quot;,&quot;order&quot;:&quot;8&quot;},&quot;name&quot;:&quot;Generic plant (in plant pot)&quot;,&quot;displayName&quot;:&quot;Generic plant (in plant pot)&quot;,&quot;source&quot;:{&quot;id&quot;:&quot;641decacf7b8c3e6681e9464&quot;,&quot;type&quot;:&quot;ASSETS&quot;},&quot;isPremium&quot;:true},&quot;2d36e04e-a88d-4ec5-af64-00c9f667b6b7&quot;:{&quot;id&quot;:&quot;2d36e04e-a88d-4ec5-af64-00c9f667b6b7&quot;,&quot;name&quot;:&quot;Plant pot&quot;,&quot;displayName&quot;:&quot;&quot;,&quot;type&quot;:&quot;FIGURE_OBJECT&quot;,&quot;relativeTransform&quot;:{&quot;translate&quot;:{&quot;x&quot;:-375.5141453304995,&quot;y&quot;:124.99712484820469},&quot;rotate&quot;:0,&quot;skewX&quot;:0,&quot;scale&quot;:{&quot;x&quot;:2.093543851090556,&quot;y&quot;:2.093543851090556}},&quot;image&quot;:{&quot;url&quot;:&quot;https://icons.biorender.com/biorender/5eb5d0103bc8b10026839e71/20200508213707/image/plant-pot.png&quot;,&quot;fallbackUrl&quot;:&quot;https://res.cloudinary.com/dlcjuc3ej/image/upload/v1588973827/zyzrsa30trbr2km4s1hv.svg#/keystone/api/icons/5eb5d0103bc8b10026839e71/20200508213707/image/plant-pot.svg&quot;,&quot;isPremium&quot;:false,&quot;size&quot;:{&quot;x&quot;:50,&quot;y&quot;:47.17223650385604}},&quot;source&quot;:{&quot;id&quot;:&quot;5eb5d0103bc8b10026839e71&quot;,&quot;type&quot;:&quot;ASSETS&quot;},&quot;isPremium&quot;:false,&quot;parent&quot;:{&quot;type&quot;:&quot;CHILD&quot;,&quot;parentId&quot;:&quot;f80f68e3-3e1c-4759-acca-b3d41f823404&quot;,&quot;order&quot;:&quot;5&quot;}},&quot;362482d7-18e4-4718-9407-98e406eee4d6&quot;:{&quot;type&quot;:&quot;FIGURE_OBJECT&quot;,&quot;id&quot;:&quot;362482d7-18e4-4718-9407-98e406eee4d6&quot;,&quot;parent&quot;:{&quot;type&quot;:&quot;CHILD&quot;,&quot;parentId&quot;:&quot;f80f68e3-3e1c-4759-acca-b3d41f823404&quot;,&quot;order&quot;:&quot;2&quot;},&quot;relativeTransform&quot;:{&quot;translate&quot;:{&quot;x&quot;:-3.3201543147400976,&quot;y&quot;:76.06660612755635},&quot;rotate&quot;:0}},&quot;e0568364-c03e-4d80-9138-0aea72bde70f&quot;:{&quot;id&quot;:&quot;e0568364-c03e-4d80-9138-0aea72bde70f&quot;,&quot;name&quot;:&quot;Generic plant (with roots)&quot;,&quot;displayName&quot;:&quot;&quot;,&quot;type&quot;:&quot;FIGURE_OBJECT&quot;,&quot;relativeTransform&quot;:{&quot;translate&quot;:{&quot;x&quot;:-357.7782658796268,&quot;y&quot;:60.78959809437028},&quot;rotate&quot;:0,&quot;skewX&quot;:0,&quot;scale&quot;:{&quot;x&quot;:2.3902310501378627,&quot;y&quot;:2.3902310501378623}},&quot;image&quot;:{&quot;url&quot;:&quot;https://icons.biorender.com/biorender/640a03c87b5042002045be94/20230309160631/image/generic-plant-with-roots-01.png&quot;,&quot;fallbackUrl&quot;:&quot;https://res.cloudinary.com/dlcjuc3ej/image/upload/v1678377991/g0wfkfgvmiqcbtwj7c4n.svg#/keystone/api/icons/640a03c87b5042002045be94/20230309160631/image/generic-plant-with-roots-01.svg&quot;,&quot;isPremium&quot;:false,&quot;size&quot;:{&quot;x&quot;:100,&quot;y&quot;:205.28455284552845}},&quot;source&quot;:{&quot;id&quot;:&quot;640a03c87b5042002045be94&quot;,&quot;type&quot;:&quot;ASSETS&quot;},&quot;isPremium&quot;:false,&quot;parent&quot;:{&quot;type&quot;:&quot;CHILD&quot;,&quot;parentId&quot;:&quot;362482d7-18e4-4718-9407-98e406eee4d6&quot;,&quot;order&quot;:&quot;5&quot;}},&quot;5da3dab5-6a61-4d33-8f7b-006758507d56&quot;:{&quot;type&quot;:&quot;FIGURE_OBJECT&quot;,&quot;id&quot;:&quot;5da3dab5-6a61-4d33-8f7b-006758507d56&quot;,&quot;parent&quot;:{&quot;type&quot;:&quot;CROP&quot;,&quot;parentId&quot;:&quot;362482d7-18e4-4718-9407-98e406eee4d6&quot;,&quot;order&quot;:&quot;5&quot;},&quot;relativeTransform&quot;:{&quot;translate&quot;:{&quot;x&quot;:-357.7782658796268,&quot;y&quot;:-72.42459808552405},&quot;rotate&quot;:0,&quot;skewX&quot;:0,&quot;scale&quot;:{&quot;x&quot;:119.51155250689314,&quot;y&quot;:112.1245599826302}},&quot;path&quot;:{&quot;type&quot;:&quot;RECT&quot;,&quot;size&quot;:{&quot;x&quot;:2,&quot;y&quot;:2}},&quot;pathStyles&quot;:[{&quot;type&quot;:&quot;FILL&quot;,&quot;fillStyle&quot;:&quot;#fff&quot;}],&quot;isFrozen&quot;:true},&quot;30c95fde-1c1b-4c17-a3db-e99c0d1bb364&quot;:{&quot;id&quot;:&quot;30c95fde-1c1b-4c17-a3db-e99c0d1bb364&quot;,&quot;type&quot;:&quot;FIGURE_OBJECT&quot;,&quot;document&quot;:{&quot;type&quot;:&quot;FIGURE&quot;,&quot;canvasType&quot;:&quot;FIGURE&quot;,&quot;units&quot;:&quot;in&quot;},&quot;parent&quot;:{&quot;parentId&quot;:&quot;5b86c454-c67d-4248-86ea-0278368ec710&quot;,&quot;type&quot;:&quot;DOCUMENT&quot;,&quot;order&quot;:&quot;5&quot;}},&quot;5b86c454-c67d-4248-86ea-0278368ec710&quot;:{&quot;id&quot;:&quot;5b86c454-c67d-4248-86ea-0278368ec710&quot;,&quot;type&quot;:&quot;FIGURE_OBJECT&quot;,&quot;document&quot;:{&quot;type&quot;:&quot;DOCUMENT_GROUP&quot;,&quot;canvasType&quot;:&quot;FIGURE&quot;,&quot;units&quot;:&quot;in&quot;}}}}"/>
</p:tagLst>
</file>

<file path=ppt/tags/tag113.xml><?xml version="1.0" encoding="utf-8"?>
<p:tagLst xmlns:a="http://schemas.openxmlformats.org/drawingml/2006/main" xmlns:r="http://schemas.openxmlformats.org/officeDocument/2006/relationships" xmlns:p="http://schemas.openxmlformats.org/presentationml/2006/main">
  <p:tag name="ID" val="698eb0e21247b93dea8d1d1e"/>
  <p:tag name="FIGURESLIDEID" val="30c95fde-1c1b-4c17-a3db-e99c0d1bb364"/>
  <p:tag name="SELECTIONIDS" val="ff611ccd-e368-4ce1-937c-f0f68f833509"/>
  <p:tag name="TRANSPARENTBACKGROUND" val="true"/>
  <p:tag name="VERSION" val="1770959818288"/>
  <p:tag name="TITLE" val="Untitled"/>
  <p:tag name="CREATORNAME" val="CEdO CSIRO"/>
  <p:tag name="DATEINSERTED" val="1770959818594"/>
  <p:tag name="DPI" val="300"/>
  <p:tag name="BIOJSON" val="{&quot;id&quot;:&quot;5b86c454-c67d-4248-86ea-0278368ec710&quot;,&quot;objects&quot;:{&quot;ff611ccd-e368-4ce1-937c-f0f68f833509&quot;:{&quot;id&quot;:&quot;ff611ccd-e368-4ce1-937c-f0f68f833509&quot;,&quot;name&quot;:&quot;sparkler on metal wand (hand removed)&quot;,&quot;displayName&quot;:&quot;sparkler on metal wand (hand removed)&quot;,&quot;type&quot;:&quot;FIGURE_OBJECT&quot;,&quot;relativeTransform&quot;:{&quot;translate&quot;:{&quot;x&quot;:-341.5775532644321,&quot;y&quot;:-134.3177835558199},&quot;rotate&quot;:0,&quot;skewX&quot;:0,&quot;scale&quot;:{&quot;x&quot;:0.4095437147288645,&quot;y&quot;:0.4095437147288645}},&quot;image&quot;:{&quot;url&quot;:&quot;https://core.services.biorender.com/api/uploads/noredirect/698eb21b7851f35db88c376a/1770959387716_84e86215-06f6-4b3f-be28-02880187cf58_icon.png&quot;,&quot;isPremium&quot;:false,&quot;isSignedURL&quot;:true,&quot;size&quot;:{&quot;x&quot;:300,&quot;y&quot;:668.5884691848906}},&quot;source&quot;:{&quot;id&quot;:&quot;698eb21b7851f35db88c376a&quot;,&quot;type&quot;:&quot;UPLOADS&quot;},&quot;isPremium&quot;:false,&quot;parent&quot;:{&quot;type&quot;:&quot;CHILD&quot;,&quot;parentId&quot;:&quot;30c95fde-1c1b-4c17-a3db-e99c0d1bb364&quot;,&quot;order&quot;:&quot;7&quot;}},&quot;30c95fde-1c1b-4c17-a3db-e99c0d1bb364&quot;:{&quot;id&quot;:&quot;30c95fde-1c1b-4c17-a3db-e99c0d1bb364&quot;,&quot;type&quot;:&quot;FIGURE_OBJECT&quot;,&quot;document&quot;:{&quot;type&quot;:&quot;FIGURE&quot;,&quot;canvasType&quot;:&quot;FIGURE&quot;,&quot;units&quot;:&quot;in&quot;},&quot;parent&quot;:{&quot;parentId&quot;:&quot;5b86c454-c67d-4248-86ea-0278368ec710&quot;,&quot;type&quot;:&quot;DOCUMENT&quot;,&quot;order&quot;:&quot;5&quot;}},&quot;5b86c454-c67d-4248-86ea-0278368ec710&quot;:{&quot;id&quot;:&quot;5b86c454-c67d-4248-86ea-0278368ec710&quot;,&quot;type&quot;:&quot;FIGURE_OBJECT&quot;,&quot;document&quot;:{&quot;type&quot;:&quot;DOCUMENT_GROUP&quot;,&quot;canvasType&quot;:&quot;FIGURE&quot;,&quot;units&quot;:&quot;in&quot;}}}}"/>
</p:tagLst>
</file>

<file path=ppt/tags/tag114.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c40d74b9-789a-4db9-b039-b672dc5b80fb"/>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c40d74b9-789a-4db9-b039-b672dc5b80fb&quot;:{&quot;type&quot;:&quot;FIGURE_OBJECT&quot;,&quot;id&quot;:&quot;c40d74b9-789a-4db9-b039-b672dc5b80fb&quot;,&quot;relativeTransform&quot;:{&quot;translate&quot;:{&quot;x&quot;:-243.4719326256426,&quot;y&quot;:81.43396531099373},&quot;rotate&quot;:0,&quot;skewX&quot;:0,&quot;scale&quot;:{&quot;x&quot;:1,&quot;y&quot;:1}},&quot;opacity&quot;:1,&quot;path&quot;:{&quot;type&quot;:&quot;POLY_LINE&quot;,&quot;points&quot;:[{&quot;x&quot;:-2.5626677495361445,&quot;y&quot;:0},{&quot;x&quot;:31.78748258008436,&quot;y&quot;:0}],&quot;closed&quot;:false},&quot;pathStyles&quot;:[{&quot;type&quot;:&quot;FILL&quot;,&quot;fillStyle&quot;:&quot;rgba(0,0,0,0)&quot;},{&quot;type&quot;:&quot;STROKE&quot;,&quot;strokeStyle&quot;:&quot;rgba(21,82,137,1)&quot;,&quot;lineWidth&quot;:4,&quot;lineJoin&quot;:&quot;round&quot;}],&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f6233531-eee0-4a3c-b6b9-f11a31d77c20&quot;,&quot;order&quot;:&quot;872&quot;},&quot;connectorInfo&quot;:{&quot;type&quot;:&quot;LINE&quot;,&quot;offset&quot;:{&quot;x&quot;:0,&quot;y&quot;:0},&quot;bending&quot;:0.1,&quot;customized&quot;:fals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15.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8490ab06-6924-42f3-a3ca-8e2f517db281"/>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8490ab06-6924-42f3-a3ca-8e2f517db281&quot;:{&quot;type&quot;:&quot;FIGURE_OBJECT&quot;,&quot;id&quot;:&quot;8490ab06-6924-42f3-a3ca-8e2f517db281&quot;,&quot;parent&quot;:{&quot;type&quot;:&quot;CHILD&quot;,&quot;parentId&quot;:&quot;f6233531-eee0-4a3c-b6b9-f11a31d77c20&quot;,&quot;order&quot;:&quot;91&quot;},&quot;relativeTransform&quot;:{&quot;translate&quot;:{&quot;x&quot;:10.474776537097654,&quot;y&quot;:86.48552190691592},&quot;rotate&quot;:0,&quot;skewX&quot;:0,&quot;scale&quot;:{&quot;x&quot;:1,&quot;y&quot;:1}}},&quot;0fae39ec-ab53-4247-ae55-197231091c5a&quot;:{&quot;type&quot;:&quot;FIGURE_OBJECT&quot;,&quot;id&quot;:&quot;0fae39ec-ab53-4247-ae55-197231091c5a&quot;,&quot;relativeTransform&quot;:{&quot;translate&quot;:{&quot;x&quot;:-238.17386710683655,&quot;y&quot;:-35.87441909025327},&quot;rotate&quot;:0},&quot;opacity&quot;:1,&quot;path&quot;:{&quot;type&quot;:&quot;RECT&quot;,&quot;size&quot;:{&quot;x&quot;:124.10493884285455,&quot;y&quot;:20.696990523026322},&quot;cornerRounding&quot;:{&quot;type&quot;:&quot;ARC_LENGTH&quot;,&quot;global&quot;:0}},&quot;pathStyles&quot;:[{&quot;type&quot;:&quot;FILL&quot;,&quot;fillStyle&quot;:&quot;rgba(0,0,0,0)&quot;},{&quot;type&quot;:&quot;STROKE&quot;,&quot;strokeStyle&quot;:&quot;rgba(23,23,23,1)&quot;,&quot;lineWidth&quot;:1.735733410389574,&quot;lineJoin&quot;:&quot;round&quot;}],&quot;isLocked&quot;:false,&quot;parent&quot;:{&quot;type&quot;:&quot;CHILD&quot;,&quot;parentId&quot;:&quot;8490ab06-6924-42f3-a3ca-8e2f517db281&quot;,&quot;order&quot;:&quot;5&quot;}},&quot;282e36fa-03c2-45f1-85ec-87c86f968e8e&quot;:{&quot;type&quot;:&quot;FIGURE_OBJECT&quot;,&quot;id&quot;:&quot;282e36fa-03c2-45f1-85ec-87c86f968e8e&quot;,&quot;parent&quot;:{&quot;type&quot;:&quot;CROP&quot;,&quot;parentId&quot;:&quot;8490ab06-6924-42f3-a3ca-8e2f517db281&quot;,&quot;order&quot;:&quot;5&quot;},&quot;relativeTransform&quot;:{&quot;translate&quot;:{&quot;x&quot;:-238.17386710683655,&quot;y&quot;:-38.60726194641466},&quot;rotate&quot;:0,&quot;skewX&quot;:0,&quot;scale&quot;:{&quot;x&quot;:62.92033612662206,&quot;y&quot;:8.00605853347805}},&quot;path&quot;:{&quot;type&quot;:&quot;RECT&quot;,&quot;size&quot;:{&quot;x&quot;:2,&quot;y&quot;:2}},&quot;pathStyles&quot;:[{&quot;type&quot;:&quot;FILL&quot;,&quot;fillStyle&quot;:&quot;#fff&quot;}],&quot;isFrozen&quot;:tru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16.xml><?xml version="1.0" encoding="utf-8"?>
<p:tagLst xmlns:a="http://schemas.openxmlformats.org/drawingml/2006/main" xmlns:r="http://schemas.openxmlformats.org/officeDocument/2006/relationships" xmlns:p="http://schemas.openxmlformats.org/presentationml/2006/main">
  <p:tag name="ID" val="698eb0e21247b93dea8d1d1e"/>
  <p:tag name="FIGURESLIDEID" val="30c95fde-1c1b-4c17-a3db-e99c0d1bb364"/>
  <p:tag name="SELECTIONIDS" val="cb1e03cb-12b9-45bd-8327-eb5734010701"/>
  <p:tag name="TRANSPARENTBACKGROUND" val="true"/>
  <p:tag name="VERSION" val="1770959818288"/>
  <p:tag name="TITLE" val="Untitled"/>
  <p:tag name="CREATORNAME" val="CEdO CSIRO"/>
  <p:tag name="DATEINSERTED" val="1770959818594"/>
  <p:tag name="DPI" val="300"/>
  <p:tag name="BIOJSON" val="{&quot;id&quot;:&quot;5b86c454-c67d-4248-86ea-0278368ec710&quot;,&quot;objects&quot;:{&quot;cb1e03cb-12b9-45bd-8327-eb5734010701&quot;:{&quot;id&quot;:&quot;cb1e03cb-12b9-45bd-8327-eb5734010701&quot;,&quot;name&quot;:&quot;M&amp;M candies BioRender-style (multicolor)&quot;,&quot;displayName&quot;:&quot;M&amp;M candies BioRender-style (multicolor)&quot;,&quot;type&quot;:&quot;FIGURE_OBJECT&quot;,&quot;relativeTransform&quot;:{&quot;translate&quot;:{&quot;x&quot;:197.46534653465358,&quot;y&quot;:-91.15384158415839},&quot;rotate&quot;:0,&quot;skewX&quot;:0,&quot;scale&quot;:{&quot;x&quot;:1,&quot;y&quot;:1}},&quot;image&quot;:{&quot;url&quot;:&quot;https://core.services.biorender.com/api/uploads/noredirect/698eb3bae406055fad1a5921/1770959802192_205cae29-3bd9-4fdf-9b88-f31ea4c63826_icon.png&quot;,&quot;isPremium&quot;:false,&quot;isSignedURL&quot;:true,&quot;size&quot;:{&quot;x&quot;:300,&quot;y&quot;:148.48866498740554}},&quot;source&quot;:{&quot;id&quot;:&quot;698eb3bae406055fad1a5921&quot;,&quot;type&quot;:&quot;UPLOADS&quot;},&quot;isPremium&quot;:false,&quot;parent&quot;:{&quot;type&quot;:&quot;CHILD&quot;,&quot;parentId&quot;:&quot;30c95fde-1c1b-4c17-a3db-e99c0d1bb364&quot;,&quot;order&quot;:&quot;9&quot;}},&quot;30c95fde-1c1b-4c17-a3db-e99c0d1bb364&quot;:{&quot;id&quot;:&quot;30c95fde-1c1b-4c17-a3db-e99c0d1bb364&quot;,&quot;type&quot;:&quot;FIGURE_OBJECT&quot;,&quot;document&quot;:{&quot;type&quot;:&quot;FIGURE&quot;,&quot;canvasType&quot;:&quot;FIGURE&quot;,&quot;units&quot;:&quot;in&quot;},&quot;parent&quot;:{&quot;parentId&quot;:&quot;5b86c454-c67d-4248-86ea-0278368ec710&quot;,&quot;type&quot;:&quot;DOCUMENT&quot;,&quot;order&quot;:&quot;5&quot;}},&quot;5b86c454-c67d-4248-86ea-0278368ec710&quot;:{&quot;id&quot;:&quot;5b86c454-c67d-4248-86ea-0278368ec710&quot;,&quot;type&quot;:&quot;FIGURE_OBJECT&quot;,&quot;document&quot;:{&quot;type&quot;:&quot;DOCUMENT_GROUP&quot;,&quot;canvasType&quot;:&quot;FIGURE&quot;,&quot;units&quot;:&quot;in&quot;}}}}"/>
</p:tagLst>
</file>

<file path=ppt/tags/tag117.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8490ab06-6924-42f3-a3ca-8e2f517db281"/>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8490ab06-6924-42f3-a3ca-8e2f517db281&quot;:{&quot;type&quot;:&quot;FIGURE_OBJECT&quot;,&quot;id&quot;:&quot;8490ab06-6924-42f3-a3ca-8e2f517db281&quot;,&quot;parent&quot;:{&quot;type&quot;:&quot;CHILD&quot;,&quot;parentId&quot;:&quot;f6233531-eee0-4a3c-b6b9-f11a31d77c20&quot;,&quot;order&quot;:&quot;91&quot;},&quot;relativeTransform&quot;:{&quot;translate&quot;:{&quot;x&quot;:10.474776537097654,&quot;y&quot;:86.48552190691592},&quot;rotate&quot;:0,&quot;skewX&quot;:0,&quot;scale&quot;:{&quot;x&quot;:1,&quot;y&quot;:1}}},&quot;0fae39ec-ab53-4247-ae55-197231091c5a&quot;:{&quot;type&quot;:&quot;FIGURE_OBJECT&quot;,&quot;id&quot;:&quot;0fae39ec-ab53-4247-ae55-197231091c5a&quot;,&quot;relativeTransform&quot;:{&quot;translate&quot;:{&quot;x&quot;:-238.17386710683655,&quot;y&quot;:-35.87441909025327},&quot;rotate&quot;:0},&quot;opacity&quot;:1,&quot;path&quot;:{&quot;type&quot;:&quot;RECT&quot;,&quot;size&quot;:{&quot;x&quot;:124.10493884285455,&quot;y&quot;:20.696990523026322},&quot;cornerRounding&quot;:{&quot;type&quot;:&quot;ARC_LENGTH&quot;,&quot;global&quot;:0}},&quot;pathStyles&quot;:[{&quot;type&quot;:&quot;FILL&quot;,&quot;fillStyle&quot;:&quot;rgba(0,0,0,0)&quot;},{&quot;type&quot;:&quot;STROKE&quot;,&quot;strokeStyle&quot;:&quot;rgba(23,23,23,1)&quot;,&quot;lineWidth&quot;:1.735733410389574,&quot;lineJoin&quot;:&quot;round&quot;}],&quot;isLocked&quot;:false,&quot;parent&quot;:{&quot;type&quot;:&quot;CHILD&quot;,&quot;parentId&quot;:&quot;8490ab06-6924-42f3-a3ca-8e2f517db281&quot;,&quot;order&quot;:&quot;5&quot;}},&quot;282e36fa-03c2-45f1-85ec-87c86f968e8e&quot;:{&quot;type&quot;:&quot;FIGURE_OBJECT&quot;,&quot;id&quot;:&quot;282e36fa-03c2-45f1-85ec-87c86f968e8e&quot;,&quot;parent&quot;:{&quot;type&quot;:&quot;CROP&quot;,&quot;parentId&quot;:&quot;8490ab06-6924-42f3-a3ca-8e2f517db281&quot;,&quot;order&quot;:&quot;5&quot;},&quot;relativeTransform&quot;:{&quot;translate&quot;:{&quot;x&quot;:-238.17386710683655,&quot;y&quot;:-38.60726194641466},&quot;rotate&quot;:0,&quot;skewX&quot;:0,&quot;scale&quot;:{&quot;x&quot;:62.92033612662206,&quot;y&quot;:8.00605853347805}},&quot;path&quot;:{&quot;type&quot;:&quot;RECT&quot;,&quot;size&quot;:{&quot;x&quot;:2,&quot;y&quot;:2}},&quot;pathStyles&quot;:[{&quot;type&quot;:&quot;FILL&quot;,&quot;fillStyle&quot;:&quot;#fff&quot;}],&quot;isFrozen&quot;:tru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18.xml><?xml version="1.0" encoding="utf-8"?>
<p:tagLst xmlns:a="http://schemas.openxmlformats.org/drawingml/2006/main" xmlns:r="http://schemas.openxmlformats.org/officeDocument/2006/relationships" xmlns:p="http://schemas.openxmlformats.org/presentationml/2006/main">
  <p:tag name="ID" val="698eb0e21247b93dea8d1d1e"/>
  <p:tag name="FIGURESLIDEID" val="30c95fde-1c1b-4c17-a3db-e99c0d1bb364"/>
  <p:tag name="SELECTIONIDS" val="f80f68e3-3e1c-4759-acca-b3d41f823404"/>
  <p:tag name="TRANSPARENTBACKGROUND" val="true"/>
  <p:tag name="VERSION" val="1770959818288"/>
  <p:tag name="TITLE" val="Untitled"/>
  <p:tag name="CREATORNAME" val="CEdO CSIRO"/>
  <p:tag name="DATEINSERTED" val="1770959818594"/>
  <p:tag name="DPI" val="300"/>
  <p:tag name="BIOJSON" val="{&quot;id&quot;:&quot;5b86c454-c67d-4248-86ea-0278368ec710&quot;,&quot;objects&quot;:{&quot;f80f68e3-3e1c-4759-acca-b3d41f823404&quot;:{&quot;relativeTransform&quot;:{&quot;translate&quot;:{&quot;x&quot;:273.7495824192896,&quot;y&quot;:-155.44162486891508},&quot;rotate&quot;:0,&quot;skewX&quot;:0,&quot;scale&quot;:{&quot;x&quot;:1,&quot;y&quot;:1}},&quot;type&quot;:&quot;FIGURE_OBJECT&quot;,&quot;id&quot;:&quot;f80f68e3-3e1c-4759-acca-b3d41f823404&quot;,&quot;parent&quot;:{&quot;type&quot;:&quot;CHILD&quot;,&quot;parentId&quot;:&quot;30c95fde-1c1b-4c17-a3db-e99c0d1bb364&quot;,&quot;order&quot;:&quot;8&quot;},&quot;name&quot;:&quot;Generic plant (in plant pot)&quot;,&quot;displayName&quot;:&quot;Generic plant (in plant pot)&quot;,&quot;source&quot;:{&quot;id&quot;:&quot;641decacf7b8c3e6681e9464&quot;,&quot;type&quot;:&quot;ASSETS&quot;},&quot;isPremium&quot;:true},&quot;2d36e04e-a88d-4ec5-af64-00c9f667b6b7&quot;:{&quot;id&quot;:&quot;2d36e04e-a88d-4ec5-af64-00c9f667b6b7&quot;,&quot;name&quot;:&quot;Plant pot&quot;,&quot;displayName&quot;:&quot;&quot;,&quot;type&quot;:&quot;FIGURE_OBJECT&quot;,&quot;relativeTransform&quot;:{&quot;translate&quot;:{&quot;x&quot;:-375.5141453304995,&quot;y&quot;:124.99712484820469},&quot;rotate&quot;:0,&quot;skewX&quot;:0,&quot;scale&quot;:{&quot;x&quot;:2.093543851090556,&quot;y&quot;:2.093543851090556}},&quot;image&quot;:{&quot;url&quot;:&quot;https://icons.biorender.com/biorender/5eb5d0103bc8b10026839e71/20200508213707/image/plant-pot.png&quot;,&quot;fallbackUrl&quot;:&quot;https://res.cloudinary.com/dlcjuc3ej/image/upload/v1588973827/zyzrsa30trbr2km4s1hv.svg#/keystone/api/icons/5eb5d0103bc8b10026839e71/20200508213707/image/plant-pot.svg&quot;,&quot;isPremium&quot;:false,&quot;size&quot;:{&quot;x&quot;:50,&quot;y&quot;:47.17223650385604}},&quot;source&quot;:{&quot;id&quot;:&quot;5eb5d0103bc8b10026839e71&quot;,&quot;type&quot;:&quot;ASSETS&quot;},&quot;isPremium&quot;:false,&quot;parent&quot;:{&quot;type&quot;:&quot;CHILD&quot;,&quot;parentId&quot;:&quot;f80f68e3-3e1c-4759-acca-b3d41f823404&quot;,&quot;order&quot;:&quot;5&quot;}},&quot;362482d7-18e4-4718-9407-98e406eee4d6&quot;:{&quot;type&quot;:&quot;FIGURE_OBJECT&quot;,&quot;id&quot;:&quot;362482d7-18e4-4718-9407-98e406eee4d6&quot;,&quot;parent&quot;:{&quot;type&quot;:&quot;CHILD&quot;,&quot;parentId&quot;:&quot;f80f68e3-3e1c-4759-acca-b3d41f823404&quot;,&quot;order&quot;:&quot;2&quot;},&quot;relativeTransform&quot;:{&quot;translate&quot;:{&quot;x&quot;:-3.3201543147400976,&quot;y&quot;:76.06660612755635},&quot;rotate&quot;:0}},&quot;e0568364-c03e-4d80-9138-0aea72bde70f&quot;:{&quot;id&quot;:&quot;e0568364-c03e-4d80-9138-0aea72bde70f&quot;,&quot;name&quot;:&quot;Generic plant (with roots)&quot;,&quot;displayName&quot;:&quot;&quot;,&quot;type&quot;:&quot;FIGURE_OBJECT&quot;,&quot;relativeTransform&quot;:{&quot;translate&quot;:{&quot;x&quot;:-357.7782658796268,&quot;y&quot;:60.78959809437028},&quot;rotate&quot;:0,&quot;skewX&quot;:0,&quot;scale&quot;:{&quot;x&quot;:2.3902310501378627,&quot;y&quot;:2.3902310501378623}},&quot;image&quot;:{&quot;url&quot;:&quot;https://icons.biorender.com/biorender/640a03c87b5042002045be94/20230309160631/image/generic-plant-with-roots-01.png&quot;,&quot;fallbackUrl&quot;:&quot;https://res.cloudinary.com/dlcjuc3ej/image/upload/v1678377991/g0wfkfgvmiqcbtwj7c4n.svg#/keystone/api/icons/640a03c87b5042002045be94/20230309160631/image/generic-plant-with-roots-01.svg&quot;,&quot;isPremium&quot;:false,&quot;size&quot;:{&quot;x&quot;:100,&quot;y&quot;:205.28455284552845}},&quot;source&quot;:{&quot;id&quot;:&quot;640a03c87b5042002045be94&quot;,&quot;type&quot;:&quot;ASSETS&quot;},&quot;isPremium&quot;:false,&quot;parent&quot;:{&quot;type&quot;:&quot;CHILD&quot;,&quot;parentId&quot;:&quot;362482d7-18e4-4718-9407-98e406eee4d6&quot;,&quot;order&quot;:&quot;5&quot;}},&quot;5da3dab5-6a61-4d33-8f7b-006758507d56&quot;:{&quot;type&quot;:&quot;FIGURE_OBJECT&quot;,&quot;id&quot;:&quot;5da3dab5-6a61-4d33-8f7b-006758507d56&quot;,&quot;parent&quot;:{&quot;type&quot;:&quot;CROP&quot;,&quot;parentId&quot;:&quot;362482d7-18e4-4718-9407-98e406eee4d6&quot;,&quot;order&quot;:&quot;5&quot;},&quot;relativeTransform&quot;:{&quot;translate&quot;:{&quot;x&quot;:-357.7782658796268,&quot;y&quot;:-72.42459808552405},&quot;rotate&quot;:0,&quot;skewX&quot;:0,&quot;scale&quot;:{&quot;x&quot;:119.51155250689314,&quot;y&quot;:112.1245599826302}},&quot;path&quot;:{&quot;type&quot;:&quot;RECT&quot;,&quot;size&quot;:{&quot;x&quot;:2,&quot;y&quot;:2}},&quot;pathStyles&quot;:[{&quot;type&quot;:&quot;FILL&quot;,&quot;fillStyle&quot;:&quot;#fff&quot;}],&quot;isFrozen&quot;:true},&quot;30c95fde-1c1b-4c17-a3db-e99c0d1bb364&quot;:{&quot;id&quot;:&quot;30c95fde-1c1b-4c17-a3db-e99c0d1bb364&quot;,&quot;type&quot;:&quot;FIGURE_OBJECT&quot;,&quot;document&quot;:{&quot;type&quot;:&quot;FIGURE&quot;,&quot;canvasType&quot;:&quot;FIGURE&quot;,&quot;units&quot;:&quot;in&quot;},&quot;parent&quot;:{&quot;parentId&quot;:&quot;5b86c454-c67d-4248-86ea-0278368ec710&quot;,&quot;type&quot;:&quot;DOCUMENT&quot;,&quot;order&quot;:&quot;5&quot;}},&quot;5b86c454-c67d-4248-86ea-0278368ec710&quot;:{&quot;id&quot;:&quot;5b86c454-c67d-4248-86ea-0278368ec710&quot;,&quot;type&quot;:&quot;FIGURE_OBJECT&quot;,&quot;document&quot;:{&quot;type&quot;:&quot;DOCUMENT_GROUP&quot;,&quot;canvasType&quot;:&quot;FIGURE&quot;,&quot;units&quot;:&quot;in&quot;}}}}"/>
</p:tagLst>
</file>

<file path=ppt/tags/tag119.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c40d74b9-789a-4db9-b039-b672dc5b80fb"/>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c40d74b9-789a-4db9-b039-b672dc5b80fb&quot;:{&quot;type&quot;:&quot;FIGURE_OBJECT&quot;,&quot;id&quot;:&quot;c40d74b9-789a-4db9-b039-b672dc5b80fb&quot;,&quot;relativeTransform&quot;:{&quot;translate&quot;:{&quot;x&quot;:-243.4719326256426,&quot;y&quot;:81.43396531099373},&quot;rotate&quot;:0,&quot;skewX&quot;:0,&quot;scale&quot;:{&quot;x&quot;:1,&quot;y&quot;:1}},&quot;opacity&quot;:1,&quot;path&quot;:{&quot;type&quot;:&quot;POLY_LINE&quot;,&quot;points&quot;:[{&quot;x&quot;:-2.5626677495361445,&quot;y&quot;:0},{&quot;x&quot;:31.78748258008436,&quot;y&quot;:0}],&quot;closed&quot;:false},&quot;pathStyles&quot;:[{&quot;type&quot;:&quot;FILL&quot;,&quot;fillStyle&quot;:&quot;rgba(0,0,0,0)&quot;},{&quot;type&quot;:&quot;STROKE&quot;,&quot;strokeStyle&quot;:&quot;rgba(21,82,137,1)&quot;,&quot;lineWidth&quot;:4,&quot;lineJoin&quot;:&quot;round&quot;}],&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f6233531-eee0-4a3c-b6b9-f11a31d77c20&quot;,&quot;order&quot;:&quot;872&quot;},&quot;connectorInfo&quot;:{&quot;type&quot;:&quot;LINE&quot;,&quot;offset&quot;:{&quot;x&quot;:0,&quot;y&quot;:0},&quot;bending&quot;:0.1,&quot;customized&quot;:fals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2.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cc6f52e5-4617-466b-a916-e3caa76a9938"/>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cc6f52e5-4617-466b-a916-e3caa76a9938&quot;:{&quot;type&quot;:&quot;FIGURE_OBJECT&quot;,&quot;id&quot;:&quot;cc6f52e5-4617-466b-a916-e3caa76a9938&quot;,&quot;relativeTransform&quot;:{&quot;translate&quot;:{&quot;x&quot;:80.45337122398665,&quot;y&quot;:112.51966027527577},&quot;rotate&quot;:0,&quot;skewX&quot;:0,&quot;scale&quot;:{&quot;x&quot;:1,&quot;y&quot;:1}},&quot;opacity&quot;:1,&quot;path&quot;:{&quot;type&quot;:&quot;POLY_LINE&quot;,&quot;points&quot;:[{&quot;x&quot;:10.651350503060968,&quot;y&quot;:-94.57726462138311},{&quot;x&quot;:63.46761166648737,&quot;y&quot;:-94.57726462138311}],&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6584aeb9-c2dd-4276-a273-8a5c76aaa137&quot;,&quot;order&quot;:&quot;9999999602&quot;},&quot;connectorInfo&quot;:{&quot;type&quot;:&quot;LINE&quot;,&quot;offset&quot;:{&quot;x&quot;:0,&quot;y&quot;:0},&quot;bending&quot;:0.1,&quot;customized&quot;:false}},&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20.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c40d74b9-789a-4db9-b039-b672dc5b80fb"/>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c40d74b9-789a-4db9-b039-b672dc5b80fb&quot;:{&quot;type&quot;:&quot;FIGURE_OBJECT&quot;,&quot;id&quot;:&quot;c40d74b9-789a-4db9-b039-b672dc5b80fb&quot;,&quot;relativeTransform&quot;:{&quot;translate&quot;:{&quot;x&quot;:-243.4719326256426,&quot;y&quot;:81.43396531099373},&quot;rotate&quot;:0,&quot;skewX&quot;:0,&quot;scale&quot;:{&quot;x&quot;:1,&quot;y&quot;:1}},&quot;opacity&quot;:1,&quot;path&quot;:{&quot;type&quot;:&quot;POLY_LINE&quot;,&quot;points&quot;:[{&quot;x&quot;:-2.5626677495361445,&quot;y&quot;:0},{&quot;x&quot;:31.78748258008436,&quot;y&quot;:0}],&quot;closed&quot;:false},&quot;pathStyles&quot;:[{&quot;type&quot;:&quot;FILL&quot;,&quot;fillStyle&quot;:&quot;rgba(0,0,0,0)&quot;},{&quot;type&quot;:&quot;STROKE&quot;,&quot;strokeStyle&quot;:&quot;rgba(21,82,137,1)&quot;,&quot;lineWidth&quot;:4,&quot;lineJoin&quot;:&quot;round&quot;}],&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f6233531-eee0-4a3c-b6b9-f11a31d77c20&quot;,&quot;order&quot;:&quot;872&quot;},&quot;connectorInfo&quot;:{&quot;type&quot;:&quot;LINE&quot;,&quot;offset&quot;:{&quot;x&quot;:0,&quot;y&quot;:0},&quot;bending&quot;:0.1,&quot;customized&quot;:fals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21.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8490ab06-6924-42f3-a3ca-8e2f517db281"/>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8490ab06-6924-42f3-a3ca-8e2f517db281&quot;:{&quot;type&quot;:&quot;FIGURE_OBJECT&quot;,&quot;id&quot;:&quot;8490ab06-6924-42f3-a3ca-8e2f517db281&quot;,&quot;parent&quot;:{&quot;type&quot;:&quot;CHILD&quot;,&quot;parentId&quot;:&quot;f6233531-eee0-4a3c-b6b9-f11a31d77c20&quot;,&quot;order&quot;:&quot;91&quot;},&quot;relativeTransform&quot;:{&quot;translate&quot;:{&quot;x&quot;:10.474776537097654,&quot;y&quot;:86.48552190691592},&quot;rotate&quot;:0,&quot;skewX&quot;:0,&quot;scale&quot;:{&quot;x&quot;:1,&quot;y&quot;:1}}},&quot;0fae39ec-ab53-4247-ae55-197231091c5a&quot;:{&quot;type&quot;:&quot;FIGURE_OBJECT&quot;,&quot;id&quot;:&quot;0fae39ec-ab53-4247-ae55-197231091c5a&quot;,&quot;relativeTransform&quot;:{&quot;translate&quot;:{&quot;x&quot;:-238.17386710683655,&quot;y&quot;:-35.87441909025327},&quot;rotate&quot;:0},&quot;opacity&quot;:1,&quot;path&quot;:{&quot;type&quot;:&quot;RECT&quot;,&quot;size&quot;:{&quot;x&quot;:124.10493884285455,&quot;y&quot;:20.696990523026322},&quot;cornerRounding&quot;:{&quot;type&quot;:&quot;ARC_LENGTH&quot;,&quot;global&quot;:0}},&quot;pathStyles&quot;:[{&quot;type&quot;:&quot;FILL&quot;,&quot;fillStyle&quot;:&quot;rgba(0,0,0,0)&quot;},{&quot;type&quot;:&quot;STROKE&quot;,&quot;strokeStyle&quot;:&quot;rgba(23,23,23,1)&quot;,&quot;lineWidth&quot;:1.735733410389574,&quot;lineJoin&quot;:&quot;round&quot;}],&quot;isLocked&quot;:false,&quot;parent&quot;:{&quot;type&quot;:&quot;CHILD&quot;,&quot;parentId&quot;:&quot;8490ab06-6924-42f3-a3ca-8e2f517db281&quot;,&quot;order&quot;:&quot;5&quot;}},&quot;282e36fa-03c2-45f1-85ec-87c86f968e8e&quot;:{&quot;type&quot;:&quot;FIGURE_OBJECT&quot;,&quot;id&quot;:&quot;282e36fa-03c2-45f1-85ec-87c86f968e8e&quot;,&quot;parent&quot;:{&quot;type&quot;:&quot;CROP&quot;,&quot;parentId&quot;:&quot;8490ab06-6924-42f3-a3ca-8e2f517db281&quot;,&quot;order&quot;:&quot;5&quot;},&quot;relativeTransform&quot;:{&quot;translate&quot;:{&quot;x&quot;:-238.17386710683655,&quot;y&quot;:-38.60726194641466},&quot;rotate&quot;:0,&quot;skewX&quot;:0,&quot;scale&quot;:{&quot;x&quot;:62.92033612662206,&quot;y&quot;:8.00605853347805}},&quot;path&quot;:{&quot;type&quot;:&quot;RECT&quot;,&quot;size&quot;:{&quot;x&quot;:2,&quot;y&quot;:2}},&quot;pathStyles&quot;:[{&quot;type&quot;:&quot;FILL&quot;,&quot;fillStyle&quot;:&quot;#fff&quot;}],&quot;isFrozen&quot;:tru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22.xml><?xml version="1.0" encoding="utf-8"?>
<p:tagLst xmlns:a="http://schemas.openxmlformats.org/drawingml/2006/main" xmlns:r="http://schemas.openxmlformats.org/officeDocument/2006/relationships" xmlns:p="http://schemas.openxmlformats.org/presentationml/2006/main">
  <p:tag name="ID" val="698eb0e21247b93dea8d1d1e"/>
  <p:tag name="FIGURESLIDEID" val="30c95fde-1c1b-4c17-a3db-e99c0d1bb364"/>
  <p:tag name="SELECTIONIDS" val="ff611ccd-e368-4ce1-937c-f0f68f833509"/>
  <p:tag name="TRANSPARENTBACKGROUND" val="true"/>
  <p:tag name="VERSION" val="1770959818288"/>
  <p:tag name="TITLE" val="Untitled"/>
  <p:tag name="CREATORNAME" val="CEdO CSIRO"/>
  <p:tag name="DATEINSERTED" val="1770959818594"/>
  <p:tag name="DPI" val="300"/>
  <p:tag name="BIOJSON" val="{&quot;id&quot;:&quot;5b86c454-c67d-4248-86ea-0278368ec710&quot;,&quot;objects&quot;:{&quot;ff611ccd-e368-4ce1-937c-f0f68f833509&quot;:{&quot;id&quot;:&quot;ff611ccd-e368-4ce1-937c-f0f68f833509&quot;,&quot;name&quot;:&quot;sparkler on metal wand (hand removed)&quot;,&quot;displayName&quot;:&quot;sparkler on metal wand (hand removed)&quot;,&quot;type&quot;:&quot;FIGURE_OBJECT&quot;,&quot;relativeTransform&quot;:{&quot;translate&quot;:{&quot;x&quot;:-341.5775532644321,&quot;y&quot;:-134.3177835558199},&quot;rotate&quot;:0,&quot;skewX&quot;:0,&quot;scale&quot;:{&quot;x&quot;:0.4095437147288645,&quot;y&quot;:0.4095437147288645}},&quot;image&quot;:{&quot;url&quot;:&quot;https://core.services.biorender.com/api/uploads/noredirect/698eb21b7851f35db88c376a/1770959387716_84e86215-06f6-4b3f-be28-02880187cf58_icon.png&quot;,&quot;isPremium&quot;:false,&quot;isSignedURL&quot;:true,&quot;size&quot;:{&quot;x&quot;:300,&quot;y&quot;:668.5884691848906}},&quot;source&quot;:{&quot;id&quot;:&quot;698eb21b7851f35db88c376a&quot;,&quot;type&quot;:&quot;UPLOADS&quot;},&quot;isPremium&quot;:false,&quot;parent&quot;:{&quot;type&quot;:&quot;CHILD&quot;,&quot;parentId&quot;:&quot;30c95fde-1c1b-4c17-a3db-e99c0d1bb364&quot;,&quot;order&quot;:&quot;7&quot;}},&quot;30c95fde-1c1b-4c17-a3db-e99c0d1bb364&quot;:{&quot;id&quot;:&quot;30c95fde-1c1b-4c17-a3db-e99c0d1bb364&quot;,&quot;type&quot;:&quot;FIGURE_OBJECT&quot;,&quot;document&quot;:{&quot;type&quot;:&quot;FIGURE&quot;,&quot;canvasType&quot;:&quot;FIGURE&quot;,&quot;units&quot;:&quot;in&quot;},&quot;parent&quot;:{&quot;parentId&quot;:&quot;5b86c454-c67d-4248-86ea-0278368ec710&quot;,&quot;type&quot;:&quot;DOCUMENT&quot;,&quot;order&quot;:&quot;5&quot;}},&quot;5b86c454-c67d-4248-86ea-0278368ec710&quot;:{&quot;id&quot;:&quot;5b86c454-c67d-4248-86ea-0278368ec710&quot;,&quot;type&quot;:&quot;FIGURE_OBJECT&quot;,&quot;document&quot;:{&quot;type&quot;:&quot;DOCUMENT_GROUP&quot;,&quot;canvasType&quot;:&quot;FIGURE&quot;,&quot;units&quot;:&quot;in&quot;}}}}"/>
</p:tagLst>
</file>

<file path=ppt/tags/tag123.xml><?xml version="1.0" encoding="utf-8"?>
<p:tagLst xmlns:a="http://schemas.openxmlformats.org/drawingml/2006/main" xmlns:r="http://schemas.openxmlformats.org/officeDocument/2006/relationships" xmlns:p="http://schemas.openxmlformats.org/presentationml/2006/main">
  <p:tag name="ID" val="6944e99e56a1e99725f661c4"/>
  <p:tag name="FIGURESLIDEID" val="36163483-43c9-4215-8d23-f046b75396b5"/>
  <p:tag name="SELECTIONIDS" val="6741d40d-13cd-42f1-ac69-f92082229105"/>
  <p:tag name="TRANSPARENTBACKGROUND" val="true"/>
  <p:tag name="VERSION" val="1769755184975"/>
  <p:tag name="TITLE" val="Fire starting experiment"/>
  <p:tag name="CREATORNAME" val="CEdO CSIRO"/>
  <p:tag name="DATEINSERTED" val="1769755185297"/>
  <p:tag name="DPI" val="300"/>
  <p:tag name="BIOJSON" val="{&quot;id&quot;:&quot;5db4e5e0-8455-458c-b062-7df254aa966e&quot;,&quot;objects&quot;:{&quot;6741d40d-13cd-42f1-ac69-f92082229105&quot;:{&quot;id&quot;:&quot;6741d40d-13cd-42f1-ac69-f92082229105&quot;,&quot;name&quot;:&quot;forearms and hands gripping wooden stake&quot;,&quot;displayName&quot;:&quot;forearms and hands gripping wooden stake&quot;,&quot;type&quot;:&quot;FIGURE_OBJECT&quot;,&quot;relativeTransform&quot;:{&quot;translate&quot;:{&quot;x&quot;:-190,&quot;y&quot;:-147},&quot;scale&quot;:{&quot;x&quot;:1,&quot;y&quot;:1},&quot;rotate&quot;:0,&quot;skewX&quot;:0},&quot;image&quot;:{&quot;url&quot;:&quot;https://core.services.biorender.com/api/uploads/noredirect/697ad7820754311f9e23befc/1769658242392_d1cdae96-a04f-42ce-83b7-18ed8fe26fb8_icon.png&quot;,&quot;isPremium&quot;:false,&quot;isSignedURL&quot;:true,&quot;size&quot;:{&quot;x&quot;:300,&quot;y&quot;:209.75}},&quot;source&quot;:{&quot;id&quot;:&quot;697ad7820754311f9e23befc&quot;,&quot;type&quot;:&quot;UPLOADS&quot;},&quot;isPremium&quot;:false,&quot;parent&quot;:{&quot;type&quot;:&quot;CHILD&quot;,&quot;parentId&quot;:&quot;36163483-43c9-4215-8d23-f046b75396b5&quot;,&quot;order&quot;:&quot;5&quot;}},&quot;36163483-43c9-4215-8d23-f046b75396b5&quot;:{&quot;id&quot;:&quot;36163483-43c9-4215-8d23-f046b75396b5&quot;,&quot;type&quot;:&quot;FIGURE_OBJECT&quot;,&quot;document&quot;:{&quot;type&quot;:&quot;FIGURE&quot;,&quot;canvasType&quot;:&quot;FIGURE&quot;,&quot;units&quot;:&quot;in&quot;,&quot;aspectRatio&quot;:0},&quot;parent&quot;:{&quot;type&quot;:&quot;DOCUMENT&quot;,&quot;parentId&quot;:&quot;5db4e5e0-8455-458c-b062-7df254aa966e&quot;,&quot;order&quot;:&quot;937&quot;}},&quot;5db4e5e0-8455-458c-b062-7df254aa966e&quot;:{&quot;id&quot;:&quot;5db4e5e0-8455-458c-b062-7df254aa966e&quot;,&quot;type&quot;:&quot;FIGURE_OBJECT&quot;,&quot;document&quot;:{&quot;type&quot;:&quot;DOCUMENT_GROUP&quot;,&quot;canvasType&quot;:&quot;SLIDE&quot;,&quot;units&quot;:&quot;in&quot;}}}}"/>
</p:tagLst>
</file>

<file path=ppt/tags/tag124.xml><?xml version="1.0" encoding="utf-8"?>
<p:tagLst xmlns:a="http://schemas.openxmlformats.org/drawingml/2006/main" xmlns:r="http://schemas.openxmlformats.org/officeDocument/2006/relationships" xmlns:p="http://schemas.openxmlformats.org/presentationml/2006/main">
  <p:tag name="ID" val="6944e99e56a1e99725f661c4"/>
  <p:tag name="FIGURESLIDEID" val="36163483-43c9-4215-8d23-f046b75396b5"/>
  <p:tag name="SELECTIONIDS" val="1530a722-8f5d-4758-a957-cbfcfa304f34"/>
  <p:tag name="TRANSPARENTBACKGROUND" val="true"/>
  <p:tag name="VERSION" val="1769755184975"/>
  <p:tag name="TITLE" val="Fire starting experiment"/>
  <p:tag name="CREATORNAME" val="CEdO CSIRO"/>
  <p:tag name="DATEINSERTED" val="1769755185297"/>
  <p:tag name="DPI" val="300"/>
  <p:tag name="BIOJSON" val="{&quot;id&quot;:&quot;5db4e5e0-8455-458c-b062-7df254aa966e&quot;,&quot;objects&quot;:{&quot;1530a722-8f5d-4758-a957-cbfcfa304f34&quot;:{&quot;relativeTransform&quot;:{&quot;translate&quot;:{&quot;x&quot;:-183.55047007660343,&quot;y&quot;:-155.33718150529833},&quot;rotate&quot;:0,&quot;skewX&quot;:0,&quot;scale&quot;:{&quot;x&quot;:1,&quot;y&quot;:1}},&quot;type&quot;:&quot;FIGURE_OBJECT&quot;,&quot;id&quot;:&quot;1530a722-8f5d-4758-a957-cbfcfa304f34&quot;,&quot;parent&quot;:{&quot;type&quot;:&quot;CHILD&quot;,&quot;parentId&quot;:&quot;36163483-43c9-4215-8d23-f046b75396b5&quot;,&quot;order&quot;:&quot;99985&quot;},&quot;name&quot;:&quot;Ovular arrow (thick, editable) 5&quot;,&quot;displayName&quot;:&quot;Ovular arrow (thick, editable) 5&quot;,&quot;source&quot;:{&quot;id&quot;:&quot;6266ddecd09c42ca9a3451e0&quot;,&quot;type&quot;:&quot;ASSETS&quot;},&quot;isPremium&quot;:true},&quot;60819180-a5d6-4ff0-9ed2-1e5d9d790364&quot;:{&quot;type&quot;:&quot;FIGURE_OBJECT&quot;,&quot;id&quot;:&quot;60819180-a5d6-4ff0-9ed2-1e5d9d790364&quot;,&quot;relativeTransform&quot;:{&quot;translate&quot;:{&quot;x&quot;:15.180369368703058,&quot;y&quot;:-92.08317505407243},&quot;rotate&quot;:0},&quot;opacity&quot;:1,&quot;path&quot;:{&quot;type&quot;:&quot;ARC&quot;,&quot;size&quot;:{&quot;x&quot;:58.67247722597597,&quot;y&quot;:22.526368440468232},&quot;startAngle&quot;:-3.141592653589793,&quot;sweepAngle&quot;:1.58712094855506,&quot;selectedObjectIds&quot;:[&quot;0e94ff08-7902-449c-a5e9-dced7725b457&quot;]},&quot;pathStyles&quot;:[{&quot;type&quot;:&quot;FILL&quot;,&quot;fillStyle&quot;:&quot;rgba(0,0,0,0)&quot;},{&quot;type&quot;:&quot;STROKE&quot;,&quot;strokeStyle&quot;:&quot;#232323&quot;,&quot;lineWidth&quot;:3,&quot;lineJoin&quot;:&quot;round&quot;,&quot;dashArray&quot;:[0]}],&quot;pathMarkers&quot;:{&quot;markerEnd&quot;:{&quot;type&quot;:&quot;PATH&quot;,&quot;units&quot;:{&quot;type&quot;:&quot;STROKE_WIDTH&quot;,&quot;scale&quot;:0.7},&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1530a722-8f5d-4758-a957-cbfcfa304f34&quot;,&quot;order&quot;:&quot;2&quot;}},&quot;39b282fb-3d01-4922-bb51-9e141fd703db&quot;:{&quot;type&quot;:&quot;FIGURE_OBJECT&quot;,&quot;id&quot;:&quot;39b282fb-3d01-4922-bb51-9e141fd703db&quot;,&quot;relativeTransform&quot;:{&quot;translate&quot;:{&quot;x&quot;:15.180369368703058,&quot;y&quot;:-92.08317505407243},&quot;rotate&quot;:0},&quot;opacity&quot;:1,&quot;path&quot;:{&quot;type&quot;:&quot;ARC&quot;,&quot;size&quot;:{&quot;x&quot;:58.67247722597597,&quot;y&quot;:22.526368440468232},&quot;startAngle&quot;:0.20069449456875885,&quot;sweepAngle&quot;:2.7903577199190988,&quot;selectedObjectIds&quot;:[&quot;834372ac-7e5a-4cec-814d-4ae284fca092&quot;]},&quot;pathStyles&quot;:[{&quot;type&quot;:&quot;STROKE&quot;,&quot;strokeStyle&quot;:&quot;#232323&quot;,&quot;lineWidth&quot;:3,&quot;lineJoin&quot;:&quot;round&quot;,&quot;dashArray&quot;:[0]},{&quot;type&quot;:&quot;FILL&quot;,&quot;fillStyle&quot;:&quot;rgba(0,0,0,0)&quot;}],&quot;pathMarkers&quot;:{&quot;markerEnd&quot;:{&quot;type&quot;:&quot;PATH&quot;,&quot;units&quot;:{&quot;type&quot;:&quot;STROKE_WIDTH&quot;,&quot;scale&quot;:0.7},&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1530a722-8f5d-4758-a957-cbfcfa304f34&quot;,&quot;order&quot;:&quot;5&quot;}},&quot;dea7ece1-c327-4266-aad4-211ced6a3f10&quot;:{&quot;type&quot;:&quot;FIGURE_OBJECT&quot;,&quot;id&quot;:&quot;dea7ece1-c327-4266-aad4-211ced6a3f10&quot;,&quot;relativeTransform&quot;:{&quot;translate&quot;:{&quot;x&quot;:15.180369368703058,&quot;y&quot;:-92.08317505407243},&quot;rotate&quot;:0},&quot;opacity&quot;:1,&quot;path&quot;:{&quot;type&quot;:&quot;ARC&quot;,&quot;size&quot;:{&quot;x&quot;:58.67247722597597,&quot;y&quot;:22.526368440468232},&quot;startAngle&quot;:-1.379394584107225,&quot;sweepAngle&quot;:1.4043216985982472,&quot;selectedObjectIds&quot;:[&quot;b4613043-2122-44c8-b3b7-591ce112c347&quot;]},&quot;pathStyles&quot;:[{&quot;type&quot;:&quot;STROKE&quot;,&quot;strokeStyle&quot;:&quot;#232323&quot;,&quot;lineWidth&quot;:3,&quot;lineJoin&quot;:&quot;round&quot;,&quot;dashArray&quot;:[0]},{&quot;type&quot;:&quot;FILL&quot;,&quot;fillStyle&quot;:&quot;rgba(0,0,0,0)&quot;}],&quot;pathMarkers&quot;:{&quot;markerEnd&quot;:{&quot;type&quot;:&quot;PATH&quot;,&quot;units&quot;:{&quot;type&quot;:&quot;STROKE_WIDTH&quot;,&quot;scale&quot;:0.7},&quot;orient&quot;:{&quot;type&quot;:&quot;CLIPPED_CHORD&quot;},&quot;clipDistance&quot;:2,&quot;name&quot;:&quot;short-arrow&quot;,&quot;relativeTransform&quot;:{&quot;translate&quot;:{&quot;x&quot;:0,&quot;y&quot;:0},&quot;rotate&quot;:0,&quot;skewX&quot;:0,&quot;scale&quot;:{&quot;x&quot;:1,&quot;y&quot;:1}},&quot;path&quot;:{&quot;type&quot;:&quot;SPLINE&quot;,&quot;spline&quot;:{&quot;points&quot;:[{&quot;x&quot;:0,&quot;y&quot;:0,&quot;isEndPoint&quot;:true},{&quot;x&quot;:-2.5,&quot;y&quot;:-2.5,&quot;isEndPoint&quot;:true},{&quot;x&quot;:-2.5,&quot;y&quot;:2.5,&quot;isEndPoint&quot;:true}],&quot;closed&quot;:true}},&quot;pathStyles&quot;:[{&quot;type&quot;:&quot;FILL&quot;,&quot;fillStyle&quot;:&quot;context-stroke-flat&quot;}]}},&quot;isLocked&quot;:false,&quot;parent&quot;:{&quot;type&quot;:&quot;CHILD&quot;,&quot;parentId&quot;:&quot;1530a722-8f5d-4758-a957-cbfcfa304f34&quot;,&quot;order&quot;:&quot;5&quot;}},&quot;36163483-43c9-4215-8d23-f046b75396b5&quot;:{&quot;id&quot;:&quot;36163483-43c9-4215-8d23-f046b75396b5&quot;,&quot;type&quot;:&quot;FIGURE_OBJECT&quot;,&quot;document&quot;:{&quot;type&quot;:&quot;FIGURE&quot;,&quot;canvasType&quot;:&quot;FIGURE&quot;,&quot;units&quot;:&quot;in&quot;,&quot;aspectRatio&quot;:0},&quot;parent&quot;:{&quot;type&quot;:&quot;DOCUMENT&quot;,&quot;parentId&quot;:&quot;5db4e5e0-8455-458c-b062-7df254aa966e&quot;,&quot;order&quot;:&quot;937&quot;}},&quot;5db4e5e0-8455-458c-b062-7df254aa966e&quot;:{&quot;id&quot;:&quot;5db4e5e0-8455-458c-b062-7df254aa966e&quot;,&quot;type&quot;:&quot;FIGURE_OBJECT&quot;,&quot;document&quot;:{&quot;type&quot;:&quot;DOCUMENT_GROUP&quot;,&quot;canvasType&quot;:&quot;SLIDE&quot;,&quot;units&quot;:&quot;in&quot;}}}}"/>
</p:tagLst>
</file>

<file path=ppt/tags/tag125.xml><?xml version="1.0" encoding="utf-8"?>
<p:tagLst xmlns:a="http://schemas.openxmlformats.org/drawingml/2006/main" xmlns:r="http://schemas.openxmlformats.org/officeDocument/2006/relationships" xmlns:p="http://schemas.openxmlformats.org/presentationml/2006/main">
  <p:tag name="ID" val="6944e99e56a1e99725f661c4"/>
  <p:tag name="FIGURESLIDEID" val="36163483-43c9-4215-8d23-f046b75396b5"/>
  <p:tag name="SELECTIONIDS" val="e37e13ab-1071-41c0-af96-7a7b5530592c"/>
  <p:tag name="TRANSPARENTBACKGROUND" val="true"/>
  <p:tag name="VERSION" val="1769755184975"/>
  <p:tag name="TITLE" val="Fire starting experiment"/>
  <p:tag name="CREATORNAME" val="CEdO CSIRO"/>
  <p:tag name="DATEINSERTED" val="1769755185297"/>
  <p:tag name="DPI" val="300"/>
  <p:tag name="BIOJSON" val="{&quot;id&quot;:&quot;5db4e5e0-8455-458c-b062-7df254aa966e&quot;,&quot;objects&quot;:{&quot;e37e13ab-1071-41c0-af96-7a7b5530592c&quot;:{&quot;relativeTransform&quot;:{&quot;translate&quot;:{&quot;x&quot;:-170.05075950450433,&quot;y&quot;:-144.2541334941848},&quot;rotate&quot;:0.08873122965076918,&quot;skewX&quot;:0,&quot;scale&quot;:{&quot;x&quot;:1,&quot;y&quot;:1}},&quot;type&quot;:&quot;FIGURE_OBJECT&quot;,&quot;id&quot;:&quot;e37e13ab-1071-41c0-af96-7a7b5530592c&quot;,&quot;opacity&quot;:1,&quot;path&quot;:{&quot;type&quot;:&quot;POLY_LINE&quot;,&quot;points&quot;:[{&quot;x&quot;:-3.585660101990726,&quot;y&quot;:-73.03951840255536},{&quot;x&quot;:-2.6698696880976627,&quot;y&quot;:-35.19807268984064}],&quot;closed&quot;:false},&quot;pathStyles&quot;:[{&quot;type&quot;:&quot;FILL&quot;,&quot;fillStyle&quot;:&quot;rgba(0,0,0,0)&quot;},{&quot;type&quot;:&quot;STROKE&quot;,&quot;strokeStyle&quot;:&quot;rgba(23,23,23,1)&quot;,&quot;lineWidth&quot;:2.1674374987521268,&quot;lineJoin&quot;:&quot;round&quot;}],&quot;isLocked&quot;:false,&quot;parent&quot;:{&quot;type&quot;:&quot;CHILD&quot;,&quot;parentId&quot;:&quot;36163483-43c9-4215-8d23-f046b75396b5&quot;,&quot;order&quot;:&quot;9999&quot;},&quot;connectorInfo&quot;:{&quot;connectedObjects&quot;:[],&quot;type&quot;:&quot;LINE&quot;,&quot;offset&quot;:{&quot;x&quot;:0,&quot;y&quot;:0},&quot;bending&quot;:0.1,&quot;firstElementIsHead&quot;:true,&quot;customized&quot;:false},&quot;pathMarkers&quot;:{&quot;markerEnd&quot;:{&quot;type&quot;:&quot;PATH&quot;,&quot;units&quot;:{&quot;type&quot;:&quot;STROKE_WIDTH&quot;,&quot;scale&quot;:0.8},&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name&quot;:&quot;Straight arrow (editable)&quot;,&quot;displayName&quot;:&quot;Straight arrow (editable)&quot;,&quot;source&quot;:{&quot;id&quot;:&quot;6487423a8019b8fcc30323a5&quot;,&quot;type&quot;:&quot;ASSETS&quot;},&quot;isPremium&quot;:false},&quot;36163483-43c9-4215-8d23-f046b75396b5&quot;:{&quot;id&quot;:&quot;36163483-43c9-4215-8d23-f046b75396b5&quot;,&quot;type&quot;:&quot;FIGURE_OBJECT&quot;,&quot;document&quot;:{&quot;type&quot;:&quot;FIGURE&quot;,&quot;canvasType&quot;:&quot;FIGURE&quot;,&quot;units&quot;:&quot;in&quot;,&quot;aspectRatio&quot;:0},&quot;parent&quot;:{&quot;type&quot;:&quot;DOCUMENT&quot;,&quot;parentId&quot;:&quot;5db4e5e0-8455-458c-b062-7df254aa966e&quot;,&quot;order&quot;:&quot;937&quot;}},&quot;5db4e5e0-8455-458c-b062-7df254aa966e&quot;:{&quot;id&quot;:&quot;5db4e5e0-8455-458c-b062-7df254aa966e&quot;,&quot;type&quot;:&quot;FIGURE_OBJECT&quot;,&quot;document&quot;:{&quot;type&quot;:&quot;DOCUMENT_GROUP&quot;,&quot;canvasType&quot;:&quot;SLIDE&quot;,&quot;units&quot;:&quot;in&quot;}}}}"/>
</p:tagLst>
</file>

<file path=ppt/tags/tag126.xml><?xml version="1.0" encoding="utf-8"?>
<p:tagLst xmlns:a="http://schemas.openxmlformats.org/drawingml/2006/main" xmlns:r="http://schemas.openxmlformats.org/officeDocument/2006/relationships" xmlns:p="http://schemas.openxmlformats.org/presentationml/2006/main">
  <p:tag name="ID" val="6944e99e56a1e99725f661c4"/>
  <p:tag name="FIGURESLIDEID" val="36163483-43c9-4215-8d23-f046b75396b5"/>
  <p:tag name="SELECTIONIDS" val="29866a79-b50b-4b9d-8747-9480a20fb533"/>
  <p:tag name="TRANSPARENTBACKGROUND" val="true"/>
  <p:tag name="VERSION" val="1769755184975"/>
  <p:tag name="TITLE" val="Fire starting experiment"/>
  <p:tag name="CREATORNAME" val="CEdO CSIRO"/>
  <p:tag name="DATEINSERTED" val="1769755185297"/>
  <p:tag name="DPI" val="300"/>
  <p:tag name="BIOJSON" val="{&quot;id&quot;:&quot;5db4e5e0-8455-458c-b062-7df254aa966e&quot;,&quot;objects&quot;:{&quot;29866a79-b50b-4b9d-8747-9480a20fb533&quot;:{&quot;id&quot;:&quot;29866a79-b50b-4b9d-8747-9480a20fb533&quot;,&quot;name&quot;:&quot;single-hand log manipulation&quot;,&quot;displayName&quot;:&quot;single-hand log manipulation&quot;,&quot;type&quot;:&quot;FIGURE_OBJECT&quot;,&quot;relativeTransform&quot;:{&quot;translate&quot;:{&quot;x&quot;:201.3600645916465,&quot;y&quot;:-194.2655581031161},&quot;rotate&quot;:0,&quot;skewX&quot;:0,&quot;scale&quot;:{&quot;x&quot;:1.168739777412291,&quot;y&quot;:1.168739777412291}},&quot;image&quot;:{&quot;url&quot;:&quot;https://core.services.biorender.com/api/uploads/noredirect/697bfc4409053df820d841e7/1769733188563_4d5e0ffc-dcf4-4cf6-ae0f-a0b19ec997cc_icon.png&quot;,&quot;isPremium&quot;:false,&quot;isSignedURL&quot;:true,&quot;size&quot;:{&quot;x&quot;:300,&quot;y&quot;:138.18897637795277}},&quot;source&quot;:{&quot;id&quot;:&quot;697bfc4409053df820d841e7&quot;,&quot;type&quot;:&quot;UPLOADS&quot;},&quot;isPremium&quot;:false,&quot;parent&quot;:{&quot;type&quot;:&quot;CHILD&quot;,&quot;parentId&quot;:&quot;36163483-43c9-4215-8d23-f046b75396b5&quot;,&quot;order&quot;:&quot;4&quot;}},&quot;36163483-43c9-4215-8d23-f046b75396b5&quot;:{&quot;id&quot;:&quot;36163483-43c9-4215-8d23-f046b75396b5&quot;,&quot;type&quot;:&quot;FIGURE_OBJECT&quot;,&quot;document&quot;:{&quot;type&quot;:&quot;FIGURE&quot;,&quot;canvasType&quot;:&quot;FIGURE&quot;,&quot;units&quot;:&quot;in&quot;,&quot;aspectRatio&quot;:0},&quot;parent&quot;:{&quot;type&quot;:&quot;DOCUMENT&quot;,&quot;parentId&quot;:&quot;5db4e5e0-8455-458c-b062-7df254aa966e&quot;,&quot;order&quot;:&quot;937&quot;}},&quot;5db4e5e0-8455-458c-b062-7df254aa966e&quot;:{&quot;id&quot;:&quot;5db4e5e0-8455-458c-b062-7df254aa966e&quot;,&quot;type&quot;:&quot;FIGURE_OBJECT&quot;,&quot;document&quot;:{&quot;type&quot;:&quot;DOCUMENT_GROUP&quot;,&quot;canvasType&quot;:&quot;SLIDE&quot;,&quot;units&quot;:&quot;in&quot;}}}}"/>
</p:tagLst>
</file>

<file path=ppt/tags/tag127.xml><?xml version="1.0" encoding="utf-8"?>
<p:tagLst xmlns:a="http://schemas.openxmlformats.org/drawingml/2006/main" xmlns:r="http://schemas.openxmlformats.org/officeDocument/2006/relationships" xmlns:p="http://schemas.openxmlformats.org/presentationml/2006/main">
  <p:tag name="ID" val="6944e99e56a1e99725f661c4"/>
  <p:tag name="FIGURESLIDEID" val="36163483-43c9-4215-8d23-f046b75396b5"/>
  <p:tag name="SELECTIONIDS" val="1fe9324b-deb1-4779-9232-908f0c244c90"/>
  <p:tag name="TRANSPARENTBACKGROUND" val="true"/>
  <p:tag name="VERSION" val="1769755184975"/>
  <p:tag name="TITLE" val="Fire starting experiment"/>
  <p:tag name="CREATORNAME" val="CEdO CSIRO"/>
  <p:tag name="DATEINSERTED" val="1769755185297"/>
  <p:tag name="DPI" val="300"/>
  <p:tag name="BIOJSON" val="{&quot;id&quot;:&quot;5db4e5e0-8455-458c-b062-7df254aa966e&quot;,&quot;objects&quot;:{&quot;1fe9324b-deb1-4779-9232-908f0c244c90&quot;:{&quot;type&quot;:&quot;FIGURE_OBJECT&quot;,&quot;id&quot;:&quot;1fe9324b-deb1-4779-9232-908f0c244c90&quot;,&quot;relativeTransform&quot;:{&quot;translate&quot;:{&quot;x&quot;:210.46410519034475,&quot;y&quot;:-179.4090971680342},&quot;rotate&quot;:0.4291249459282731,&quot;skewX&quot;:0,&quot;scale&quot;:{&quot;x&quot;:0.9999999999999999,&quot;y&quot;:0.9999999999999999}},&quot;opacity&quot;:1,&quot;path&quot;:{&quot;type&quot;:&quot;POLY_LINE&quot;,&quot;points&quot;:[{&quot;x&quot;:-21.175555365851984,&quot;y&quot;:-8.931692116196269},{&quot;x&quot;:21.175555365851984,&quot;y&quot;:8.931692116196269}],&quot;closed&quot;:false},&quot;pathStyles&quot;:[{&quot;type&quot;:&quot;FILL&quot;,&quot;fillStyle&quot;:&quot;rgba(0,0,0,0)&quot;},{&quot;type&quot;:&quot;STROKE&quot;,&quot;strokeStyle&quot;:&quot;#232323&quot;,&quot;lineWidth&quot;:2.5,&quot;lineJoin&quot;:&quot;round&quot;}],&quot;pathMarkers&quot;:{&quot;markerStart&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End&quot;:{&quot;type&quot;:&quot;PATH&quot;,&quot;units&quot;:{&quot;type&quot;:&quot;STROKE_WIDTH&quot;,&quot;scale&quot;:0.6},&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6163483-43c9-4215-8d23-f046b75396b5&quot;,&quot;order&quot;:&quot;999997&quot;},&quot;connectorInfo&quot;:{&quot;type&quot;:&quot;LINE&quot;,&quot;offset&quot;:{&quot;x&quot;:0,&quot;y&quot;:0},&quot;bending&quot;:0.1,&quot;customized&quot;:false}},&quot;36163483-43c9-4215-8d23-f046b75396b5&quot;:{&quot;id&quot;:&quot;36163483-43c9-4215-8d23-f046b75396b5&quot;,&quot;type&quot;:&quot;FIGURE_OBJECT&quot;,&quot;document&quot;:{&quot;type&quot;:&quot;FIGURE&quot;,&quot;canvasType&quot;:&quot;FIGURE&quot;,&quot;units&quot;:&quot;in&quot;,&quot;aspectRatio&quot;:0},&quot;parent&quot;:{&quot;type&quot;:&quot;DOCUMENT&quot;,&quot;parentId&quot;:&quot;5db4e5e0-8455-458c-b062-7df254aa966e&quot;,&quot;order&quot;:&quot;937&quot;}},&quot;5db4e5e0-8455-458c-b062-7df254aa966e&quot;:{&quot;id&quot;:&quot;5db4e5e0-8455-458c-b062-7df254aa966e&quot;,&quot;type&quot;:&quot;FIGURE_OBJECT&quot;,&quot;document&quot;:{&quot;type&quot;:&quot;DOCUMENT_GROUP&quot;,&quot;canvasType&quot;:&quot;SLIDE&quot;,&quot;units&quot;:&quot;in&quot;}}}}"/>
</p:tagLst>
</file>

<file path=ppt/tags/tag128.xml><?xml version="1.0" encoding="utf-8"?>
<p:tagLst xmlns:a="http://schemas.openxmlformats.org/drawingml/2006/main" xmlns:r="http://schemas.openxmlformats.org/officeDocument/2006/relationships" xmlns:p="http://schemas.openxmlformats.org/presentationml/2006/main">
  <p:tag name="ID" val="6944e99e56a1e99725f661c4"/>
  <p:tag name="FIGURESLIDEID" val="36163483-43c9-4215-8d23-f046b75396b5"/>
  <p:tag name="SELECTIONIDS" val="51198205-8f04-45f9-b48c-78008789111d"/>
  <p:tag name="TRANSPARENTBACKGROUND" val="true"/>
  <p:tag name="VERSION" val="1769666764393"/>
  <p:tag name="TITLE" val="Fire starting experiment"/>
  <p:tag name="CREATORNAME" val="CEdO CSIRO"/>
  <p:tag name="DATEINSERTED" val="1769666764811"/>
  <p:tag name="DPI" val="300"/>
  <p:tag name="BIOJSON" val="{&quot;id&quot;:&quot;5db4e5e0-8455-458c-b062-7df254aa966e&quot;,&quot;objects&quot;:{&quot;ad677da2-eb3c-48ff-96af-cce0ac8ea553&quot;:{&quot;id&quot;:&quot;ad677da2-eb3c-48ff-96af-cce0ac8ea553&quot;,&quot;name&quot;:&quot;log with trimmed side shavings (side view)&quot;,&quot;displayName&quot;:&quot;log with trimmed side shavings (side view)&quot;,&quot;type&quot;:&quot;FIGURE_OBJECT&quot;,&quot;relativeTransform&quot;:{&quot;translate&quot;:{&quot;x&quot;:-189.9998674010583,&quot;y&quot;:206.92431365870732},&quot;rotate&quot;:0,&quot;skewX&quot;:0,&quot;scale&quot;:{&quot;x&quot;:1,&quot;y&quot;:1}},&quot;image&quot;:{&quot;url&quot;:&quot;https://core.services.biorender.com/api/uploads/noredirect/697ae0fb33ff3ea9beffa007/1769660667511_c5aa6f53-6826-41b1-a08c-4fd9e91f8af7_icon.png&quot;,&quot;isPremium&quot;:false,&quot;isSignedURL&quot;:true,&quot;size&quot;:{&quot;x&quot;:300,&quot;y&quot;:224.8113998323554}},&quot;source&quot;:{&quot;id&quot;:&quot;697ae0fb33ff3ea9beffa007&quot;,&quot;type&quot;:&quot;UPLOADS&quot;},&quot;isPremium&quot;:false,&quot;parent&quot;:{&quot;type&quot;:&quot;CHILD&quot;,&quot;parentId&quot;:&quot;51198205-8f04-45f9-b48c-78008789111d&quot;,&quot;order&quot;:&quot;2&quot;}},&quot;c73568d8-f0eb-4782-bf8a-8b374f0d920c&quot;:{&quot;type&quot;:&quot;FIGURE_OBJECT&quot;,&quot;id&quot;:&quot;c73568d8-f0eb-4782-bf8a-8b374f0d920c&quot;,&quot;relativeTransform&quot;:{&quot;translate&quot;:{&quot;x&quot;:-114.29589686076204,&quot;y&quot;:189.81426184670244},&quot;rotate&quot;:0.28147929852804254,&quot;skewX&quot;:-2.7755575615628914e-17},&quot;opacity&quot;:1,&quot;path&quot;:{&quot;type&quot;:&quot;RECT&quot;,&quot;size&quot;:{&quot;x&quot;:195.73392547642072,&quot;y&quot;:77.74092700218716},&quot;cornerRounding&quot;:{&quot;type&quot;:&quot;ARC_LENGTH&quot;,&quot;global&quot;:39.269908169872416}},&quot;pathStyles&quot;:[{&quot;type&quot;:&quot;FILL&quot;,&quot;fillStyle&quot;:&quot;rgba(255,255,255,1)&quot;},{&quot;type&quot;:&quot;STROKE&quot;,&quot;strokeStyle&quot;:&quot;rgba(255,255,255,1)&quot;,&quot;lineWidth&quot;:2,&quot;lineJoin&quot;:&quot;round&quot;}],&quot;isLocked&quot;:false,&quot;parent&quot;:{&quot;type&quot;:&quot;CHILD&quot;,&quot;parentId&quot;:&quot;51198205-8f04-45f9-b48c-78008789111d&quot;,&quot;order&quot;:&quot;5&quot;}},&quot;51198205-8f04-45f9-b48c-78008789111d&quot;:{&quot;type&quot;:&quot;FIGURE_OBJECT&quot;,&quot;id&quot;:&quot;51198205-8f04-45f9-b48c-78008789111d&quot;,&quot;parent&quot;:{&quot;type&quot;:&quot;CHILD&quot;,&quot;parentId&quot;:&quot;36163483-43c9-4215-8d23-f046b75396b5&quot;,&quot;order&quot;:&quot;9997&quot;},&quot;relativeTransform&quot;:{&quot;translate&quot;:{&quot;x&quot;:-15.878161957994934,&quot;y&quot;:-78.06729804948208},&quot;rotate&quot;:0,&quot;skewX&quot;:0,&quot;scale&quot;:{&quot;x&quot;:1,&quot;y&quot;:1}}},&quot;36163483-43c9-4215-8d23-f046b75396b5&quot;:{&quot;id&quot;:&quot;36163483-43c9-4215-8d23-f046b75396b5&quot;,&quot;type&quot;:&quot;FIGURE_OBJECT&quot;,&quot;document&quot;:{&quot;type&quot;:&quot;FIGURE&quot;,&quot;canvasType&quot;:&quot;FIGURE&quot;,&quot;units&quot;:&quot;in&quot;,&quot;aspectRatio&quot;:0},&quot;parent&quot;:{&quot;type&quot;:&quot;DOCUMENT&quot;,&quot;parentId&quot;:&quot;5db4e5e0-8455-458c-b062-7df254aa966e&quot;,&quot;order&quot;:&quot;937&quot;}},&quot;5db4e5e0-8455-458c-b062-7df254aa966e&quot;:{&quot;id&quot;:&quot;5db4e5e0-8455-458c-b062-7df254aa966e&quot;,&quot;type&quot;:&quot;FIGURE_OBJECT&quot;,&quot;document&quot;:{&quot;type&quot;:&quot;DOCUMENT_GROUP&quot;,&quot;canvasType&quot;:&quot;SLIDE&quot;,&quot;units&quot;:&quot;in&quot;}}}}"/>
</p:tagLst>
</file>

<file path=ppt/tags/tag129.xml><?xml version="1.0" encoding="utf-8"?>
<p:tagLst xmlns:a="http://schemas.openxmlformats.org/drawingml/2006/main" xmlns:r="http://schemas.openxmlformats.org/officeDocument/2006/relationships" xmlns:p="http://schemas.openxmlformats.org/presentationml/2006/main">
  <p:tag name="ID" val="6944e99e56a1e99725f661c4"/>
  <p:tag name="FIGURESLIDEID" val="36163483-43c9-4215-8d23-f046b75396b5"/>
  <p:tag name="SELECTIONIDS" val="02865bfc-6001-415d-adcb-023c72731fff"/>
  <p:tag name="TRANSPARENTBACKGROUND" val="true"/>
  <p:tag name="VERSION" val="1769666764393"/>
  <p:tag name="TITLE" val="Fire starting experiment"/>
  <p:tag name="CREATORNAME" val="CEdO CSIRO"/>
  <p:tag name="DATEINSERTED" val="1769666764811"/>
  <p:tag name="DPI" val="300"/>
  <p:tag name="BIOJSON" val="{&quot;id&quot;:&quot;5db4e5e0-8455-458c-b062-7df254aa966e&quot;,&quot;objects&quot;:{&quot;02865bfc-6001-415d-adcb-023c72731fff&quot;:{&quot;type&quot;:&quot;FIGURE_OBJECT&quot;,&quot;id&quot;:&quot;02865bfc-6001-415d-adcb-023c72731fff&quot;,&quot;relativeTransform&quot;:{&quot;translate&quot;:{&quot;x&quot;:-205.0694038171322,&quot;y&quot;:174.07976002815505},&quot;rotate&quot;:0.09206476770772358,&quot;skewX&quot;:2.7755575615628944e-17,&quot;scale&quot;:{&quot;x&quot;:0.9999999999999994,&quot;y&quot;:0.9999999999999998}},&quot;opacity&quot;:1,&quot;path&quot;:{&quot;type&quot;:&quot;POLY_LINE&quot;,&quot;points&quot;:[{&quot;x&quot;:-48.04365571824194,&quot;y&quot;:-8.931692116196265},{&quot;x&quot;:48.04365571824194,&quot;y&quot;:8.931692116196265}],&quot;closed&quot;:false},&quot;pathStyles&quot;:[{&quot;type&quot;:&quot;FILL&quot;,&quot;fillStyle&quot;:&quot;rgba(0,0,0,0)&quot;},{&quot;type&quot;:&quot;STROKE&quot;,&quot;strokeStyle&quot;:&quot;#232323&quot;,&quot;lineWidth&quot;:3,&quot;lineJoin&quot;:&quot;round&quot;}],&quot;pathMarkers&quot;:{&quot;markerStart&quot;:{&quot;type&quot;:&quot;PATH&quot;,&quot;units&quot;:{&quot;type&quot;:&quot;STROKE_WIDTH&quot;,&quot;scale&quot;:0.8},&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markerEnd&quot;:{&quot;type&quot;:&quot;PATH&quot;,&quot;units&quot;:{&quot;type&quot;:&quot;STROKE_WIDTH&quot;,&quot;scale&quot;:0.8},&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36163483-43c9-4215-8d23-f046b75396b5&quot;,&quot;order&quot;:&quot;9998&quot;},&quot;connectorInfo&quot;:{&quot;type&quot;:&quot;LINE&quot;,&quot;offset&quot;:{&quot;x&quot;:0,&quot;y&quot;:0},&quot;bending&quot;:0.1,&quot;customized&quot;:false}},&quot;36163483-43c9-4215-8d23-f046b75396b5&quot;:{&quot;id&quot;:&quot;36163483-43c9-4215-8d23-f046b75396b5&quot;,&quot;type&quot;:&quot;FIGURE_OBJECT&quot;,&quot;document&quot;:{&quot;type&quot;:&quot;FIGURE&quot;,&quot;canvasType&quot;:&quot;FIGURE&quot;,&quot;units&quot;:&quot;in&quot;,&quot;aspectRatio&quot;:0},&quot;parent&quot;:{&quot;type&quot;:&quot;DOCUMENT&quot;,&quot;parentId&quot;:&quot;5db4e5e0-8455-458c-b062-7df254aa966e&quot;,&quot;order&quot;:&quot;937&quot;}},&quot;5db4e5e0-8455-458c-b062-7df254aa966e&quot;:{&quot;id&quot;:&quot;5db4e5e0-8455-458c-b062-7df254aa966e&quot;,&quot;type&quot;:&quot;FIGURE_OBJECT&quot;,&quot;document&quot;:{&quot;type&quot;:&quot;DOCUMENT_GROUP&quot;,&quot;canvasType&quot;:&quot;SLIDE&quot;,&quot;units&quot;:&quot;in&quot;}}}}"/>
</p:tagLst>
</file>

<file path=ppt/tags/tag13.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9a2061f1-0048-413e-a4f7-a5b34d9e6aeb"/>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9a2061f1-0048-413e-a4f7-a5b34d9e6aeb&quot;:{&quot;type&quot;:&quot;FIGURE_OBJECT&quot;,&quot;id&quot;:&quot;9a2061f1-0048-413e-a4f7-a5b34d9e6aeb&quot;,&quot;parent&quot;:{&quot;type&quot;:&quot;CHILD&quot;,&quot;parentId&quot;:&quot;6584aeb9-c2dd-4276-a273-8a5c76aaa137&quot;,&quot;order&quot;:&quot;9999999604&quot;},&quot;relativeTransform&quot;:{&quot;translate&quot;:{&quot;x&quot;:26.85320270072542,&quot;y&quot;:94.6952133203026},&quot;rotate&quot;:0,&quot;skewX&quot;:0,&quot;scale&quot;:{&quot;x&quot;:1,&quot;y&quot;:1}}},&quot;59924ba7-b322-4281-b9d8-104466c12107&quot;:{&quot;type&quot;:&quot;FIGURE_OBJECT&quot;,&quot;id&quot;:&quot;59924ba7-b322-4281-b9d8-104466c12107&quot;,&quot;relativeTransform&quot;:{&quot;translate&quot;:{&quot;x&quot;:159.22171684863972,&quot;y&quot;:-79.75901829779771},&quot;rotate&quot;:0},&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9a2061f1-0048-413e-a4f7-a5b34d9e6aeb&quot;,&quot;order&quot;:&quot;2&quot;},&quot;layout&quot;:{&quot;sizeRatio&quot;:{&quot;x&quot;:0.7071067811865476,&quot;y&quot;:0.7071067811865476},&quot;keepAspectRatio&quot;:true}},&quot;7b733f37-4526-4b6b-9f1a-ac767826c0a2&quot;:{&quot;id&quot;:&quot;7b733f37-4526-4b6b-9f1a-ac767826c0a2&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59924ba7-b322-4281-b9d8-104466c12107&quot;,&quot;order&quot;:&quot;5&quot;}},&quot;f8860b79-a7ba-47da-af0c-461c45eb7525&quot;:{&quot;id&quot;:&quot;f8860b79-a7ba-47da-af0c-461c45eb7525&quot;,&quot;type&quot;:&quot;FIGURE_OBJECT&quot;,&quot;relativeTransform&quot;:{&quot;translate&quot;:{&quot;x&quot;:159.22147073395766,&quot;y&quot;:-129.1003557270124},&quot;rotate&quot;:0},&quot;text&quot;:{&quot;textData&quot;:{&quot;lineSpacing&quot;:&quot;normal&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range&quot;:[0,9]}],&quot;text&quot;:&quot;ELECTRICAL&quot;}],&quot;_lastCaretLocation&quot;:{&quot;lineIndex&quot;:0,&quot;runIndex&quot;:-1,&quot;charIndex&quot;:-1,&quot;endOfLine&quot;:true},&quot;textCurve&quot;:{&quot;type&quot;:&quot;circular&quot;,&quot;curveAmount&quot;:45}},&quot;format&quot;:&quot;BETTER_TEXT&quot;,&quot;size&quot;:{&quot;x&quot;:84.53837480233285,&quot;y&quot;:32.448145086824454},&quot;targetSize&quot;:{&quot;x&quot;:84.53837480233285,&quot;y&quot;:32.448145086824454}},&quot;parent&quot;:{&quot;type&quot;:&quot;CHILD&quot;,&quot;parentId&quot;:&quot;9a2061f1-0048-413e-a4f7-a5b34d9e6aeb&quot;,&quot;order&quot;:&quot;5&quot;}},&quot;372db2ca-8f20-4669-9dab-f2bef73879dd&quot;:{&quot;id&quot;:&quot;372db2ca-8f20-4669-9dab-f2bef73879dd&quot;,&quot;name&quot;:&quot;Lightning bolt 1&quot;,&quot;displayName&quot;:&quot;&quot;,&quot;type&quot;:&quot;FIGURE_OBJECT&quot;,&quot;relativeTransform&quot;:{&quot;translate&quot;:{&quot;x&quot;:159.22163353609952,&quot;y&quot;:-79.75874436490884},&quot;rotate&quot;:0,&quot;skewX&quot;:0,&quot;scale&quot;:{&quot;x&quot;:0.46875976924832546,&quot;y&quot;:0.46875976924832535}},&quot;image&quot;:{&quot;url&quot;:&quot;https://icons.cdn.biorender.com/biorender/5be5f1197664d21200a3f98a/20190307182952/image/5be5f1197664d21200a3f98a.png&quot;,&quot;isPremium&quot;:false,&quot;isOrgIcon&quot;:false,&quot;size&quot;:{&quot;x&quot;:50,&quot;y&quot;:126.98412698412697},&quot;fallbackUrl&quot;:&quot;sources/icons/5be5f1197664d21200a3f98a/20190307182952/image/5be5f1197664d21200a3f98a.svg&quot;},&quot;source&quot;:{&quot;id&quot;:&quot;5be5f1197664d21200a3f98a&quot;,&quot;version&quot;:&quot;20190307182952&quot;,&quot;type&quot;:&quot;ASSETS&quot;},&quot;isPremium&quot;:false,&quot;parent&quot;:{&quot;type&quot;:&quot;CHILD&quot;,&quot;parentId&quot;:&quot;9a2061f1-0048-413e-a4f7-a5b34d9e6aeb&quot;,&quot;order&quot;:&quot;7&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30.xml><?xml version="1.0" encoding="utf-8"?>
<p:tagLst xmlns:a="http://schemas.openxmlformats.org/drawingml/2006/main" xmlns:r="http://schemas.openxmlformats.org/officeDocument/2006/relationships" xmlns:p="http://schemas.openxmlformats.org/presentationml/2006/main">
  <p:tag name="ID" val="6944e99e56a1e99725f661c4"/>
  <p:tag name="FIGURESLIDEID" val="36163483-43c9-4215-8d23-f046b75396b5"/>
  <p:tag name="SELECTIONIDS" val="09350e96-d2c1-4f2b-bf00-6abb11293725"/>
  <p:tag name="TRANSPARENTBACKGROUND" val="true"/>
  <p:tag name="VERSION" val="1769755184975"/>
  <p:tag name="TITLE" val="Fire starting experiment"/>
  <p:tag name="CREATORNAME" val="CEdO CSIRO"/>
  <p:tag name="DATEINSERTED" val="1769755185297"/>
  <p:tag name="DPI" val="300"/>
  <p:tag name="BIOJSON" val="{&quot;id&quot;:&quot;5db4e5e0-8455-458c-b062-7df254aa966e&quot;,&quot;objects&quot;:{&quot;09350e96-d2c1-4f2b-bf00-6abb11293725&quot;:{&quot;id&quot;:&quot;09350e96-d2c1-4f2b-bf00-6abb11293725&quot;,&quot;name&quot;:&quot;smaller flint rock in hands with sparks&quot;,&quot;displayName&quot;:&quot;smaller flint rock in hands with sparks&quot;,&quot;type&quot;:&quot;FIGURE_OBJECT&quot;,&quot;relativeTransform&quot;:{&quot;translate&quot;:{&quot;x&quot;:204.6607150592455,&quot;y&quot;:86.7862711139198},&quot;rotate&quot;:0,&quot;skewX&quot;:0,&quot;scale&quot;:{&quot;x&quot;:0.6571636517039249,&quot;y&quot;:0.6571636517039249}},&quot;image&quot;:{&quot;url&quot;:&quot;https://core.services.biorender.com/api/uploads/noredirect/697af5f78024eff1b005858b/1769666039957_4c5151e9-3619-45c7-9d41-f120daa185fa_icon.png&quot;,&quot;isPremium&quot;:false,&quot;isSignedURL&quot;:true,&quot;size&quot;:{&quot;x&quot;:300,&quot;y&quot;:470.1330108827086}},&quot;source&quot;:{&quot;id&quot;:&quot;697af5f78024eff1b005858b&quot;,&quot;type&quot;:&quot;UPLOADS&quot;},&quot;isPremium&quot;:false,&quot;parent&quot;:{&quot;type&quot;:&quot;CHILD&quot;,&quot;parentId&quot;:&quot;36163483-43c9-4215-8d23-f046b75396b5&quot;,&quot;order&quot;:&quot;9999995&quot;}},&quot;36163483-43c9-4215-8d23-f046b75396b5&quot;:{&quot;id&quot;:&quot;36163483-43c9-4215-8d23-f046b75396b5&quot;,&quot;type&quot;:&quot;FIGURE_OBJECT&quot;,&quot;document&quot;:{&quot;type&quot;:&quot;FIGURE&quot;,&quot;canvasType&quot;:&quot;FIGURE&quot;,&quot;units&quot;:&quot;in&quot;,&quot;aspectRatio&quot;:0},&quot;parent&quot;:{&quot;type&quot;:&quot;DOCUMENT&quot;,&quot;parentId&quot;:&quot;5db4e5e0-8455-458c-b062-7df254aa966e&quot;,&quot;order&quot;:&quot;937&quot;}},&quot;5db4e5e0-8455-458c-b062-7df254aa966e&quot;:{&quot;id&quot;:&quot;5db4e5e0-8455-458c-b062-7df254aa966e&quot;,&quot;type&quot;:&quot;FIGURE_OBJECT&quot;,&quot;document&quot;:{&quot;type&quot;:&quot;DOCUMENT_GROUP&quot;,&quot;canvasType&quot;:&quot;SLIDE&quot;,&quot;units&quot;:&quot;in&quot;}}}}"/>
</p:tagLst>
</file>

<file path=ppt/tags/tag131.xml><?xml version="1.0" encoding="utf-8"?>
<p:tagLst xmlns:a="http://schemas.openxmlformats.org/drawingml/2006/main" xmlns:r="http://schemas.openxmlformats.org/officeDocument/2006/relationships" xmlns:p="http://schemas.openxmlformats.org/presentationml/2006/main">
  <p:tag name="ID" val="6944e99e56a1e99725f661c4"/>
  <p:tag name="FIGURESLIDEID" val="36163483-43c9-4215-8d23-f046b75396b5"/>
  <p:tag name="SELECTIONIDS" val="56b57c40-8e74-4b54-b73b-89edf236747b"/>
  <p:tag name="TRANSPARENTBACKGROUND" val="true"/>
  <p:tag name="VERSION" val="1769755184975"/>
  <p:tag name="TITLE" val="Fire starting experiment"/>
  <p:tag name="CREATORNAME" val="CEdO CSIRO"/>
  <p:tag name="DATEINSERTED" val="1769755185297"/>
  <p:tag name="DPI" val="300"/>
  <p:tag name="BIOJSON" val="{&quot;id&quot;:&quot;5db4e5e0-8455-458c-b062-7df254aa966e&quot;,&quot;objects&quot;:{&quot;56b57c40-8e74-4b54-b73b-89edf236747b&quot;:{&quot;relativeTransform&quot;:{&quot;translate&quot;:{&quot;x&quot;:249.08267250012062,&quot;y&quot;:70.36543831649362},&quot;rotate&quot;:-0.7351786554725339,&quot;skewX&quot;:0,&quot;scale&quot;:{&quot;x&quot;:1,&quot;y&quot;:1.0000000000000002}},&quot;type&quot;:&quot;FIGURE_OBJECT&quot;,&quot;id&quot;:&quot;56b57c40-8e74-4b54-b73b-89edf236747b&quot;,&quot;opacity&quot;:1,&quot;path&quot;:{&quot;type&quot;:&quot;POLY_LINE&quot;,&quot;points&quot;:[{&quot;x&quot;:-3.585660101990726,&quot;y&quot;:-73.03951840255536},{&quot;x&quot;:-2.6698696880976627,&quot;y&quot;:-35.19807268984064}],&quot;closed&quot;:false},&quot;pathStyles&quot;:[{&quot;type&quot;:&quot;FILL&quot;,&quot;fillStyle&quot;:&quot;rgba(0,0,0,0)&quot;},{&quot;type&quot;:&quot;STROKE&quot;,&quot;strokeStyle&quot;:&quot;rgba(23,23,23,1)&quot;,&quot;lineWidth&quot;:2.1674374987521268,&quot;lineJoin&quot;:&quot;round&quot;}],&quot;isLocked&quot;:false,&quot;parent&quot;:{&quot;type&quot;:&quot;CHILD&quot;,&quot;parentId&quot;:&quot;36163483-43c9-4215-8d23-f046b75396b5&quot;,&quot;order&quot;:&quot;9999997&quot;},&quot;connectorInfo&quot;:{&quot;connectedObjects&quot;:[],&quot;type&quot;:&quot;LINE&quot;,&quot;offset&quot;:{&quot;x&quot;:0,&quot;y&quot;:0},&quot;bending&quot;:0.1,&quot;firstElementIsHead&quot;:true,&quot;customized&quot;:false},&quot;pathMarkers&quot;:{&quot;markerEnd&quot;:{&quot;type&quot;:&quot;PATH&quot;,&quot;units&quot;:{&quot;type&quot;:&quot;STROKE_WIDTH&quot;,&quot;scale&quot;:0.8},&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name&quot;:&quot;Straight arrow (editable)&quot;,&quot;displayName&quot;:&quot;Straight arrow (editable)&quot;,&quot;source&quot;:{&quot;id&quot;:&quot;6487423a8019b8fcc30323a5&quot;,&quot;type&quot;:&quot;ASSETS&quot;},&quot;isPremium&quot;:false},&quot;36163483-43c9-4215-8d23-f046b75396b5&quot;:{&quot;id&quot;:&quot;36163483-43c9-4215-8d23-f046b75396b5&quot;,&quot;type&quot;:&quot;FIGURE_OBJECT&quot;,&quot;document&quot;:{&quot;type&quot;:&quot;FIGURE&quot;,&quot;canvasType&quot;:&quot;FIGURE&quot;,&quot;units&quot;:&quot;in&quot;,&quot;aspectRatio&quot;:0},&quot;parent&quot;:{&quot;type&quot;:&quot;DOCUMENT&quot;,&quot;parentId&quot;:&quot;5db4e5e0-8455-458c-b062-7df254aa966e&quot;,&quot;order&quot;:&quot;937&quot;}},&quot;5db4e5e0-8455-458c-b062-7df254aa966e&quot;:{&quot;id&quot;:&quot;5db4e5e0-8455-458c-b062-7df254aa966e&quot;,&quot;type&quot;:&quot;FIGURE_OBJECT&quot;,&quot;document&quot;:{&quot;type&quot;:&quot;DOCUMENT_GROUP&quot;,&quot;canvasType&quot;:&quot;SLIDE&quot;,&quot;units&quot;:&quot;in&quot;}}}}"/>
</p:tagLst>
</file>

<file path=ppt/tags/tag132.xml><?xml version="1.0" encoding="utf-8"?>
<p:tagLst xmlns:a="http://schemas.openxmlformats.org/drawingml/2006/main" xmlns:r="http://schemas.openxmlformats.org/officeDocument/2006/relationships" xmlns:p="http://schemas.openxmlformats.org/presentationml/2006/main">
  <p:tag name="ID" val="696050ee1266f6a729183a88"/>
  <p:tag name="FIGURESLIDEID" val="12aafd81-ec92-49d1-9004-c011f2846b7a"/>
  <p:tag name="SELECTIONIDS" val="de94e281-72c6-4de1-95e6-bcd1ce4cd10c"/>
  <p:tag name="TRANSPARENTBACKGROUND" val="true"/>
  <p:tag name="VERSION" val="1767926631334"/>
  <p:tag name="TITLE" val="fire starting materials"/>
  <p:tag name="CREATORNAME" val="CEdO CSIRO"/>
  <p:tag name="DATEINSERTED" val="1767926631685"/>
  <p:tag name="DPI" val="300"/>
  <p:tag name="BIOJSON" val="{&quot;id&quot;:&quot;f330ade0-bb8a-4040-91ce-ec656a279105&quot;,&quot;objects&quot;:{&quot;de94e281-72c6-4de1-95e6-bcd1ce4cd10c&quot;:{&quot;id&quot;:&quot;de94e281-72c6-4de1-95e6-bcd1ce4cd10c&quot;,&quot;name&quot;:&quot;pile of dried grass&quot;,&quot;displayName&quot;:&quot;pile of dried grass&quot;,&quot;type&quot;:&quot;FIGURE_OBJECT&quot;,&quot;relativeTransform&quot;:{&quot;translate&quot;:{&quot;x&quot;:-264.1604349040715,&quot;y&quot;:-186.1833407960368},&quot;rotate&quot;:0,&quot;skewX&quot;:0,&quot;scale&quot;:{&quot;x&quot;:1,&quot;y&quot;:1}},&quot;image&quot;:{&quot;url&quot;:&quot;https://core.services.biorender.com/api/uploads/noredirect/696061d756073e3d2b0378cc/1767924183012_f5f91c84-0f35-46dd-97ed-509a3be79ea5_icon.png&quot;,&quot;isPremium&quot;:false,&quot;isSignedURL&quot;:true,&quot;size&quot;:{&quot;x&quot;:200,&quot;y&quot;:121.51162790697676}},&quot;source&quot;:{&quot;id&quot;:&quot;696061d756073e3d2b0378cc&quot;,&quot;type&quot;:&quot;ASSETS&quot;},&quot;isPremium&quot;:false,&quot;parent&quot;:{&quot;type&quot;:&quot;CHILD&quot;,&quot;parentId&quot;:&quot;12aafd81-ec92-49d1-9004-c011f2846b7a&quot;,&quot;order&quot;:&quot;995&quot;}},&quot;12aafd81-ec92-49d1-9004-c011f2846b7a&quot;:{&quot;id&quot;:&quot;12aafd81-ec92-49d1-9004-c011f2846b7a&quot;,&quot;type&quot;:&quot;FIGURE_OBJECT&quot;,&quot;document&quot;:{&quot;type&quot;:&quot;FIGURE&quot;,&quot;canvasType&quot;:&quot;FIGURE&quot;,&quot;units&quot;:&quot;in&quot;,&quot;aspectRatio&quot;:0},&quot;parent&quot;:{&quot;type&quot;:&quot;DOCUMENT&quot;,&quot;parentId&quot;:&quot;f330ade0-bb8a-4040-91ce-ec656a279105&quot;,&quot;order&quot;:&quot;8&quot;}},&quot;f330ade0-bb8a-4040-91ce-ec656a279105&quot;:{&quot;id&quot;:&quot;f330ade0-bb8a-4040-91ce-ec656a279105&quot;,&quot;type&quot;:&quot;FIGURE_OBJECT&quot;,&quot;document&quot;:{&quot;type&quot;:&quot;DOCUMENT_GROUP&quot;,&quot;canvasType&quot;:&quot;SLIDE&quot;,&quot;units&quot;:&quot;in&quot;}}}}"/>
</p:tagLst>
</file>

<file path=ppt/tags/tag133.xml><?xml version="1.0" encoding="utf-8"?>
<p:tagLst xmlns:a="http://schemas.openxmlformats.org/drawingml/2006/main" xmlns:r="http://schemas.openxmlformats.org/officeDocument/2006/relationships" xmlns:p="http://schemas.openxmlformats.org/presentationml/2006/main">
  <p:tag name="ID" val="696050ee1266f6a729183a88"/>
  <p:tag name="FIGURESLIDEID" val="12aafd81-ec92-49d1-9004-c011f2846b7a"/>
  <p:tag name="SELECTIONIDS" val="35de458c-6458-4df1-804e-c431ef882e0e"/>
  <p:tag name="TRANSPARENTBACKGROUND" val="true"/>
  <p:tag name="VERSION" val="1767926631334"/>
  <p:tag name="TITLE" val="fire starting materials"/>
  <p:tag name="CREATORNAME" val="CEdO CSIRO"/>
  <p:tag name="DATEINSERTED" val="1767926631685"/>
  <p:tag name="DPI" val="300"/>
  <p:tag name="BIOJSON" val="{&quot;id&quot;:&quot;f330ade0-bb8a-4040-91ce-ec656a279105&quot;,&quot;objects&quot;:{&quot;f8263ad9-b5ab-43d1-9aa5-d6c0605f73db&quot;:{&quot;id&quot;:&quot;f8263ad9-b5ab-43d1-9aa5-d6c0605f73db&quot;,&quot;name&quot;:&quot;dried bay leaves&quot;,&quot;displayName&quot;:&quot;dried bay leaves&quot;,&quot;type&quot;:&quot;FIGURE_OBJECT&quot;,&quot;relativeTransform&quot;:{&quot;translate&quot;:{&quot;x&quot;:66.34718475035223,&quot;y&quot;:-1.0983524093352437},&quot;rotate&quot;:0,&quot;skewX&quot;:0,&quot;scale&quot;:{&quot;x&quot;:0.861864850497541,&quot;y&quot;:0.861864850497541}},&quot;image&quot;:{&quot;url&quot;:&quot;https://core.services.biorender.com/api/uploads/noredirect/696061a2e44068bbe3f46eb8/1767924130280_c6db1dac-c34b-4096-8cb9-1d2eed88b3ef_icon.png&quot;,&quot;isPremium&quot;:false,&quot;isSignedURL&quot;:true,&quot;size&quot;:{&quot;x&quot;:300,&quot;y&quot;:179.77443609022555}},&quot;source&quot;:{&quot;id&quot;:&quot;696061a2e44068bbe3f46eb8&quot;,&quot;type&quot;:&quot;UPLOADS&quot;},&quot;isPremium&quot;:false,&quot;parent&quot;:{&quot;type&quot;:&quot;CHILD&quot;,&quot;parentId&quot;:&quot;35de458c-6458-4df1-804e-c431ef882e0e&quot;,&quot;order&quot;:&quot;5&quot;}},&quot;35de458c-6458-4df1-804e-c431ef882e0e&quot;:{&quot;type&quot;:&quot;FIGURE_OBJECT&quot;,&quot;id&quot;:&quot;35de458c-6458-4df1-804e-c431ef882e0e&quot;,&quot;parent&quot;:{&quot;type&quot;:&quot;CHILD&quot;,&quot;parentId&quot;:&quot;12aafd81-ec92-49d1-9004-c011f2846b7a&quot;,&quot;order&quot;:&quot;99&quot;},&quot;relativeTransform&quot;:{&quot;translate&quot;:{&quot;x&quot;:-12.75809782527029,&quot;y&quot;:-185.08469186271955},&quot;rotate&quot;:0,&quot;skewX&quot;:0,&quot;scale&quot;:{&quot;x&quot;:1,&quot;y&quot;:1}}},&quot;73a41ce1-9fc7-47fc-aed9-e3a95940fe3c&quot;:{&quot;type&quot;:&quot;FIGURE_OBJECT&quot;,&quot;id&quot;:&quot;73a41ce1-9fc7-47fc-aed9-e3a95940fe3c&quot;,&quot;parent&quot;:{&quot;type&quot;:&quot;CROP&quot;,&quot;parentId&quot;:&quot;35de458c-6458-4df1-804e-c431ef882e0e&quot;,&quot;order&quot;:&quot;5&quot;},&quot;relativeTransform&quot;:{&quot;translate&quot;:{&quot;x&quot;:66.34718475035223,&quot;y&quot;:-1.0983524093352437},&quot;rotate&quot;:0,&quot;skewX&quot;:0,&quot;scale&quot;:{&quot;x&quot;:129.27972757463115,&quot;y&quot;:77.470633742091}},&quot;path&quot;:{&quot;type&quot;:&quot;RECT&quot;,&quot;size&quot;:{&quot;x&quot;:2,&quot;y&quot;:2}},&quot;pathStyles&quot;:[{&quot;type&quot;:&quot;FILL&quot;,&quot;fillStyle&quot;:&quot;#fff&quot;}],&quot;isFrozen&quot;:true},&quot;12aafd81-ec92-49d1-9004-c011f2846b7a&quot;:{&quot;id&quot;:&quot;12aafd81-ec92-49d1-9004-c011f2846b7a&quot;,&quot;type&quot;:&quot;FIGURE_OBJECT&quot;,&quot;document&quot;:{&quot;type&quot;:&quot;FIGURE&quot;,&quot;canvasType&quot;:&quot;FIGURE&quot;,&quot;units&quot;:&quot;in&quot;,&quot;aspectRatio&quot;:0},&quot;parent&quot;:{&quot;type&quot;:&quot;DOCUMENT&quot;,&quot;parentId&quot;:&quot;f330ade0-bb8a-4040-91ce-ec656a279105&quot;,&quot;order&quot;:&quot;8&quot;}},&quot;f330ade0-bb8a-4040-91ce-ec656a279105&quot;:{&quot;id&quot;:&quot;f330ade0-bb8a-4040-91ce-ec656a279105&quot;,&quot;type&quot;:&quot;FIGURE_OBJECT&quot;,&quot;document&quot;:{&quot;type&quot;:&quot;DOCUMENT_GROUP&quot;,&quot;canvasType&quot;:&quot;SLIDE&quot;,&quot;units&quot;:&quot;in&quot;}}}}"/>
</p:tagLst>
</file>

<file path=ppt/tags/tag134.xml><?xml version="1.0" encoding="utf-8"?>
<p:tagLst xmlns:a="http://schemas.openxmlformats.org/drawingml/2006/main" xmlns:r="http://schemas.openxmlformats.org/officeDocument/2006/relationships" xmlns:p="http://schemas.openxmlformats.org/presentationml/2006/main">
  <p:tag name="ID" val="696050ee1266f6a729183a88"/>
  <p:tag name="FIGURESLIDEID" val="12aafd81-ec92-49d1-9004-c011f2846b7a"/>
  <p:tag name="SELECTIONIDS" val="4c3815e2-ac05-4259-b948-fb395259991d"/>
  <p:tag name="TRANSPARENTBACKGROUND" val="true"/>
  <p:tag name="VERSION" val="1767926631334"/>
  <p:tag name="TITLE" val="fire starting materials"/>
  <p:tag name="CREATORNAME" val="CEdO CSIRO"/>
  <p:tag name="DATEINSERTED" val="1767926631685"/>
  <p:tag name="DPI" val="300"/>
  <p:tag name="BIOJSON" val="{&quot;id&quot;:&quot;f330ade0-bb8a-4040-91ce-ec656a279105&quot;,&quot;objects&quot;:{&quot;4c3815e2-ac05-4259-b948-fb395259991d&quot;:{&quot;id&quot;:&quot;4c3815e2-ac05-4259-b948-fb395259991d&quot;,&quot;name&quot;:&quot;pile of tree bark&quot;,&quot;displayName&quot;:&quot;pile of tree bark&quot;,&quot;type&quot;:&quot;FIGURE_OBJECT&quot;,&quot;relativeTransform&quot;:{&quot;translate&quot;:{&quot;x&quot;:122.89470534491505,&quot;y&quot;:34.423726862839345},&quot;rotate&quot;:0,&quot;skewX&quot;:0,&quot;scale&quot;:{&quot;x&quot;:1,&quot;y&quot;:1}},&quot;image&quot;:{&quot;url&quot;:&quot;https://core.services.biorender.com/api/uploads/noredirect/696065e5754e76a6f3b41dc8/1767925221328_e57ee963-2ac2-4a54-9a07-52a8f67e18a6_icon.png&quot;,&quot;isPremium&quot;:false,&quot;isSignedURL&quot;:true,&quot;size&quot;:{&quot;x&quot;:200.00000000000003,&quot;y&quot;:81.89598420013168}},&quot;source&quot;:{&quot;id&quot;:&quot;696065e5754e76a6f3b41dc8&quot;,&quot;type&quot;:&quot;ASSETS&quot;},&quot;isPremium&quot;:false,&quot;parent&quot;:{&quot;type&quot;:&quot;CHILD&quot;,&quot;parentId&quot;:&quot;12aafd81-ec92-49d1-9004-c011f2846b7a&quot;,&quot;order&quot;:&quot;9995&quot;}},&quot;12aafd81-ec92-49d1-9004-c011f2846b7a&quot;:{&quot;id&quot;:&quot;12aafd81-ec92-49d1-9004-c011f2846b7a&quot;,&quot;type&quot;:&quot;FIGURE_OBJECT&quot;,&quot;document&quot;:{&quot;type&quot;:&quot;FIGURE&quot;,&quot;canvasType&quot;:&quot;FIGURE&quot;,&quot;units&quot;:&quot;in&quot;,&quot;aspectRatio&quot;:0},&quot;parent&quot;:{&quot;type&quot;:&quot;DOCUMENT&quot;,&quot;parentId&quot;:&quot;f330ade0-bb8a-4040-91ce-ec656a279105&quot;,&quot;order&quot;:&quot;8&quot;}},&quot;f330ade0-bb8a-4040-91ce-ec656a279105&quot;:{&quot;id&quot;:&quot;f330ade0-bb8a-4040-91ce-ec656a279105&quot;,&quot;type&quot;:&quot;FIGURE_OBJECT&quot;,&quot;document&quot;:{&quot;type&quot;:&quot;DOCUMENT_GROUP&quot;,&quot;canvasType&quot;:&quot;SLIDE&quot;,&quot;units&quot;:&quot;in&quot;}}}}"/>
</p:tagLst>
</file>

<file path=ppt/tags/tag135.xml><?xml version="1.0" encoding="utf-8"?>
<p:tagLst xmlns:a="http://schemas.openxmlformats.org/drawingml/2006/main" xmlns:r="http://schemas.openxmlformats.org/officeDocument/2006/relationships" xmlns:p="http://schemas.openxmlformats.org/presentationml/2006/main">
  <p:tag name="ID" val="696050ee1266f6a729183a88"/>
  <p:tag name="FIGURESLIDEID" val="12aafd81-ec92-49d1-9004-c011f2846b7a"/>
  <p:tag name="SELECTIONIDS" val="9bebe5c4-51b0-4c02-88f2-72b3fac620b6"/>
  <p:tag name="TRANSPARENTBACKGROUND" val="true"/>
  <p:tag name="VERSION" val="1767926631334"/>
  <p:tag name="TITLE" val="fire starting materials"/>
  <p:tag name="CREATORNAME" val="CEdO CSIRO"/>
  <p:tag name="DATEINSERTED" val="1767926631685"/>
  <p:tag name="DPI" val="300"/>
  <p:tag name="BIOJSON" val="{&quot;id&quot;:&quot;f330ade0-bb8a-4040-91ce-ec656a279105&quot;,&quot;objects&quot;:{&quot;9bebe5c4-51b0-4c02-88f2-72b3fac620b6&quot;:{&quot;id&quot;:&quot;9bebe5c4-51b0-4c02-88f2-72b3fac620b6&quot;,&quot;name&quot;:&quot;coconut fibre pile&quot;,&quot;displayName&quot;:&quot;coconut fibre pile&quot;,&quot;type&quot;:&quot;FIGURE_OBJECT&quot;,&quot;relativeTransform&quot;:{&quot;translate&quot;:{&quot;x&quot;:-270.1748795401369,&quot;y&quot;:6.114142347642485},&quot;rotate&quot;:0,&quot;skewX&quot;:0,&quot;scale&quot;:{&quot;x&quot;:1,&quot;y&quot;:1}},&quot;image&quot;:{&quot;url&quot;:&quot;https://core.services.biorender.com/api/uploads/noredirect/69606b0356073e3d2b0f27da/1767926531638_390710c6-ba23-4aa7-b98c-62022889e6f4_icon.png&quot;,&quot;isPremium&quot;:false,&quot;isSignedURL&quot;:true,&quot;size&quot;:{&quot;x&quot;:200,&quot;y&quot;:80.50065876152833}},&quot;source&quot;:{&quot;id&quot;:&quot;69606b0356073e3d2b0f27da&quot;,&quot;type&quot;:&quot;ASSETS&quot;},&quot;isPremium&quot;:false,&quot;parent&quot;:{&quot;type&quot;:&quot;CHILD&quot;,&quot;parentId&quot;:&quot;12aafd81-ec92-49d1-9004-c011f2846b7a&quot;,&quot;order&quot;:&quot;9997&quot;}},&quot;12aafd81-ec92-49d1-9004-c011f2846b7a&quot;:{&quot;id&quot;:&quot;12aafd81-ec92-49d1-9004-c011f2846b7a&quot;,&quot;type&quot;:&quot;FIGURE_OBJECT&quot;,&quot;document&quot;:{&quot;type&quot;:&quot;FIGURE&quot;,&quot;canvasType&quot;:&quot;FIGURE&quot;,&quot;units&quot;:&quot;in&quot;,&quot;aspectRatio&quot;:0},&quot;parent&quot;:{&quot;type&quot;:&quot;DOCUMENT&quot;,&quot;parentId&quot;:&quot;f330ade0-bb8a-4040-91ce-ec656a279105&quot;,&quot;order&quot;:&quot;8&quot;}},&quot;f330ade0-bb8a-4040-91ce-ec656a279105&quot;:{&quot;id&quot;:&quot;f330ade0-bb8a-4040-91ce-ec656a279105&quot;,&quot;type&quot;:&quot;FIGURE_OBJECT&quot;,&quot;document&quot;:{&quot;type&quot;:&quot;DOCUMENT_GROUP&quot;,&quot;canvasType&quot;:&quot;SLIDE&quot;,&quot;units&quot;:&quot;in&quot;}}}}"/>
</p:tagLst>
</file>

<file path=ppt/tags/tag136.xml><?xml version="1.0" encoding="utf-8"?>
<p:tagLst xmlns:a="http://schemas.openxmlformats.org/drawingml/2006/main" xmlns:r="http://schemas.openxmlformats.org/officeDocument/2006/relationships" xmlns:p="http://schemas.openxmlformats.org/presentationml/2006/main">
  <p:tag name="ID" val="696050ee1266f6a729183a88"/>
  <p:tag name="FIGURESLIDEID" val="12aafd81-ec92-49d1-9004-c011f2846b7a"/>
  <p:tag name="SELECTIONIDS" val="e6eb60d5-c859-49bf-acc7-1a5ea09259c7"/>
  <p:tag name="TRANSPARENTBACKGROUND" val="true"/>
  <p:tag name="VERSION" val="1767926631334"/>
  <p:tag name="TITLE" val="fire starting materials"/>
  <p:tag name="CREATORNAME" val="CEdO CSIRO"/>
  <p:tag name="DATEINSERTED" val="1767926631685"/>
  <p:tag name="DPI" val="300"/>
  <p:tag name="BIOJSON" val="{&quot;id&quot;:&quot;f330ade0-bb8a-4040-91ce-ec656a279105&quot;,&quot;objects&quot;:{&quot;e6eb60d5-c859-49bf-acc7-1a5ea09259c7&quot;:{&quot;id&quot;:&quot;e6eb60d5-c859-49bf-acc7-1a5ea09259c7&quot;,&quot;name&quot;:&quot;dried animal dung&quot;,&quot;displayName&quot;:&quot;dried animal dung&quot;,&quot;type&quot;:&quot;FIGURE_OBJECT&quot;,&quot;relativeTransform&quot;:{&quot;translate&quot;:{&quot;x&quot;:313.9209708511346,&quot;y&quot;:-199.19782699409913},&quot;rotate&quot;:0,&quot;skewX&quot;:0,&quot;scale&quot;:{&quot;x&quot;:1.354175597237542,&quot;y&quot;:1.354175597237542}},&quot;image&quot;:{&quot;url&quot;:&quot;https://core.services.biorender.com/api/uploads/noredirect/6960600b22cf87da3d617550/1767923723570_4e90ddde-d409-442a-adc0-c673768da5e5_icon.png&quot;,&quot;isPremium&quot;:false,&quot;isSignedURL&quot;:true,&quot;size&quot;:{&quot;x&quot;:100,&quot;y&quot;:118.88646288209607}},&quot;source&quot;:{&quot;id&quot;:&quot;6960600b22cf87da3d617550&quot;,&quot;type&quot;:&quot;ASSETS&quot;},&quot;isPremium&quot;:false,&quot;parent&quot;:{&quot;type&quot;:&quot;CHILD&quot;,&quot;parentId&quot;:&quot;12aafd81-ec92-49d1-9004-c011f2846b7a&quot;,&quot;order&quot;:&quot;97&quot;}},&quot;12aafd81-ec92-49d1-9004-c011f2846b7a&quot;:{&quot;id&quot;:&quot;12aafd81-ec92-49d1-9004-c011f2846b7a&quot;,&quot;type&quot;:&quot;FIGURE_OBJECT&quot;,&quot;document&quot;:{&quot;type&quot;:&quot;FIGURE&quot;,&quot;canvasType&quot;:&quot;FIGURE&quot;,&quot;units&quot;:&quot;in&quot;,&quot;aspectRatio&quot;:0},&quot;parent&quot;:{&quot;type&quot;:&quot;DOCUMENT&quot;,&quot;parentId&quot;:&quot;f330ade0-bb8a-4040-91ce-ec656a279105&quot;,&quot;order&quot;:&quot;8&quot;}},&quot;f330ade0-bb8a-4040-91ce-ec656a279105&quot;:{&quot;id&quot;:&quot;f330ade0-bb8a-4040-91ce-ec656a279105&quot;,&quot;type&quot;:&quot;FIGURE_OBJECT&quot;,&quot;document&quot;:{&quot;type&quot;:&quot;DOCUMENT_GROUP&quot;,&quot;canvasType&quot;:&quot;SLIDE&quot;,&quot;units&quot;:&quot;in&quot;}}}}"/>
</p:tagLst>
</file>

<file path=ppt/tags/tag137.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c40d74b9-789a-4db9-b039-b672dc5b80fb"/>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c40d74b9-789a-4db9-b039-b672dc5b80fb&quot;:{&quot;type&quot;:&quot;FIGURE_OBJECT&quot;,&quot;id&quot;:&quot;c40d74b9-789a-4db9-b039-b672dc5b80fb&quot;,&quot;relativeTransform&quot;:{&quot;translate&quot;:{&quot;x&quot;:-243.4719326256426,&quot;y&quot;:81.43396531099373},&quot;rotate&quot;:0,&quot;skewX&quot;:0,&quot;scale&quot;:{&quot;x&quot;:1,&quot;y&quot;:1}},&quot;opacity&quot;:1,&quot;path&quot;:{&quot;type&quot;:&quot;POLY_LINE&quot;,&quot;points&quot;:[{&quot;x&quot;:-2.5626677495361445,&quot;y&quot;:0},{&quot;x&quot;:31.78748258008436,&quot;y&quot;:0}],&quot;closed&quot;:false},&quot;pathStyles&quot;:[{&quot;type&quot;:&quot;FILL&quot;,&quot;fillStyle&quot;:&quot;rgba(0,0,0,0)&quot;},{&quot;type&quot;:&quot;STROKE&quot;,&quot;strokeStyle&quot;:&quot;rgba(21,82,137,1)&quot;,&quot;lineWidth&quot;:4,&quot;lineJoin&quot;:&quot;round&quot;}],&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f6233531-eee0-4a3c-b6b9-f11a31d77c20&quot;,&quot;order&quot;:&quot;872&quot;},&quot;connectorInfo&quot;:{&quot;type&quot;:&quot;LINE&quot;,&quot;offset&quot;:{&quot;x&quot;:0,&quot;y&quot;:0},&quot;bending&quot;:0.1,&quot;customized&quot;:fals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38.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ce9d18e6-bd42-45d5-a076-d454f35636d9"/>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ce9d18e6-bd42-45d5-a076-d454f35636d9&quot;:{&quot;type&quot;:&quot;FIGURE_OBJECT&quot;,&quot;id&quot;:&quot;ce9d18e6-bd42-45d5-a076-d454f35636d9&quot;,&quot;parent&quot;:{&quot;type&quot;:&quot;CHILD&quot;,&quot;parentId&quot;:&quot;f6233531-eee0-4a3c-b6b9-f11a31d77c20&quot;,&quot;order&quot;:&quot;9&quot;},&quot;relativeTransform&quot;:{&quot;translate&quot;:{&quot;x&quot;:409.61577733207906,&quot;y&quot;:86.48539711094043},&quot;rotate&quot;:0,&quot;skewX&quot;:0,&quot;scale&quot;:{&quot;x&quot;:1,&quot;y&quot;:1}}},&quot;95e15d90-b5bc-47c5-92bc-dd258c7c0e15&quot;:{&quot;type&quot;:&quot;FIGURE_OBJECT&quot;,&quot;id&quot;:&quot;95e15d90-b5bc-47c5-92bc-dd258c7c0e15&quot;,&quot;relativeTransform&quot;:{&quot;translate&quot;:{&quot;x&quot;:-238.17386710683655,&quot;y&quot;:-35.87441909025327},&quot;rotate&quot;:0},&quot;opacity&quot;:1,&quot;path&quot;:{&quot;type&quot;:&quot;RECT&quot;,&quot;size&quot;:{&quot;x&quot;:124.10493884285455,&quot;y&quot;:20.696990523026322},&quot;cornerRounding&quot;:{&quot;type&quot;:&quot;ARC_LENGTH&quot;,&quot;global&quot;:0}},&quot;pathStyles&quot;:[{&quot;type&quot;:&quot;FILL&quot;,&quot;fillStyle&quot;:&quot;rgba(0,0,0,0)&quot;},{&quot;type&quot;:&quot;STROKE&quot;,&quot;strokeStyle&quot;:&quot;rgba(23,23,23,1)&quot;,&quot;lineWidth&quot;:1.735733410389574,&quot;lineJoin&quot;:&quot;round&quot;}],&quot;isLocked&quot;:false,&quot;parent&quot;:{&quot;type&quot;:&quot;CHILD&quot;,&quot;parentId&quot;:&quot;ce9d18e6-bd42-45d5-a076-d454f35636d9&quot;,&quot;order&quot;:&quot;5&quot;}},&quot;0da9d9db-0465-471d-ba91-a3e759921746&quot;:{&quot;type&quot;:&quot;FIGURE_OBJECT&quot;,&quot;id&quot;:&quot;0da9d9db-0465-471d-ba91-a3e759921746&quot;,&quot;parent&quot;:{&quot;type&quot;:&quot;CROP&quot;,&quot;parentId&quot;:&quot;ce9d18e6-bd42-45d5-a076-d454f35636d9&quot;,&quot;order&quot;:&quot;5&quot;},&quot;relativeTransform&quot;:{&quot;translate&quot;:{&quot;x&quot;:-238.17386710683655,&quot;y&quot;:-38.60726194641466},&quot;rotate&quot;:0,&quot;skewX&quot;:0,&quot;scale&quot;:{&quot;x&quot;:62.92033612662206,&quot;y&quot;:8.00605853347805}},&quot;path&quot;:{&quot;type&quot;:&quot;RECT&quot;,&quot;size&quot;:{&quot;x&quot;:2,&quot;y&quot;:2}},&quot;pathStyles&quot;:[{&quot;type&quot;:&quot;FILL&quot;,&quot;fillStyle&quot;:&quot;#fff&quot;}],&quot;isFrozen&quot;:tru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39.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f6a338b5-1032-48db-b212-2c1d4d6f0c0e"/>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f6a338b5-1032-48db-b212-2c1d4d6f0c0e&quot;:{&quot;type&quot;:&quot;FIGURE_OBJECT&quot;,&quot;id&quot;:&quot;f6a338b5-1032-48db-b212-2c1d4d6f0c0e&quot;,&quot;parent&quot;:{&quot;type&quot;:&quot;CHILD&quot;,&quot;parentId&quot;:&quot;f6233531-eee0-4a3c-b6b9-f11a31d77c20&quot;,&quot;order&quot;:&quot;905&quot;},&quot;relativeTransform&quot;:{&quot;translate&quot;:{&quot;x&quot;:218.36609696665218,&quot;y&quot;:87.6663420139383},&quot;rotate&quot;:0,&quot;skewX&quot;:0,&quot;scale&quot;:{&quot;x&quot;:1,&quot;y&quot;:1}}},&quot;ccc9064f-cc61-4aa0-b77a-11fb7ede57a2&quot;:{&quot;type&quot;:&quot;FIGURE_OBJECT&quot;,&quot;id&quot;:&quot;ccc9064f-cc61-4aa0-b77a-11fb7ede57a2&quot;,&quot;relativeTransform&quot;:{&quot;translate&quot;:{&quot;x&quot;:-238.17386710683655,&quot;y&quot;:-35.87441909025327},&quot;rotate&quot;:0},&quot;opacity&quot;:1,&quot;path&quot;:{&quot;type&quot;:&quot;RECT&quot;,&quot;size&quot;:{&quot;x&quot;:124.10493884285455,&quot;y&quot;:20.696990523026322},&quot;cornerRounding&quot;:{&quot;type&quot;:&quot;ARC_LENGTH&quot;,&quot;global&quot;:0}},&quot;pathStyles&quot;:[{&quot;type&quot;:&quot;FILL&quot;,&quot;fillStyle&quot;:&quot;rgba(0,0,0,0)&quot;},{&quot;type&quot;:&quot;STROKE&quot;,&quot;strokeStyle&quot;:&quot;rgba(23,23,23,1)&quot;,&quot;lineWidth&quot;:1.735733410389574,&quot;lineJoin&quot;:&quot;round&quot;}],&quot;isLocked&quot;:false,&quot;parent&quot;:{&quot;type&quot;:&quot;CHILD&quot;,&quot;parentId&quot;:&quot;f6a338b5-1032-48db-b212-2c1d4d6f0c0e&quot;,&quot;order&quot;:&quot;5&quot;}},&quot;3f4e8751-7337-43aa-bfef-ab79cc31a900&quot;:{&quot;type&quot;:&quot;FIGURE_OBJECT&quot;,&quot;id&quot;:&quot;3f4e8751-7337-43aa-bfef-ab79cc31a900&quot;,&quot;parent&quot;:{&quot;type&quot;:&quot;CROP&quot;,&quot;parentId&quot;:&quot;f6a338b5-1032-48db-b212-2c1d4d6f0c0e&quot;,&quot;order&quot;:&quot;5&quot;},&quot;relativeTransform&quot;:{&quot;translate&quot;:{&quot;x&quot;:-238.17386710683655,&quot;y&quot;:-38.60726194641466},&quot;rotate&quot;:0,&quot;skewX&quot;:0,&quot;scale&quot;:{&quot;x&quot;:62.92033612662206,&quot;y&quot;:8.00605853347805}},&quot;path&quot;:{&quot;type&quot;:&quot;RECT&quot;,&quot;size&quot;:{&quot;x&quot;:2,&quot;y&quot;:2}},&quot;pathStyles&quot;:[{&quot;type&quot;:&quot;FILL&quot;,&quot;fillStyle&quot;:&quot;#fff&quot;}],&quot;isFrozen&quot;:tru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4.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de841274-9cc2-4258-be9e-31d5885e34d2"/>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de841274-9cc2-4258-be9e-31d5885e34d2&quot;:{&quot;type&quot;:&quot;FIGURE_OBJECT&quot;,&quot;id&quot;:&quot;de841274-9cc2-4258-be9e-31d5885e34d2&quot;,&quot;relativeTransform&quot;:{&quot;translate&quot;:{&quot;x&quot;:147.0478222425652,&quot;y&quot;:-107.30796525220724},&quot;rotate&quot;:0,&quot;skewX&quot;:0,&quot;scale&quot;:{&quot;x&quot;:1,&quot;y&quot;:1}},&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6584aeb9-c2dd-4276-a273-8a5c76aaa137&quot;,&quot;order&quot;:&quot;999999961&quot;},&quot;layout&quot;:{&quot;sizeRatio&quot;:{&quot;x&quot;:0.7071067811865476,&quot;y&quot;:0.7071067811865476},&quot;keepAspectRatio&quot;:true}},&quot;38af0586-a9ab-46ba-9f17-ec7a2b39d33c&quot;:{&quot;id&quot;:&quot;38af0586-a9ab-46ba-9f17-ec7a2b39d33c&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de841274-9cc2-4258-be9e-31d5885e34d2&quot;,&quot;order&quot;:&quot;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40.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8490ab06-6924-42f3-a3ca-8e2f517db281"/>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8490ab06-6924-42f3-a3ca-8e2f517db281&quot;:{&quot;type&quot;:&quot;FIGURE_OBJECT&quot;,&quot;id&quot;:&quot;8490ab06-6924-42f3-a3ca-8e2f517db281&quot;,&quot;parent&quot;:{&quot;type&quot;:&quot;CHILD&quot;,&quot;parentId&quot;:&quot;f6233531-eee0-4a3c-b6b9-f11a31d77c20&quot;,&quot;order&quot;:&quot;91&quot;},&quot;relativeTransform&quot;:{&quot;translate&quot;:{&quot;x&quot;:10.474776537097654,&quot;y&quot;:86.48552190691592},&quot;rotate&quot;:0,&quot;skewX&quot;:0,&quot;scale&quot;:{&quot;x&quot;:1,&quot;y&quot;:1}}},&quot;0fae39ec-ab53-4247-ae55-197231091c5a&quot;:{&quot;type&quot;:&quot;FIGURE_OBJECT&quot;,&quot;id&quot;:&quot;0fae39ec-ab53-4247-ae55-197231091c5a&quot;,&quot;relativeTransform&quot;:{&quot;translate&quot;:{&quot;x&quot;:-238.17386710683655,&quot;y&quot;:-35.87441909025327},&quot;rotate&quot;:0},&quot;opacity&quot;:1,&quot;path&quot;:{&quot;type&quot;:&quot;RECT&quot;,&quot;size&quot;:{&quot;x&quot;:124.10493884285455,&quot;y&quot;:20.696990523026322},&quot;cornerRounding&quot;:{&quot;type&quot;:&quot;ARC_LENGTH&quot;,&quot;global&quot;:0}},&quot;pathStyles&quot;:[{&quot;type&quot;:&quot;FILL&quot;,&quot;fillStyle&quot;:&quot;rgba(0,0,0,0)&quot;},{&quot;type&quot;:&quot;STROKE&quot;,&quot;strokeStyle&quot;:&quot;rgba(23,23,23,1)&quot;,&quot;lineWidth&quot;:1.735733410389574,&quot;lineJoin&quot;:&quot;round&quot;}],&quot;isLocked&quot;:false,&quot;parent&quot;:{&quot;type&quot;:&quot;CHILD&quot;,&quot;parentId&quot;:&quot;8490ab06-6924-42f3-a3ca-8e2f517db281&quot;,&quot;order&quot;:&quot;5&quot;}},&quot;282e36fa-03c2-45f1-85ec-87c86f968e8e&quot;:{&quot;type&quot;:&quot;FIGURE_OBJECT&quot;,&quot;id&quot;:&quot;282e36fa-03c2-45f1-85ec-87c86f968e8e&quot;,&quot;parent&quot;:{&quot;type&quot;:&quot;CROP&quot;,&quot;parentId&quot;:&quot;8490ab06-6924-42f3-a3ca-8e2f517db281&quot;,&quot;order&quot;:&quot;5&quot;},&quot;relativeTransform&quot;:{&quot;translate&quot;:{&quot;x&quot;:-238.17386710683655,&quot;y&quot;:-38.60726194641466},&quot;rotate&quot;:0,&quot;skewX&quot;:0,&quot;scale&quot;:{&quot;x&quot;:62.92033612662206,&quot;y&quot;:8.00605853347805}},&quot;path&quot;:{&quot;type&quot;:&quot;RECT&quot;,&quot;size&quot;:{&quot;x&quot;:2,&quot;y&quot;:2}},&quot;pathStyles&quot;:[{&quot;type&quot;:&quot;FILL&quot;,&quot;fillStyle&quot;:&quot;#fff&quot;}],&quot;isFrozen&quot;:tru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41.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22722126-6b25-4077-87cf-2936dfcb959f"/>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22722126-6b25-4077-87cf-2936dfcb959f&quot;:{&quot;type&quot;:&quot;FIGURE_OBJECT&quot;,&quot;id&quot;:&quot;22722126-6b25-4077-87cf-2936dfcb959f&quot;,&quot;relativeTransform&quot;:{&quot;translate&quot;:{&quot;x&quot;:-48.91902788996086,&quot;y&quot;:81.63706578779593},&quot;rotate&quot;:0,&quot;skewX&quot;:0,&quot;scale&quot;:{&quot;x&quot;:1,&quot;y&quot;:1}},&quot;opacity&quot;:1,&quot;path&quot;:{&quot;type&quot;:&quot;POLY_LINE&quot;,&quot;points&quot;:[{&quot;x&quot;:-2.5626677495361445,&quot;y&quot;:0},{&quot;x&quot;:31.78748258008436,&quot;y&quot;:0}],&quot;closed&quot;:false},&quot;pathStyles&quot;:[{&quot;type&quot;:&quot;FILL&quot;,&quot;fillStyle&quot;:&quot;rgba(0,0,0,0)&quot;},{&quot;type&quot;:&quot;STROKE&quot;,&quot;strokeStyle&quot;:&quot;rgba(21,82,137,1)&quot;,&quot;lineWidth&quot;:4,&quot;lineJoin&quot;:&quot;round&quot;}],&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f6233531-eee0-4a3c-b6b9-f11a31d77c20&quot;,&quot;order&quot;:&quot;92&quot;},&quot;connectorInfo&quot;:{&quot;type&quot;:&quot;LINE&quot;,&quot;offset&quot;:{&quot;x&quot;:0,&quot;y&quot;:0},&quot;bending&quot;:0.1,&quot;customized&quot;:fals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42.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0045b1f9-c8b7-453a-85a5-1f078686f56d"/>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0045b1f9-c8b7-453a-85a5-1f078686f56d&quot;:{&quot;type&quot;:&quot;FIGURE_OBJECT&quot;,&quot;id&quot;:&quot;0045b1f9-c8b7-453a-85a5-1f078686f56d&quot;,&quot;relativeTransform&quot;:{&quot;translate&quot;:{&quot;x&quot;:154.70768022770878,&quot;y&quot;:81.37114311881788},&quot;rotate&quot;:0,&quot;skewX&quot;:0,&quot;scale&quot;:{&quot;x&quot;:1,&quot;y&quot;:1}},&quot;opacity&quot;:1,&quot;path&quot;:{&quot;type&quot;:&quot;POLY_LINE&quot;,&quot;points&quot;:[{&quot;x&quot;:-2.5626677495361445,&quot;y&quot;:0},{&quot;x&quot;:31.78748258008436,&quot;y&quot;:0}],&quot;closed&quot;:false},&quot;pathStyles&quot;:[{&quot;type&quot;:&quot;FILL&quot;,&quot;fillStyle&quot;:&quot;rgba(0,0,0,0)&quot;},{&quot;type&quot;:&quot;STROKE&quot;,&quot;strokeStyle&quot;:&quot;rgba(21,82,137,1)&quot;,&quot;lineWidth&quot;:4,&quot;lineJoin&quot;:&quot;round&quot;}],&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f6233531-eee0-4a3c-b6b9-f11a31d77c20&quot;,&quot;order&quot;:&quot;925&quot;},&quot;connectorInfo&quot;:{&quot;type&quot;:&quot;LINE&quot;,&quot;offset&quot;:{&quot;x&quot;:0,&quot;y&quot;:0},&quot;bending&quot;:0.1,&quot;customized&quot;:fals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43.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c40d74b9-789a-4db9-b039-b672dc5b80fb"/>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c40d74b9-789a-4db9-b039-b672dc5b80fb&quot;:{&quot;type&quot;:&quot;FIGURE_OBJECT&quot;,&quot;id&quot;:&quot;c40d74b9-789a-4db9-b039-b672dc5b80fb&quot;,&quot;relativeTransform&quot;:{&quot;translate&quot;:{&quot;x&quot;:-243.4719326256426,&quot;y&quot;:81.43396531099373},&quot;rotate&quot;:0,&quot;skewX&quot;:0,&quot;scale&quot;:{&quot;x&quot;:1,&quot;y&quot;:1}},&quot;opacity&quot;:1,&quot;path&quot;:{&quot;type&quot;:&quot;POLY_LINE&quot;,&quot;points&quot;:[{&quot;x&quot;:-2.5626677495361445,&quot;y&quot;:0},{&quot;x&quot;:31.78748258008436,&quot;y&quot;:0}],&quot;closed&quot;:false},&quot;pathStyles&quot;:[{&quot;type&quot;:&quot;FILL&quot;,&quot;fillStyle&quot;:&quot;rgba(0,0,0,0)&quot;},{&quot;type&quot;:&quot;STROKE&quot;,&quot;strokeStyle&quot;:&quot;rgba(21,82,137,1)&quot;,&quot;lineWidth&quot;:4,&quot;lineJoin&quot;:&quot;round&quot;}],&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f6233531-eee0-4a3c-b6b9-f11a31d77c20&quot;,&quot;order&quot;:&quot;872&quot;},&quot;connectorInfo&quot;:{&quot;type&quot;:&quot;LINE&quot;,&quot;offset&quot;:{&quot;x&quot;:0,&quot;y&quot;:0},&quot;bending&quot;:0.1,&quot;customized&quot;:fals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44.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ce9d18e6-bd42-45d5-a076-d454f35636d9"/>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ce9d18e6-bd42-45d5-a076-d454f35636d9&quot;:{&quot;type&quot;:&quot;FIGURE_OBJECT&quot;,&quot;id&quot;:&quot;ce9d18e6-bd42-45d5-a076-d454f35636d9&quot;,&quot;parent&quot;:{&quot;type&quot;:&quot;CHILD&quot;,&quot;parentId&quot;:&quot;f6233531-eee0-4a3c-b6b9-f11a31d77c20&quot;,&quot;order&quot;:&quot;9&quot;},&quot;relativeTransform&quot;:{&quot;translate&quot;:{&quot;x&quot;:409.61577733207906,&quot;y&quot;:86.48539711094043},&quot;rotate&quot;:0,&quot;skewX&quot;:0,&quot;scale&quot;:{&quot;x&quot;:1,&quot;y&quot;:1}}},&quot;95e15d90-b5bc-47c5-92bc-dd258c7c0e15&quot;:{&quot;type&quot;:&quot;FIGURE_OBJECT&quot;,&quot;id&quot;:&quot;95e15d90-b5bc-47c5-92bc-dd258c7c0e15&quot;,&quot;relativeTransform&quot;:{&quot;translate&quot;:{&quot;x&quot;:-238.17386710683655,&quot;y&quot;:-35.87441909025327},&quot;rotate&quot;:0},&quot;opacity&quot;:1,&quot;path&quot;:{&quot;type&quot;:&quot;RECT&quot;,&quot;size&quot;:{&quot;x&quot;:124.10493884285455,&quot;y&quot;:20.696990523026322},&quot;cornerRounding&quot;:{&quot;type&quot;:&quot;ARC_LENGTH&quot;,&quot;global&quot;:0}},&quot;pathStyles&quot;:[{&quot;type&quot;:&quot;FILL&quot;,&quot;fillStyle&quot;:&quot;rgba(0,0,0,0)&quot;},{&quot;type&quot;:&quot;STROKE&quot;,&quot;strokeStyle&quot;:&quot;rgba(23,23,23,1)&quot;,&quot;lineWidth&quot;:1.735733410389574,&quot;lineJoin&quot;:&quot;round&quot;}],&quot;isLocked&quot;:false,&quot;parent&quot;:{&quot;type&quot;:&quot;CHILD&quot;,&quot;parentId&quot;:&quot;ce9d18e6-bd42-45d5-a076-d454f35636d9&quot;,&quot;order&quot;:&quot;5&quot;}},&quot;0da9d9db-0465-471d-ba91-a3e759921746&quot;:{&quot;type&quot;:&quot;FIGURE_OBJECT&quot;,&quot;id&quot;:&quot;0da9d9db-0465-471d-ba91-a3e759921746&quot;,&quot;parent&quot;:{&quot;type&quot;:&quot;CROP&quot;,&quot;parentId&quot;:&quot;ce9d18e6-bd42-45d5-a076-d454f35636d9&quot;,&quot;order&quot;:&quot;5&quot;},&quot;relativeTransform&quot;:{&quot;translate&quot;:{&quot;x&quot;:-238.17386710683655,&quot;y&quot;:-38.60726194641466},&quot;rotate&quot;:0,&quot;skewX&quot;:0,&quot;scale&quot;:{&quot;x&quot;:62.92033612662206,&quot;y&quot;:8.00605853347805}},&quot;path&quot;:{&quot;type&quot;:&quot;RECT&quot;,&quot;size&quot;:{&quot;x&quot;:2,&quot;y&quot;:2}},&quot;pathStyles&quot;:[{&quot;type&quot;:&quot;FILL&quot;,&quot;fillStyle&quot;:&quot;#fff&quot;}],&quot;isFrozen&quot;:tru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45.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f6a338b5-1032-48db-b212-2c1d4d6f0c0e"/>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f6a338b5-1032-48db-b212-2c1d4d6f0c0e&quot;:{&quot;type&quot;:&quot;FIGURE_OBJECT&quot;,&quot;id&quot;:&quot;f6a338b5-1032-48db-b212-2c1d4d6f0c0e&quot;,&quot;parent&quot;:{&quot;type&quot;:&quot;CHILD&quot;,&quot;parentId&quot;:&quot;f6233531-eee0-4a3c-b6b9-f11a31d77c20&quot;,&quot;order&quot;:&quot;905&quot;},&quot;relativeTransform&quot;:{&quot;translate&quot;:{&quot;x&quot;:218.36609696665218,&quot;y&quot;:87.6663420139383},&quot;rotate&quot;:0,&quot;skewX&quot;:0,&quot;scale&quot;:{&quot;x&quot;:1,&quot;y&quot;:1}}},&quot;ccc9064f-cc61-4aa0-b77a-11fb7ede57a2&quot;:{&quot;type&quot;:&quot;FIGURE_OBJECT&quot;,&quot;id&quot;:&quot;ccc9064f-cc61-4aa0-b77a-11fb7ede57a2&quot;,&quot;relativeTransform&quot;:{&quot;translate&quot;:{&quot;x&quot;:-238.17386710683655,&quot;y&quot;:-35.87441909025327},&quot;rotate&quot;:0},&quot;opacity&quot;:1,&quot;path&quot;:{&quot;type&quot;:&quot;RECT&quot;,&quot;size&quot;:{&quot;x&quot;:124.10493884285455,&quot;y&quot;:20.696990523026322},&quot;cornerRounding&quot;:{&quot;type&quot;:&quot;ARC_LENGTH&quot;,&quot;global&quot;:0}},&quot;pathStyles&quot;:[{&quot;type&quot;:&quot;FILL&quot;,&quot;fillStyle&quot;:&quot;rgba(0,0,0,0)&quot;},{&quot;type&quot;:&quot;STROKE&quot;,&quot;strokeStyle&quot;:&quot;rgba(23,23,23,1)&quot;,&quot;lineWidth&quot;:1.735733410389574,&quot;lineJoin&quot;:&quot;round&quot;}],&quot;isLocked&quot;:false,&quot;parent&quot;:{&quot;type&quot;:&quot;CHILD&quot;,&quot;parentId&quot;:&quot;f6a338b5-1032-48db-b212-2c1d4d6f0c0e&quot;,&quot;order&quot;:&quot;5&quot;}},&quot;3f4e8751-7337-43aa-bfef-ab79cc31a900&quot;:{&quot;type&quot;:&quot;FIGURE_OBJECT&quot;,&quot;id&quot;:&quot;3f4e8751-7337-43aa-bfef-ab79cc31a900&quot;,&quot;parent&quot;:{&quot;type&quot;:&quot;CROP&quot;,&quot;parentId&quot;:&quot;f6a338b5-1032-48db-b212-2c1d4d6f0c0e&quot;,&quot;order&quot;:&quot;5&quot;},&quot;relativeTransform&quot;:{&quot;translate&quot;:{&quot;x&quot;:-238.17386710683655,&quot;y&quot;:-38.60726194641466},&quot;rotate&quot;:0,&quot;skewX&quot;:0,&quot;scale&quot;:{&quot;x&quot;:62.92033612662206,&quot;y&quot;:8.00605853347805}},&quot;path&quot;:{&quot;type&quot;:&quot;RECT&quot;,&quot;size&quot;:{&quot;x&quot;:2,&quot;y&quot;:2}},&quot;pathStyles&quot;:[{&quot;type&quot;:&quot;FILL&quot;,&quot;fillStyle&quot;:&quot;#fff&quot;}],&quot;isFrozen&quot;:tru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46.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8490ab06-6924-42f3-a3ca-8e2f517db281"/>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8490ab06-6924-42f3-a3ca-8e2f517db281&quot;:{&quot;type&quot;:&quot;FIGURE_OBJECT&quot;,&quot;id&quot;:&quot;8490ab06-6924-42f3-a3ca-8e2f517db281&quot;,&quot;parent&quot;:{&quot;type&quot;:&quot;CHILD&quot;,&quot;parentId&quot;:&quot;f6233531-eee0-4a3c-b6b9-f11a31d77c20&quot;,&quot;order&quot;:&quot;91&quot;},&quot;relativeTransform&quot;:{&quot;translate&quot;:{&quot;x&quot;:10.474776537097654,&quot;y&quot;:86.48552190691592},&quot;rotate&quot;:0,&quot;skewX&quot;:0,&quot;scale&quot;:{&quot;x&quot;:1,&quot;y&quot;:1}}},&quot;0fae39ec-ab53-4247-ae55-197231091c5a&quot;:{&quot;type&quot;:&quot;FIGURE_OBJECT&quot;,&quot;id&quot;:&quot;0fae39ec-ab53-4247-ae55-197231091c5a&quot;,&quot;relativeTransform&quot;:{&quot;translate&quot;:{&quot;x&quot;:-238.17386710683655,&quot;y&quot;:-35.87441909025327},&quot;rotate&quot;:0},&quot;opacity&quot;:1,&quot;path&quot;:{&quot;type&quot;:&quot;RECT&quot;,&quot;size&quot;:{&quot;x&quot;:124.10493884285455,&quot;y&quot;:20.696990523026322},&quot;cornerRounding&quot;:{&quot;type&quot;:&quot;ARC_LENGTH&quot;,&quot;global&quot;:0}},&quot;pathStyles&quot;:[{&quot;type&quot;:&quot;FILL&quot;,&quot;fillStyle&quot;:&quot;rgba(0,0,0,0)&quot;},{&quot;type&quot;:&quot;STROKE&quot;,&quot;strokeStyle&quot;:&quot;rgba(23,23,23,1)&quot;,&quot;lineWidth&quot;:1.735733410389574,&quot;lineJoin&quot;:&quot;round&quot;}],&quot;isLocked&quot;:false,&quot;parent&quot;:{&quot;type&quot;:&quot;CHILD&quot;,&quot;parentId&quot;:&quot;8490ab06-6924-42f3-a3ca-8e2f517db281&quot;,&quot;order&quot;:&quot;5&quot;}},&quot;282e36fa-03c2-45f1-85ec-87c86f968e8e&quot;:{&quot;type&quot;:&quot;FIGURE_OBJECT&quot;,&quot;id&quot;:&quot;282e36fa-03c2-45f1-85ec-87c86f968e8e&quot;,&quot;parent&quot;:{&quot;type&quot;:&quot;CROP&quot;,&quot;parentId&quot;:&quot;8490ab06-6924-42f3-a3ca-8e2f517db281&quot;,&quot;order&quot;:&quot;5&quot;},&quot;relativeTransform&quot;:{&quot;translate&quot;:{&quot;x&quot;:-238.17386710683655,&quot;y&quot;:-38.60726194641466},&quot;rotate&quot;:0,&quot;skewX&quot;:0,&quot;scale&quot;:{&quot;x&quot;:62.92033612662206,&quot;y&quot;:8.00605853347805}},&quot;path&quot;:{&quot;type&quot;:&quot;RECT&quot;,&quot;size&quot;:{&quot;x&quot;:2,&quot;y&quot;:2}},&quot;pathStyles&quot;:[{&quot;type&quot;:&quot;FILL&quot;,&quot;fillStyle&quot;:&quot;#fff&quot;}],&quot;isFrozen&quot;:tru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47.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22722126-6b25-4077-87cf-2936dfcb959f"/>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22722126-6b25-4077-87cf-2936dfcb959f&quot;:{&quot;type&quot;:&quot;FIGURE_OBJECT&quot;,&quot;id&quot;:&quot;22722126-6b25-4077-87cf-2936dfcb959f&quot;,&quot;relativeTransform&quot;:{&quot;translate&quot;:{&quot;x&quot;:-48.91902788996086,&quot;y&quot;:81.63706578779593},&quot;rotate&quot;:0,&quot;skewX&quot;:0,&quot;scale&quot;:{&quot;x&quot;:1,&quot;y&quot;:1}},&quot;opacity&quot;:1,&quot;path&quot;:{&quot;type&quot;:&quot;POLY_LINE&quot;,&quot;points&quot;:[{&quot;x&quot;:-2.5626677495361445,&quot;y&quot;:0},{&quot;x&quot;:31.78748258008436,&quot;y&quot;:0}],&quot;closed&quot;:false},&quot;pathStyles&quot;:[{&quot;type&quot;:&quot;FILL&quot;,&quot;fillStyle&quot;:&quot;rgba(0,0,0,0)&quot;},{&quot;type&quot;:&quot;STROKE&quot;,&quot;strokeStyle&quot;:&quot;rgba(21,82,137,1)&quot;,&quot;lineWidth&quot;:4,&quot;lineJoin&quot;:&quot;round&quot;}],&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f6233531-eee0-4a3c-b6b9-f11a31d77c20&quot;,&quot;order&quot;:&quot;92&quot;},&quot;connectorInfo&quot;:{&quot;type&quot;:&quot;LINE&quot;,&quot;offset&quot;:{&quot;x&quot;:0,&quot;y&quot;:0},&quot;bending&quot;:0.1,&quot;customized&quot;:fals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48.xml><?xml version="1.0" encoding="utf-8"?>
<p:tagLst xmlns:a="http://schemas.openxmlformats.org/drawingml/2006/main" xmlns:r="http://schemas.openxmlformats.org/officeDocument/2006/relationships" xmlns:p="http://schemas.openxmlformats.org/presentationml/2006/main">
  <p:tag name="ID" val="69086cf750958cf637e6b78d"/>
  <p:tag name="FIGURESLIDEID" val="f6233531-eee0-4a3c-b6b9-f11a31d77c20"/>
  <p:tag name="SELECTIONIDS" val="0045b1f9-c8b7-453a-85a5-1f078686f56d"/>
  <p:tag name="TRANSPARENTBACKGROUND" val="true"/>
  <p:tag name="VERSION" val="1770776605375"/>
  <p:tag name="TITLE" val="Fire-Starting"/>
  <p:tag name="CREATORNAME" val="CEdO CSIRO"/>
  <p:tag name="DATEINSERTED" val="1770776605714"/>
  <p:tag name="DPI" val="300"/>
  <p:tag name="BIOJSON" val="{&quot;id&quot;:&quot;d921efd4-a97a-4895-a1fb-5ee89796554b&quot;,&quot;objects&quot;:{&quot;0045b1f9-c8b7-453a-85a5-1f078686f56d&quot;:{&quot;type&quot;:&quot;FIGURE_OBJECT&quot;,&quot;id&quot;:&quot;0045b1f9-c8b7-453a-85a5-1f078686f56d&quot;,&quot;relativeTransform&quot;:{&quot;translate&quot;:{&quot;x&quot;:154.70768022770878,&quot;y&quot;:81.37114311881788},&quot;rotate&quot;:0,&quot;skewX&quot;:0,&quot;scale&quot;:{&quot;x&quot;:1,&quot;y&quot;:1}},&quot;opacity&quot;:1,&quot;path&quot;:{&quot;type&quot;:&quot;POLY_LINE&quot;,&quot;points&quot;:[{&quot;x&quot;:-2.5626677495361445,&quot;y&quot;:0},{&quot;x&quot;:31.78748258008436,&quot;y&quot;:0}],&quot;closed&quot;:false},&quot;pathStyles&quot;:[{&quot;type&quot;:&quot;FILL&quot;,&quot;fillStyle&quot;:&quot;rgba(0,0,0,0)&quot;},{&quot;type&quot;:&quot;STROKE&quot;,&quot;strokeStyle&quot;:&quot;rgba(21,82,137,1)&quot;,&quot;lineWidth&quot;:4,&quot;lineJoin&quot;:&quot;round&quot;}],&quot;pathMarkers&quot;:{&quot;markerEnd&quot;:{&quot;type&quot;:&quot;PATH&quot;,&quot;units&quot;:{&quot;type&quot;:&quot;STROKE_WIDTH&quot;,&quot;scale&quot;:0.7},&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f6233531-eee0-4a3c-b6b9-f11a31d77c20&quot;,&quot;order&quot;:&quot;925&quot;},&quot;connectorInfo&quot;:{&quot;type&quot;:&quot;LINE&quot;,&quot;offset&quot;:{&quot;x&quot;:0,&quot;y&quot;:0},&quot;bending&quot;:0.1,&quot;customized&quot;:false}},&quot;f6233531-eee0-4a3c-b6b9-f11a31d77c20&quot;:{&quot;id&quot;:&quot;f6233531-eee0-4a3c-b6b9-f11a31d77c20&quot;,&quot;type&quot;:&quot;FIGURE_OBJECT&quot;,&quot;document&quot;:{&quot;type&quot;:&quot;FIGURE&quot;,&quot;canvasType&quot;:&quot;FIGURE&quot;,&quot;units&quot;:&quot;in&quot;},&quot;parent&quot;:{&quot;parentId&quot;:&quot;d921efd4-a97a-4895-a1fb-5ee89796554b&quot;,&quot;type&quot;:&quot;DOCUMENT&quot;,&quot;order&quot;:&quot;5&quot;}},&quot;d921efd4-a97a-4895-a1fb-5ee89796554b&quot;:{&quot;id&quot;:&quot;d921efd4-a97a-4895-a1fb-5ee89796554b&quot;,&quot;type&quot;:&quot;FIGURE_OBJECT&quot;,&quot;document&quot;:{&quot;type&quot;:&quot;DOCUMENT_GROUP&quot;,&quot;canvasType&quot;:&quot;SLIDE&quot;,&quot;units&quot;:&quot;in&quot;}}}}"/>
</p:tagLst>
</file>

<file path=ppt/tags/tag15.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8cd8df52-1e76-41e2-b9e7-94ef9566bc6d"/>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8cd8df52-1e76-41e2-b9e7-94ef9566bc6d&quot;:{&quot;id&quot;:&quot;8cd8df52-1e76-41e2-b9e7-94ef9566bc6d&quot;,&quot;type&quot;:&quot;FIGURE_OBJECT&quot;,&quot;relativeTransform&quot;:{&quot;translate&quot;:{&quot;x&quot;:121.62922686326758,&quot;y&quot;:-138.32726502771573},&quot;rotate&quot;:-0.6415865342247757,&quot;skewX&quot;:0,&quot;scale&quot;:{&quot;x&quot;:1,&quot;y&quot;:1}},&quot;text&quot;:{&quot;textData&quot;:{&quot;lineSpacing&quot;:&quot;normal&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range&quot;:[0,14]}],&quot;text&quot;:&quot;ELECTROMAGNETIC&quot;,&quot;baseStyle&quot;:{&quot;fontFamily&quot;:&quot;Roboto&quot;,&quot;fontSize&quot;:13.866511389407373,&quot;color&quot;:&quot;black&quot;,&quot;fontWeight&quot;:&quot;bold&quot;,&quot;fontStyle&quot;:&quot;normal&quot;,&quot;decoration&quot;:&quot;none&quot;,&quot;script&quot;:&quot;none&quot;}}],&quot;_lastCaretLocation&quot;:{&quot;lineIndex&quot;:0,&quot;runIndex&quot;:0,&quot;charIndex&quot;:7},&quot;textCurve&quot;:{&quot;type&quot;:&quot;circular&quot;,&quot;curveAmount&quot;:45}},&quot;format&quot;:&quot;BETTER_TEXT&quot;,&quot;size&quot;:{&quot;x&quot;:134.46161075333302,&quot;y&quot;:59.20741215772787},&quot;targetSize&quot;:{&quot;x&quot;:134.46161075333302,&quot;y&quot;:59.20741215772787}},&quot;parent&quot;:{&quot;type&quot;:&quot;CHILD&quot;,&quot;parentId&quot;:&quot;6584aeb9-c2dd-4276-a273-8a5c76aaa137&quot;,&quot;order&quot;:&quot;999999961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6.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f57e0c8e-0c0d-4a9b-940a-7cfcbfbe68ee"/>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f57e0c8e-0c0d-4a9b-940a-7cfcbfbe68ee&quot;:{&quot;relativeTransform&quot;:{&quot;translate&quot;:{&quot;x&quot;:147.0478131407158,&quot;y&quot;:-107.51754065959301},&quot;rotate&quot;:0,&quot;skewX&quot;:0,&quot;scale&quot;:{&quot;x&quot;:1,&quot;y&quot;:1}},&quot;type&quot;:&quot;FIGURE_OBJECT&quot;,&quot;id&quot;:&quot;f57e0c8e-0c0d-4a9b-940a-7cfcbfbe68ee&quot;,&quot;name&quot;:&quot;Electromagnetic waves (ultraviolet)&quot;,&quot;displayName&quot;:&quot;Electromagnetic waves (ultraviolet)&quot;,&quot;opacity&quot;:1,&quot;path&quot;:{&quot;type&quot;:&quot;POLY_LINE&quot;,&quot;points&quot;:[{&quot;x&quot;:-36.182994577112126,&quot;y&quot;:0.007447077051587477},{&quot;x&quot;:-28.962407251753106,&quot;y&quot;:9.12787998933971},{&quot;x&quot;:-17.354656239237958,&quot;y&quot;:-9.833791596985606},{&quot;x&quot;:-5.746905226722811,&quot;y&quot;:9.12787998933971},{&quot;x&quot;:5.860845785792558,&quot;y&quot;:-9.833791596985606},{&quot;x&quot;:17.46859679830748,&quot;y&quot;:9.12787998933971},{&quot;x&quot;:29.07634781082285,&quot;y&quot;:-9.833791596985606},{&quot;x&quot;:36.182994577112126,&quot;y&quot;:4.913615833270182}],&quot;closed&quot;:false},&quot;pathStyles&quot;:[{&quot;type&quot;:&quot;FILL&quot;,&quot;fillStyle&quot;:&quot;rgba(0,0,0,0)&quot;},{&quot;type&quot;:&quot;STROKE&quot;,&quot;strokeStyle&quot;:&quot;#232323&quot;,&quot;lineWidth&quot;:1.9624675024874374,&quot;lineJoin&quot;:&quot;round&quot;}],&quot;pathSmoothing&quot;:{&quot;type&quot;:&quot;CATMULL_SMOOTHING&quot;,&quot;smoothing&quot;:0.2},&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6584aeb9-c2dd-4276-a273-8a5c76aaa137&quot;,&quot;order&quot;:&quot;999999962&quot;},&quot;source&quot;:{&quot;id&quot;:&quot;5e8caf092c6c4b00ad5a5d1d&quot;,&quot;type&quot;:&quot;ASSETS&quot;},&quot;isPremium&quot;:false},&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7.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231f8957-f81d-490f-b58b-4376279de705"/>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231f8957-f81d-490f-b58b-4376279de705&quot;:{&quot;type&quot;:&quot;FIGURE_OBJECT&quot;,&quot;id&quot;:&quot;231f8957-f81d-490f-b58b-4376279de705&quot;,&quot;relativeTransform&quot;:{&quot;translate&quot;:{&quot;x&quot;:40.435978405061036,&quot;y&quot;:166.21144159893515},&quot;rotate&quot;:-0.11976927712506891,&quot;skewX&quot;:0,&quot;scale&quot;:{&quot;x&quot;:1,&quot;y&quot;:1.0000000000000009}},&quot;opacity&quot;:1,&quot;path&quot;:{&quot;type&quot;:&quot;POLY_LINE&quot;,&quot;points&quot;:[{&quot;x&quot;:0.6772028391615983,&quot;y&quot;:-84.47496199981721},{&quot;x&quot;:18.07443037923932,&quot;y&quot;:-1.3983301220895044}],&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6584aeb9-c2dd-4276-a273-8a5c76aaa137&quot;,&quot;order&quot;:&quot;999999963&quot;},&quot;connectorInfo&quot;:{&quot;type&quot;:&quot;LINE&quot;,&quot;offset&quot;:{&quot;x&quot;:0,&quot;y&quot;:0},&quot;bending&quot;:0.1,&quot;customized&quot;:false}},&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8.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b0d6b485-08b9-4d5c-87bf-002dc7d395cf"/>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b0d6b485-08b9-4d5c-87bf-002dc7d395cf&quot;:{&quot;type&quot;:&quot;FIGURE_OBJECT&quot;,&quot;id&quot;:&quot;b0d6b485-08b9-4d5c-87bf-002dc7d395cf&quot;,&quot;relativeTransform&quot;:{&quot;translate&quot;:{&quot;x&quot;:49.958979945826144,&quot;y&quot;:183.05218932229087},&quot;rotate&quot;:-0.11976927712506891,&quot;skewX&quot;:0,&quot;scale&quot;:{&quot;x&quot;:1,&quot;y&quot;:1.0000000000000007}},&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6584aeb9-c2dd-4276-a273-8a5c76aaa137&quot;,&quot;order&quot;:&quot;9999999652&quot;},&quot;layout&quot;:{&quot;sizeRatio&quot;:{&quot;x&quot;:0.7071067811865476,&quot;y&quot;:0.7071067811865476},&quot;keepAspectRatio&quot;:true}},&quot;7022eb5b-3535-438b-a742-ad0a8a564cde&quot;:{&quot;id&quot;:&quot;7022eb5b-3535-438b-a742-ad0a8a564cde&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b0d6b485-08b9-4d5c-87bf-002dc7d395cf&quot;,&quot;order&quot;:&quot;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19.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b487a70e-ca14-4d5e-a9e1-61c32834703a"/>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b487a70e-ca14-4d5e-a9e1-61c32834703a&quot;:{&quot;id&quot;:&quot;b487a70e-ca14-4d5e-a9e1-61c32834703a&quot;,&quot;type&quot;:&quot;FIGURE_OBJECT&quot;,&quot;relativeTransform&quot;:{&quot;translate&quot;:{&quot;x&quot;:7.8918359807499705,&quot;y&quot;:147.95065391299977},&quot;rotate&quot;:-0.7997195270399458,&quot;skewX&quot;:-4.996003610813204e-16,&quot;scale&quot;:{&quot;x&quot;:1,&quot;y&quot;:1.0000000000000004}},&quot;text&quot;:{&quot;textData&quot;:{&quot;lineSpacing&quot;:&quot;normal&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range&quot;:[0,7]}],&quot;text&quot;:&quot;CHEMICAL&quot;}],&quot;_lastCaretLocation&quot;:{&quot;lineIndex&quot;:0,&quot;runIndex&quot;:-1,&quot;charIndex&quot;:-1,&quot;endOfLine&quot;:true},&quot;textCurve&quot;:{&quot;type&quot;:&quot;circular&quot;,&quot;curveAmount&quot;:45}},&quot;format&quot;:&quot;BETTER_TEXT&quot;,&quot;size&quot;:{&quot;x&quot;:73.73822021484375,&quot;y&quot;:28.029982422727283},&quot;targetSize&quot;:{&quot;x&quot;:73.73822021484375,&quot;y&quot;:28.029982422727283}},&quot;parent&quot;:{&quot;type&quot;:&quot;CHILD&quot;,&quot;parentId&quot;:&quot;6584aeb9-c2dd-4276-a273-8a5c76aaa137&quot;,&quot;order&quot;:&quot;999999965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2.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9406097c-57f4-4fed-86cb-609edd76944f"/>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9406097c-57f4-4fed-86cb-609edd76944f&quot;:{&quot;type&quot;:&quot;FIGURE_OBJECT&quot;,&quot;id&quot;:&quot;9406097c-57f4-4fed-86cb-609edd76944f&quot;,&quot;relativeTransform&quot;:{&quot;translate&quot;:{&quot;x&quot;:-191.26360166166208,&quot;y&quot;:92.23668161865767},&quot;rotate&quot;:0,&quot;skewX&quot;:0,&quot;scale&quot;:{&quot;x&quot;:1,&quot;y&quot;:1}},&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6584aeb9-c2dd-4276-a273-8a5c76aaa137&quot;,&quot;order&quot;:&quot;3&quot;},&quot;layout&quot;:{&quot;sizeRatio&quot;:{&quot;x&quot;:0.7071067811865476,&quot;y&quot;:0.7071067811865476},&quot;keepAspectRatio&quot;:true}},&quot;0e34024c-e048-4305-89a5-bc6b8dcc00e5&quot;:{&quot;id&quot;:&quot;0e34024c-e048-4305-89a5-bc6b8dcc00e5&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9406097c-57f4-4fed-86cb-609edd76944f&quot;,&quot;order&quot;:&quot;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20.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f4444421-3e02-4171-8567-427b3aebf2db"/>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f4444421-3e02-4171-8567-427b3aebf2db&quot;:{&quot;relativeTransform&quot;:{&quot;translate&quot;:{&quot;x&quot;:49.86208028180915,&quot;y&quot;:183.01680682793614},&quot;rotate&quot;:-0.11976927712506891,&quot;skewX&quot;:0,&quot;scale&quot;:{&quot;x&quot;:1,&quot;y&quot;:1.0000000000000007}},&quot;type&quot;:&quot;FIGURE_OBJECT&quot;,&quot;id&quot;:&quot;f4444421-3e02-4171-8567-427b3aebf2db&quot;,&quot;name&quot;:&quot;ATP (simple structure)&quot;,&quot;displayName&quot;:&quot;ATP (simple structure)&quot;,&quot;opacity&quot;:1,&quot;source&quot;:{&quot;id&quot;:&quot;5ed7ed7ad92cae00b282631c&quot;,&quot;type&quot;:&quot;ASSETS&quot;},&quot;pathStyles&quot;:[{&quot;type&quot;:&quot;FILL&quot;,&quot;fillStyle&quot;:&quot;rgb(0,0,0)&quot;}],&quot;isLocked&quot;:false,&quot;parent&quot;:{&quot;type&quot;:&quot;CHILD&quot;,&quot;parentId&quot;:&quot;6584aeb9-c2dd-4276-a273-8a5c76aaa137&quot;,&quot;order&quot;:&quot;999999966&quot;},&quot;isPremium&quot;:true},&quot;10e8e434-13af-40b9-97de-d80e78d84055&quot;:{&quot;type&quot;:&quot;FIGURE_OBJECT&quot;,&quot;id&quot;:&quot;10e8e434-13af-40b9-97de-d80e78d84055&quot;,&quot;relativeTransform&quot;:{&quot;translate&quot;:{&quot;x&quot;:-9.427956397675178,&quot;y&quot;:3.6292233334145476},&quot;rotate&quot;:0},&quot;opacity&quot;:1,&quot;path&quot;:{&quot;type&quot;:&quot;POLY_LINE&quot;,&quot;points&quot;:[{&quot;x&quot;:0,&quot;y&quot;:-7.137891466480756},{&quot;x&quot;:0,&quot;y&quot;:7.137891466480756}],&quot;closed&quot;:false},&quot;pathStyles&quot;:[{&quot;type&quot;:&quot;FILL&quot;,&quot;fillStyle&quot;:&quot;rgba(0,0,0,0)&quot;},{&quot;type&quot;:&quot;STROKE&quot;,&quot;strokeStyle&quot;:&quot;rgba(73,73,73,1)&quot;,&quot;lineWidth&quot;:1.0315454321174116,&quot;lineJoin&quot;:&quot;round&quot;}],&quot;isLocked&quot;:false,&quot;parent&quot;:{&quot;type&quot;:&quot;CHILD&quot;,&quot;parentId&quot;:&quot;f4444421-3e02-4171-8567-427b3aebf2db&quot;,&quot;order&quot;:&quot;05&quot;}},&quot;744f3eaf-c4d2-4890-8408-bf8b2a6bcd17&quot;:{&quot;type&quot;:&quot;FIGURE_OBJECT&quot;,&quot;id&quot;:&quot;744f3eaf-c4d2-4890-8408-bf8b2a6bcd17&quot;,&quot;relativeTransform&quot;:{&quot;translate&quot;:{&quot;x&quot;:-13.38521234097363,&quot;y&quot;:-11.495353974750323},&quot;rotate&quot;:0.23918082138587965,&quot;skewX&quot;:-3.017870557164413e-16},&quot;opacity&quot;:1,&quot;path&quot;:{&quot;type&quot;:&quot;STAR_POLY&quot;,&quot;size&quot;:{&quot;x&quot;:20.895186502985386,&quot;y&quot;:20.895186502985375},&quot;startAngle&quot;:-1.5707963267948966,&quot;corners&quot;:5,&quot;cornerRounding&quot;:{&quot;type&quot;:&quot;ARC_LENGTH&quot;,&quot;global&quot;:0}},&quot;pathStyles&quot;:[{&quot;type&quot;:&quot;FILL&quot;,&quot;fillStyle&quot;:&quot;rgba(150, 208, 214, 1)&quot;},{&quot;type&quot;:&quot;STROKE&quot;,&quot;strokeStyle&quot;:&quot;rgba(29,126,135,1)&quot;,&quot;lineWidth&quot;:0.9824242210642015,&quot;lineJoin&quot;:&quot;round&quot;}],&quot;isLocked&quot;:false,&quot;parent&quot;:{&quot;type&quot;:&quot;CHILD&quot;,&quot;parentId&quot;:&quot;f4444421-3e02-4171-8567-427b3aebf2db&quot;,&quot;order&quot;:&quot;1&quot;}},&quot;86928d6d-1450-4a26-9f71-45ae4489e957&quot;:{&quot;type&quot;:&quot;FIGURE_OBJECT&quot;,&quot;id&quot;:&quot;86928d6d-1450-4a26-9f71-45ae4489e957&quot;,&quot;relativeTransform&quot;:{&quot;translate&quot;:{&quot;x&quot;:26.710842642537692,&quot;y&quot;:10.60651898814847},&quot;rotate&quot;:0},&quot;opacity&quot;:1,&quot;path&quot;:{&quot;type&quot;:&quot;POLY_LINE&quot;,&quot;points&quot;:[{&quot;x&quot;:17.370094421289558,&quot;y&quot;:0},{&quot;x&quot;:-17.370094421289558,&quot;y&quot;:0}],&quot;closed&quot;:false},&quot;pathStyles&quot;:[{&quot;type&quot;:&quot;FILL&quot;,&quot;fillStyle&quot;:&quot;rgba(0,0,0,0)&quot;},{&quot;type&quot;:&quot;STROKE&quot;,&quot;strokeStyle&quot;:&quot;rgba(73,73,73,1)&quot;,&quot;lineWidth&quot;:1.0315454321174116,&quot;lineJoin&quot;:&quot;round&quot;}],&quot;isLocked&quot;:false,&quot;parent&quot;:{&quot;type&quot;:&quot;CHILD&quot;,&quot;parentId&quot;:&quot;f4444421-3e02-4171-8567-427b3aebf2db&quot;,&quot;order&quot;:&quot;2&quot;}},&quot;c0ca336d-33ef-4965-a82f-d26911450542&quot;:{&quot;type&quot;:&quot;FIGURE_OBJECT&quot;,&quot;id&quot;:&quot;c0ca336d-33ef-4965-a82f-d26911450542&quot;,&quot;relativeTransform&quot;:{&quot;translate&quot;:{&quot;x&quot;:19.315571635259978,&quot;y&quot;:10.60651898814849},&quot;rotate&quot;:0},&quot;layout&quot;:{&quot;sizeRatio&quot;:{&quot;x&quot;:0.88,&quot;y&quot;:0.88},&quot;keepAspectRatio&quot;:true},&quot;opacity&quot;:1,&quot;path&quot;:{&quot;type&quot;:&quot;ELLIPSE&quot;,&quot;size&quot;:{&quot;x&quot;:7.88889378917888,&quot;y&quot;:7.88889378917888}},&quot;pathStyles&quot;:[{&quot;type&quot;:&quot;FILL&quot;,&quot;fillStyle&quot;:&quot;rgba(242,179,66,1)&quot;},{&quot;type&quot;:&quot;STROKE&quot;,&quot;strokeStyle&quot;:&quot;rgba(164,97,59,1)&quot;,&quot;lineWidth&quot;:0.5894545326385209,&quot;lineJoin&quot;:&quot;round&quot;}],&quot;isLocked&quot;:false,&quot;parent&quot;:{&quot;type&quot;:&quot;CHILD&quot;,&quot;parentId&quot;:&quot;f4444421-3e02-4171-8567-427b3aebf2db&quot;,&quot;order&quot;:&quot;3&quot;}},&quot;950dd06e-1ce9-4c10-a275-529f8aaf0382&quot;:{&quot;type&quot;:&quot;FIGURE_OBJECT&quot;,&quot;id&quot;:&quot;950dd06e-1ce9-4c10-a275-529f8aaf0382&quot;,&quot;relativeTransform&quot;:{&quot;translate&quot;:{&quot;x&quot;:0,&quot;y&quot;:0},&quot;rotate&quot;:0},&quot;text&quot;:{&quot;textData&quot;:{&quot;lineSpacing&quot;:&quot;normal&quot;,&quot;alignment&quot;:&quot;center&quot;,&quot;lines&quot;:[{&quot;runs&quot;:[{&quot;style&quot;:{&quot;fontFamily&quot;:&quot;Roboto&quot;,&quot;fontSize&quot;:3.929696884256806,&quot;color&quot;:&quot;rgb(0,0,0)&quot;,&quot;fontWeight&quot;:&quot;bold&quot;,&quot;fontStyle&quot;:&quot;normal&quot;,&quot;decoration&quot;:&quot;none&quot;,&quot;script&quot;:&quot;none&quot;},&quot;range&quot;:[0,0]}],&quot;text&quot;:&quot;P&quot;,&quot;baseStyle&quot;:{&quot;fontFamily&quot;:&quot;Roboto&quot;,&quot;fontSize&quot;:3.929696884256806,&quot;color&quot;:&quot;rgb(0,0,0)&quot;,&quot;fontWeight&quot;:&quot;bold&quot;,&quot;fontStyle&quot;:&quot;normal&quot;,&quot;decoration&quot;:&quot;none&quot;,&quot;script&quot;:&quot;none&quot;}}],&quot;verticalAlign&quot;:&quot;TOP&quot;},&quot;size&quot;:{&quot;x&quot;:6.942226534477414,&quot;y&quot;:4.0447473834673096},&quot;targetSize&quot;:{&quot;x&quot;:6.942226534477414,&quot;y&quot;:2},&quot;format&quot;:&quot;BETTER_TEXT&quot;},&quot;parent&quot;:{&quot;type&quot;:&quot;CHILD&quot;,&quot;parentId&quot;:&quot;c0ca336d-33ef-4965-a82f-d26911450542&quot;,&quot;order&quot;:&quot;5&quot;}},&quot;1a874883-a928-4fd0-8c22-81038eb7fa52&quot;:{&quot;type&quot;:&quot;FIGURE_OBJECT&quot;,&quot;id&quot;:&quot;1a874883-a928-4fd0-8c22-81038eb7fa52&quot;,&quot;relativeTransform&quot;:{&quot;translate&quot;:{&quot;x&quot;:30.43064928570865,&quot;y&quot;:10.60651898814849},&quot;rotate&quot;:0},&quot;layout&quot;:{&quot;sizeRatio&quot;:{&quot;x&quot;:0.88,&quot;y&quot;:0.88},&quot;keepAspectRatio&quot;:true},&quot;opacity&quot;:1,&quot;path&quot;:{&quot;type&quot;:&quot;ELLIPSE&quot;,&quot;size&quot;:{&quot;x&quot;:7.88889378917888,&quot;y&quot;:7.88889378917888}},&quot;pathStyles&quot;:[{&quot;type&quot;:&quot;FILL&quot;,&quot;fillStyle&quot;:&quot;rgba(242,179,66,1)&quot;},{&quot;type&quot;:&quot;STROKE&quot;,&quot;strokeStyle&quot;:&quot;rgba(164,97,59,1)&quot;,&quot;lineWidth&quot;:0.5894545326385209,&quot;lineJoin&quot;:&quot;round&quot;}],&quot;isLocked&quot;:false,&quot;parent&quot;:{&quot;type&quot;:&quot;CHILD&quot;,&quot;parentId&quot;:&quot;f4444421-3e02-4171-8567-427b3aebf2db&quot;,&quot;order&quot;:&quot;5&quot;}},&quot;77103e01-9a69-47e7-8c95-b0fd10c43243&quot;:{&quot;type&quot;:&quot;FIGURE_OBJECT&quot;,&quot;id&quot;:&quot;77103e01-9a69-47e7-8c95-b0fd10c43243&quot;,&quot;relativeTransform&quot;:{&quot;translate&quot;:{&quot;x&quot;:0,&quot;y&quot;:0},&quot;rotate&quot;:0},&quot;text&quot;:{&quot;textData&quot;:{&quot;lineSpacing&quot;:&quot;normal&quot;,&quot;alignment&quot;:&quot;center&quot;,&quot;lines&quot;:[{&quot;runs&quot;:[{&quot;style&quot;:{&quot;fontFamily&quot;:&quot;Roboto&quot;,&quot;fontSize&quot;:3.929696884256806,&quot;color&quot;:&quot;rgb(0,0,0)&quot;,&quot;fontWeight&quot;:&quot;bold&quot;,&quot;fontStyle&quot;:&quot;normal&quot;,&quot;decoration&quot;:&quot;none&quot;,&quot;script&quot;:&quot;none&quot;},&quot;range&quot;:[0,0]}],&quot;text&quot;:&quot;P&quot;,&quot;baseStyle&quot;:{&quot;fontFamily&quot;:&quot;Roboto&quot;,&quot;fontSize&quot;:3.929696884256806,&quot;color&quot;:&quot;rgb(0,0,0)&quot;,&quot;fontWeight&quot;:&quot;bold&quot;,&quot;fontStyle&quot;:&quot;normal&quot;,&quot;decoration&quot;:&quot;none&quot;,&quot;script&quot;:&quot;none&quot;}}],&quot;verticalAlign&quot;:&quot;TOP&quot;},&quot;size&quot;:{&quot;x&quot;:6.942226534477414,&quot;y&quot;:4.0447473834673096},&quot;targetSize&quot;:{&quot;x&quot;:6.942226534477414,&quot;y&quot;:2},&quot;format&quot;:&quot;BETTER_TEXT&quot;},&quot;parent&quot;:{&quot;type&quot;:&quot;CHILD&quot;,&quot;parentId&quot;:&quot;1a874883-a928-4fd0-8c22-81038eb7fa52&quot;,&quot;order&quot;:&quot;5&quot;}},&quot;1cc41649-ce38-48e5-a8cd-ba0d9fcccee2&quot;:{&quot;type&quot;:&quot;FIGURE_OBJECT&quot;,&quot;id&quot;:&quot;1cc41649-ce38-48e5-a8cd-ba0d9fcccee2&quot;,&quot;relativeTransform&quot;:{&quot;translate&quot;:{&quot;x&quot;:41.54572693615717,&quot;y&quot;:10.60651898814849},&quot;rotate&quot;:0},&quot;layout&quot;:{&quot;sizeRatio&quot;:{&quot;x&quot;:0.88,&quot;y&quot;:0.88},&quot;keepAspectRatio&quot;:true},&quot;opacity&quot;:1,&quot;path&quot;:{&quot;type&quot;:&quot;ELLIPSE&quot;,&quot;size&quot;:{&quot;x&quot;:7.88889378917888,&quot;y&quot;:7.88889378917888}},&quot;pathStyles&quot;:[{&quot;type&quot;:&quot;FILL&quot;,&quot;fillStyle&quot;:&quot;rgba(242,179,66,1)&quot;},{&quot;type&quot;:&quot;STROKE&quot;,&quot;strokeStyle&quot;:&quot;rgba(164,97,59,1)&quot;,&quot;lineWidth&quot;:0.5894545326385209,&quot;lineJoin&quot;:&quot;round&quot;}],&quot;isLocked&quot;:false,&quot;parent&quot;:{&quot;type&quot;:&quot;CHILD&quot;,&quot;parentId&quot;:&quot;f4444421-3e02-4171-8567-427b3aebf2db&quot;,&quot;order&quot;:&quot;6&quot;}},&quot;639f7412-23a4-458e-82fb-b265ac08cc20&quot;:{&quot;type&quot;:&quot;FIGURE_OBJECT&quot;,&quot;id&quot;:&quot;639f7412-23a4-458e-82fb-b265ac08cc20&quot;,&quot;relativeTransform&quot;:{&quot;translate&quot;:{&quot;x&quot;:0,&quot;y&quot;:0},&quot;rotate&quot;:0},&quot;text&quot;:{&quot;textData&quot;:{&quot;lineSpacing&quot;:&quot;normal&quot;,&quot;alignment&quot;:&quot;center&quot;,&quot;lines&quot;:[{&quot;runs&quot;:[{&quot;style&quot;:{&quot;fontFamily&quot;:&quot;Roboto&quot;,&quot;fontSize&quot;:3.929696884256806,&quot;color&quot;:&quot;rgb(0,0,0)&quot;,&quot;fontWeight&quot;:&quot;bold&quot;,&quot;fontStyle&quot;:&quot;normal&quot;,&quot;decoration&quot;:&quot;none&quot;,&quot;script&quot;:&quot;none&quot;},&quot;range&quot;:[0,0]}],&quot;text&quot;:&quot;P&quot;,&quot;baseStyle&quot;:{&quot;fontFamily&quot;:&quot;Roboto&quot;,&quot;fontSize&quot;:3.929696884256806,&quot;color&quot;:&quot;rgb(0,0,0)&quot;,&quot;fontWeight&quot;:&quot;bold&quot;,&quot;fontStyle&quot;:&quot;normal&quot;,&quot;decoration&quot;:&quot;none&quot;,&quot;script&quot;:&quot;none&quot;}}],&quot;verticalAlign&quot;:&quot;TOP&quot;},&quot;size&quot;:{&quot;x&quot;:6.942226534477414,&quot;y&quot;:4.0447473834673096},&quot;targetSize&quot;:{&quot;x&quot;:6.942226534477414,&quot;y&quot;:2},&quot;format&quot;:&quot;BETTER_TEXT&quot;},&quot;parent&quot;:{&quot;type&quot;:&quot;CHILD&quot;,&quot;parentId&quot;:&quot;1cc41649-ce38-48e5-a8cd-ba0d9fcccee2&quot;,&quot;order&quot;:&quot;5&quot;}},&quot;9f04c905-3cdc-4daa-91c6-2378defb4d56&quot;:{&quot;type&quot;:&quot;FIGURE_OBJECT&quot;,&quot;id&quot;:&quot;9f04c905-3cdc-4daa-91c6-2378defb4d56&quot;,&quot;relativeTransform&quot;:{&quot;translate&quot;:{&quot;x&quot;:-32.24756636900963,&quot;y&quot;:-10.166032233672192},&quot;rotate&quot;:-0.07053729932632183,&quot;skewX&quot;:-3.7723381964555164e-17},&quot;opacity&quot;:1,&quot;path&quot;:{&quot;type&quot;:&quot;STAR_POLY&quot;,&quot;size&quot;:{&quot;x&quot;:24.30704982601059,&quot;y&quot;:25.239401461776207},&quot;startAngle&quot;:-1.5707963267948966,&quot;corners&quot;:6,&quot;cornerRounding&quot;:{&quot;type&quot;:&quot;ARC_LENGTH&quot;,&quot;global&quot;:0}},&quot;pathStyles&quot;:[{&quot;type&quot;:&quot;FILL&quot;,&quot;fillStyle&quot;:&quot;rgba(135,178,228,1)&quot;},{&quot;type&quot;:&quot;STROKE&quot;,&quot;strokeStyle&quot;:&quot;rgba(60,89,145,1)&quot;,&quot;lineWidth&quot;:0.9824242210642011,&quot;lineJoin&quot;:&quot;round&quot;}],&quot;isLocked&quot;:false,&quot;parent&quot;:{&quot;type&quot;:&quot;CHILD&quot;,&quot;parentId&quot;:&quot;f4444421-3e02-4171-8567-427b3aebf2db&quot;,&quot;order&quot;:&quot;7&quot;}},&quot;9ff32138-f35b-491b-9517-1fd776c404f8&quot;:{&quot;type&quot;:&quot;FIGURE_OBJECT&quot;,&quot;id&quot;:&quot;9ff32138-f35b-491b-9517-1fd776c404f8&quot;,&quot;relativeTransform&quot;:{&quot;translate&quot;:{&quot;x&quot;:0.38558026154270925,&quot;y&quot;:13.775430002530165},&quot;rotate&quot;:0},&quot;opacity&quot;:1,&quot;path&quot;:{&quot;type&quot;:&quot;STAR_POLY&quot;,&quot;size&quot;:{&quot;x&quot;:20.895186502985386,&quot;y&quot;:20.895186502985386},&quot;startAngle&quot;:-1.5707963267948966,&quot;corners&quot;:5,&quot;cornerRounding&quot;:{&quot;type&quot;:&quot;ARC_LENGTH&quot;,&quot;global&quot;:0}},&quot;pathStyles&quot;:[{&quot;type&quot;:&quot;FILL&quot;,&quot;fillStyle&quot;:&quot;rgba(185, 219, 244, 1)&quot;},{&quot;type&quot;:&quot;STROKE&quot;,&quot;strokeStyle&quot;:&quot;rgba(49,126,194,1)&quot;,&quot;lineWidth&quot;:0.9824242210642015,&quot;lineJoin&quot;:&quot;round&quot;}],&quot;isLocked&quot;:false,&quot;parent&quot;:{&quot;type&quot;:&quot;CHILD&quot;,&quot;parentId&quot;:&quot;f4444421-3e02-4171-8567-427b3aebf2db&quot;,&quot;order&quot;:&quot;8&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21.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e4006e54-f7f6-440c-a60e-96b06951da71"/>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e4006e54-f7f6-440c-a60e-96b06951da71&quot;:{&quot;type&quot;:&quot;FIGURE_OBJECT&quot;,&quot;id&quot;:&quot;e4006e54-f7f6-440c-a60e-96b06951da71&quot;,&quot;relativeTransform&quot;:{&quot;translate&quot;:{&quot;x&quot;:78.66281662630847,&quot;y&quot;:143.80545069370987},&quot;rotate&quot;:0,&quot;skewX&quot;:0,&quot;scale&quot;:{&quot;x&quot;:1,&quot;y&quot;:1}},&quot;opacity&quot;:1,&quot;path&quot;:{&quot;type&quot;:&quot;POLY_LINE&quot;,&quot;points&quot;:[{&quot;x&quot;:-9.685945461301884,&quot;y&quot;:-87.36508853295915},{&quot;x&quot;:50.94298734964859,&quot;y&quot;:-44.63408320618532}],&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6584aeb9-c2dd-4276-a273-8a5c76aaa137&quot;,&quot;order&quot;:&quot;9999999665&quot;},&quot;connectorInfo&quot;:{&quot;type&quot;:&quot;LINE&quot;,&quot;offset&quot;:{&quot;x&quot;:0,&quot;y&quot;:0},&quot;bending&quot;:0.1,&quot;customized&quot;:false}},&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22.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71516b9b-0153-4acf-99d9-1593939293fb"/>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71516b9b-0153-4acf-99d9-1593939293fb&quot;:{&quot;type&quot;:&quot;FIGURE_OBJECT&quot;,&quot;id&quot;:&quot;71516b9b-0153-4acf-99d9-1593939293fb&quot;,&quot;relativeTransform&quot;:{&quot;translate&quot;:{&quot;x&quot;:159.3596210956039,&quot;y&quot;:131.6599589788442},&quot;rotate&quot;:0,&quot;skewX&quot;:0,&quot;scale&quot;:{&quot;x&quot;:1,&quot;y&quot;:1}},&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6584aeb9-c2dd-4276-a273-8a5c76aaa137&quot;,&quot;order&quot;:&quot;9999999672&quot;},&quot;layout&quot;:{&quot;sizeRatio&quot;:{&quot;x&quot;:0.7071067811865476,&quot;y&quot;:0.7071067811865476},&quot;keepAspectRatio&quot;:true}},&quot;e8d8fa89-ea0d-4993-8d2f-5d05d897ce0b&quot;:{&quot;id&quot;:&quot;e8d8fa89-ea0d-4993-8d2f-5d05d897ce0b&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71516b9b-0153-4acf-99d9-1593939293fb&quot;,&quot;order&quot;:&quot;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23.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bab091a0-ddda-4358-bbf8-e29b6ad9ed1b"/>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bab091a0-ddda-4358-bbf8-e29b6ad9ed1b&quot;:{&quot;id&quot;:&quot;bab091a0-ddda-4358-bbf8-e29b6ad9ed1b&quot;,&quot;type&quot;:&quot;FIGURE_OBJECT&quot;,&quot;relativeTransform&quot;:{&quot;translate&quot;:{&quot;x&quot;:146.05760654497033,&quot;y&quot;:77.74860291101666},&quot;rotate&quot;:-0.20838338393808867,&quot;skewX&quot;:0,&quot;scale&quot;:{&quot;x&quot;:1,&quot;y&quot;:1}},&quot;text&quot;:{&quot;textData&quot;:{&quot;lineSpacing&quot;:&quot;half&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script&quot;:&quot;none&quot;},&quot;range&quot;:[0,4]}],&quot;text&quot;:&quot;LIGHT&quot;}],&quot;_lastCaretLocation&quot;:{&quot;lineIndex&quot;:0,&quot;runIndex&quot;:-1,&quot;charIndex&quot;:-1,&quot;endOfLine&quot;:true},&quot;textCurve&quot;:{&quot;type&quot;:&quot;circular&quot;,&quot;curveAmount&quot;:42}},&quot;format&quot;:&quot;BETTER_TEXT&quot;,&quot;size&quot;:{&quot;x&quot;:44.15716552734375,&quot;y&quot;:19.617483145447984},&quot;targetSize&quot;:{&quot;x&quot;:44.15716552734375,&quot;y&quot;:19.617483145447984}},&quot;parent&quot;:{&quot;type&quot;:&quot;CHILD&quot;,&quot;parentId&quot;:&quot;6584aeb9-c2dd-4276-a273-8a5c76aaa137&quot;,&quot;order&quot;:&quot;999999967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24.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60f59a9e-68a2-405f-a1fd-55838cfe9058"/>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60f59a9e-68a2-405f-a1fd-55838cfe9058&quot;:{&quot;id&quot;:&quot;60f59a9e-68a2-405f-a1fd-55838cfe9058&quot;,&quot;name&quot;:&quot;Light bulb&quot;,&quot;displayName&quot;:&quot;&quot;,&quot;type&quot;:&quot;FIGURE_OBJECT&quot;,&quot;relativeTransform&quot;:{&quot;translate&quot;:{&quot;x&quot;:159.3598333276037,&quot;y&quot;:131.66080487014216},&quot;rotate&quot;:0,&quot;skewX&quot;:0,&quot;scale&quot;:{&quot;x&quot;:0.7634529239943282,&quot;y&quot;:0.7634529239943281}},&quot;image&quot;:{&quot;url&quot;:&quot;https://icons.cdn.biorender.com/biorender/5ba505d272b25b1300661d62/20180921145451/image/5ba505d272b25b1300661d62.png&quot;,&quot;isPremium&quot;:false,&quot;isOrgIcon&quot;:false,&quot;size&quot;:{&quot;x&quot;:50,&quot;y&quot;:89.2638036809816},&quot;fallbackUrl&quot;:&quot;sources/icons/5ba505d272b25b1300661d62/20180921145451/image/5ba505d272b25b1300661d62.svg&quot;},&quot;source&quot;:{&quot;id&quot;:&quot;5ba505d272b25b1300661d62&quot;,&quot;version&quot;:&quot;20180921145451&quot;,&quot;type&quot;:&quot;ASSETS&quot;},&quot;isPremium&quot;:false,&quot;parent&quot;:{&quot;type&quot;:&quot;CHILD&quot;,&quot;parentId&quot;:&quot;6584aeb9-c2dd-4276-a273-8a5c76aaa137&quot;,&quot;order&quot;:&quot;999999969&quot;},&quot;styles&quot;:{&quot;editable&quot;:[{&quot;styleName&quot;:&quot;SATURATE&quot;,&quot;index&quot;:0,&quot;value&quot;:79}]}},&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25.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2a295a06-fec8-4745-b9b1-2c84c2cf2170"/>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2a295a06-fec8-4745-b9b1-2c84c2cf2170&quot;:{&quot;type&quot;:&quot;FIGURE_OBJECT&quot;,&quot;id&quot;:&quot;2a295a06-fec8-4745-b9b1-2c84c2cf2170&quot;,&quot;relativeTransform&quot;:{&quot;translate&quot;:{&quot;x&quot;:30.221642556619912,&quot;y&quot;:-2.450726691189346},&quot;rotate&quot;:0,&quot;skewX&quot;:0,&quot;scale&quot;:{&quot;x&quot;:1,&quot;y&quot;:1}},&quot;opacity&quot;:1,&quot;path&quot;:{&quot;type&quot;:&quot;POLY_LINE&quot;,&quot;points&quot;:[{&quot;x&quot;:-112.26450785194152,&quot;y&quot;:-96.52971633217686},{&quot;x&quot;:-83.59383587334156,&quot;y&quot;:-59.94888231688131}],&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6584aeb9-c2dd-4276-a273-8a5c76aaa137&quot;,&quot;order&quot;:&quot;9999999725&quot;},&quot;connectorInfo&quot;:{&quot;type&quot;:&quot;LINE&quot;,&quot;offset&quot;:{&quot;x&quot;:0,&quot;y&quot;:0},&quot;bending&quot;:0.1,&quot;customized&quot;:false}},&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26.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91eafde5-c0a0-488b-8b77-7011e324efbb"/>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91eafde5-c0a0-488b-8b77-7011e324efbb&quot;:{&quot;type&quot;:&quot;FIGURE_OBJECT&quot;,&quot;id&quot;:&quot;91eafde5-c0a0-488b-8b77-7011e324efbb&quot;,&quot;relativeTransform&quot;:{&quot;translate&quot;:{&quot;x&quot;:-112.24823548012418,&quot;y&quot;:-138.55420302413745},&quot;rotate&quot;:0,&quot;skewX&quot;:0,&quot;scale&quot;:{&quot;x&quot;:1,&quot;y&quot;:1}},&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6584aeb9-c2dd-4276-a273-8a5c76aaa137&quot;,&quot;order&quot;:&quot;999999974&quot;},&quot;layout&quot;:{&quot;sizeRatio&quot;:{&quot;x&quot;:0.7071067811865476,&quot;y&quot;:0.7071067811865476},&quot;keepAspectRatio&quot;:true}},&quot;657cb711-34dd-4290-9e3d-58d9ed17b569&quot;:{&quot;id&quot;:&quot;657cb711-34dd-4290-9e3d-58d9ed17b569&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91eafde5-c0a0-488b-8b77-7011e324efbb&quot;,&quot;order&quot;:&quot;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27.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e9f4c2a8-089d-4c44-a926-a06c2da477a1"/>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e9f4c2a8-089d-4c44-a926-a06c2da477a1&quot;:{&quot;id&quot;:&quot;e9f4c2a8-089d-4c44-a926-a06c2da477a1&quot;,&quot;type&quot;:&quot;FIGURE_OBJECT&quot;,&quot;relativeTransform&quot;:{&quot;translate&quot;:{&quot;x&quot;:-74.2922598041042,&quot;y&quot;:-180.9293851482609},&quot;rotate&quot;:0.6652041822138336,&quot;skewX&quot;:0,&quot;scale&quot;:{&quot;x&quot;:0.9999999999999992,&quot;y&quot;:0.9999999999999992}},&quot;text&quot;:{&quot;textData&quot;:{&quot;lineSpacing&quot;:&quot;half&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script&quot;:&quot;none&quot;},&quot;range&quot;:[0,4]}],&quot;text&quot;:&quot;SOUND&quot;}],&quot;_lastCaretLocation&quot;:{&quot;lineIndex&quot;:0,&quot;runIndex&quot;:-1,&quot;charIndex&quot;:-1,&quot;endOfLine&quot;:true},&quot;textCurve&quot;:{&quot;type&quot;:&quot;circular&quot;,&quot;curveAmount&quot;:36}},&quot;format&quot;:&quot;BETTER_TEXT&quot;,&quot;size&quot;:{&quot;x&quot;:51.005950927734375,&quot;y&quot;:20.22700152788196},&quot;targetSize&quot;:{&quot;x&quot;:51.005950927734375,&quot;y&quot;:20.22700152788196}},&quot;parent&quot;:{&quot;type&quot;:&quot;CHILD&quot;,&quot;parentId&quot;:&quot;6584aeb9-c2dd-4276-a273-8a5c76aaa137&quot;,&quot;order&quot;:&quot;999999974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28.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f3446099-6ca9-42b8-ae87-2789d46f4519"/>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f3446099-6ca9-42b8-ae87-2789d46f4519&quot;:{&quot;id&quot;:&quot;f3446099-6ca9-42b8-ae87-2789d46f4519&quot;,&quot;name&quot;:&quot;Music notes (symbol)&quot;,&quot;displayName&quot;:&quot;&quot;,&quot;type&quot;:&quot;FIGURE_OBJECT&quot;,&quot;relativeTransform&quot;:{&quot;translate&quot;:{&quot;x&quot;:-112.24849867900119,&quot;y&quot;:-138.5539265749481},&quot;rotate&quot;:0,&quot;skewX&quot;:0,&quot;scale&quot;:{&quot;x&quot;:0.6060102036513739,&quot;y&quot;:0.6060102036513739}},&quot;image&quot;:{&quot;url&quot;:&quot;https://icons.cdn.biorender.com/biorender/63b88635e550c50021c952d9/20230106210040/image/63b88635e550c50021c952d9.png&quot;,&quot;isPremium&quot;:false,&quot;isOrgIcon&quot;:false,&quot;size&quot;:{&quot;x&quot;:100,&quot;y&quot;:86}},&quot;source&quot;:{&quot;id&quot;:&quot;63b88635e550c50021c952d9&quot;,&quot;version&quot;:&quot;20230106210040&quot;,&quot;type&quot;:&quot;ASSETS&quot;},&quot;isPremium&quot;:false,&quot;parent&quot;:{&quot;type&quot;:&quot;CHILD&quot;,&quot;parentId&quot;:&quot;6584aeb9-c2dd-4276-a273-8a5c76aaa137&quot;,&quot;order&quot;:&quot;99999997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29.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ff7224b0-550e-4ceb-84d0-74bff77c94ce"/>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ff7224b0-550e-4ceb-84d0-74bff77c94ce&quot;:{&quot;type&quot;:&quot;FIGURE_OBJECT&quot;,&quot;id&quot;:&quot;ff7224b0-550e-4ceb-84d0-74bff77c94ce&quot;,&quot;relativeTransform&quot;:{&quot;translate&quot;:{&quot;x&quot;:57.798372164434454,&quot;y&quot;:37.40871354416936},&quot;rotate&quot;:0,&quot;skewX&quot;:0,&quot;scale&quot;:{&quot;x&quot;:1,&quot;y&quot;:1}},&quot;opacity&quot;:1,&quot;path&quot;:{&quot;type&quot;:&quot;POLY_LINE&quot;,&quot;points&quot;:[{&quot;x&quot;:-121.9366574619369,&quot;y&quot;:95.54464971121439},{&quot;x&quot;:-107.56738893957477,&quot;y&quot;:39.9371134916822}],&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6584aeb9-c2dd-4276-a273-8a5c76aaa137&quot;,&quot;order&quot;:&quot;999999986&quot;},&quot;connectorInfo&quot;:{&quot;type&quot;:&quot;LINE&quot;,&quot;offset&quot;:{&quot;x&quot;:0,&quot;y&quot;:0},&quot;bending&quot;:0.1,&quot;customized&quot;:false}},&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3.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b437815a-075f-48e9-bed9-c80b9375516f"/>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b437815a-075f-48e9-bed9-c80b9375516f&quot;:{&quot;id&quot;:&quot;b437815a-075f-48e9-bed9-c80b9375516f&quot;,&quot;type&quot;:&quot;FIGURE_OBJECT&quot;,&quot;relativeTransform&quot;:{&quot;translate&quot;:{&quot;x&quot;:-191.26350368410615,&quot;y&quot;:44.9691386012402},&quot;rotate&quot;:0,&quot;skewX&quot;:0,&quot;scale&quot;:{&quot;x&quot;:1,&quot;y&quot;:1}},&quot;text&quot;:{&quot;textData&quot;:{&quot;lineSpacing&quot;:&quot;normal&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range&quot;:[0,10]}],&quot;text&quot;:&quot;MECHANICAL &quot;}],&quot;_lastCaretLocation&quot;:{&quot;lineIndex&quot;:0,&quot;runIndex&quot;:-1,&quot;charIndex&quot;:-1,&quot;endOfLine&quot;:true},&quot;textCurve&quot;:{&quot;type&quot;:&quot;circular&quot;,&quot;curveAmount&quot;:45}},&quot;format&quot;:&quot;BETTER_TEXT&quot;,&quot;size&quot;:{&quot;x&quot;:96.63338096395988,&quot;y&quot;:37.70357756617472},&quot;targetSize&quot;:{&quot;x&quot;:96.63338096395988,&quot;y&quot;:37.70357756617472}},&quot;parent&quot;:{&quot;type&quot;:&quot;CHILD&quot;,&quot;parentId&quot;:&quot;6584aeb9-c2dd-4276-a273-8a5c76aaa137&quot;,&quot;order&quot;:&quot;4&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30.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b0862c4a-f9d7-4b8e-ac95-49dfbd59112e"/>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b0862c4a-f9d7-4b8e-ac95-49dfbd59112e&quot;:{&quot;type&quot;:&quot;FIGURE_OBJECT&quot;,&quot;id&quot;:&quot;b0862c4a-f9d7-4b8e-ac95-49dfbd59112e&quot;,&quot;relativeTransform&quot;:{&quot;translate&quot;:{&quot;x&quot;:-75.95591348123739,&quot;y&quot;:178.63245923872492},&quot;rotate&quot;:0,&quot;skewX&quot;:0,&quot;scale&quot;:{&quot;x&quot;:1,&quot;y&quot;:1}},&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6584aeb9-c2dd-4276-a273-8a5c76aaa137&quot;,&quot;order&quot;:&quot;99999999&quot;},&quot;layout&quot;:{&quot;sizeRatio&quot;:{&quot;x&quot;:0.7071067811865476,&quot;y&quot;:0.7071067811865476},&quot;keepAspectRatio&quot;:true}},&quot;ebc2fc53-c434-4593-821f-34d637b385c4&quot;:{&quot;id&quot;:&quot;ebc2fc53-c434-4593-821f-34d637b385c4&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b0862c4a-f9d7-4b8e-ac95-49dfbd59112e&quot;,&quot;order&quot;:&quot;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31.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9c5ee7e5-c8d2-4418-81c1-79a2a15d5f9a"/>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9c5ee7e5-c8d2-4418-81c1-79a2a15d5f9a&quot;:{&quot;id&quot;:&quot;9c5ee7e5-c8d2-4418-81c1-79a2a15d5f9a&quot;,&quot;type&quot;:&quot;FIGURE_OBJECT&quot;,&quot;relativeTransform&quot;:{&quot;translate&quot;:{&quot;x&quot;:-96.33251456752225,&quot;y&quot;:128.98351050257807},&quot;rotate&quot;:-0.3646576996158044,&quot;skewX&quot;:0,&quot;scale&quot;:{&quot;x&quot;:0.9999999999999999,&quot;y&quot;:0.9999999999999999}},&quot;text&quot;:{&quot;textData&quot;:{&quot;lineSpacing&quot;:&quot;normal&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range&quot;:[0,6]}],&quot;text&quot;:&quot;NUCLEAR&quot;}],&quot;_lastCaretLocation&quot;:{&quot;lineIndex&quot;:0,&quot;runIndex&quot;:-1,&quot;charIndex&quot;:-1,&quot;endOfLine&quot;:true},&quot;textCurve&quot;:{&quot;type&quot;:&quot;circular&quot;,&quot;curveAmount&quot;:49}},&quot;format&quot;:&quot;BETTER_TEXT&quot;,&quot;size&quot;:{&quot;x&quot;:66.65642259613547,&quot;y&quot;:27.01503724606332},&quot;targetSize&quot;:{&quot;x&quot;:66.65642259613547,&quot;y&quot;:27.01503724606332}},&quot;parent&quot;:{&quot;type&quot;:&quot;CHILD&quot;,&quot;parentId&quot;:&quot;6584aeb9-c2dd-4276-a273-8a5c76aaa137&quot;,&quot;order&quot;:&quot;999999991&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32.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cafe7813-cec0-4390-823c-11e016d931f6"/>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cafe7813-cec0-4390-823c-11e016d931f6&quot;:{&quot;id&quot;:&quot;cafe7813-cec0-4390-823c-11e016d931f6&quot;,&quot;name&quot;:&quot;Atom (symbol)&quot;,&quot;displayName&quot;:&quot;&quot;,&quot;type&quot;:&quot;FIGURE_OBJECT&quot;,&quot;relativeTransform&quot;:{&quot;translate&quot;:{&quot;x&quot;:-75.95581912303575,&quot;y&quot;:178.63194116947062},&quot;rotate&quot;:0,&quot;skewX&quot;:0,&quot;scale&quot;:{&quot;x&quot;:0.48287708695946585,&quot;y&quot;:0.48287708695946585}},&quot;image&quot;:{&quot;url&quot;:&quot;https://icons.cdn.biorender.com/biorender/5a946547e97204001462f886/20180226195223/image/5a946547e97204001462f886.png&quot;,&quot;isPremium&quot;:false,&quot;isOrgIcon&quot;:false,&quot;size&quot;:{&quot;x&quot;:100,&quot;y&quot;:114.75409836065573}},&quot;source&quot;:{&quot;id&quot;:&quot;5a946547e97204001462f886&quot;,&quot;version&quot;:&quot;20180226195223&quot;,&quot;type&quot;:&quot;ASSETS&quot;},&quot;isPremium&quot;:false,&quot;parent&quot;:{&quot;type&quot;:&quot;CHILD&quot;,&quot;parentId&quot;:&quot;6584aeb9-c2dd-4276-a273-8a5c76aaa137&quot;,&quot;order&quot;:&quot;999999992&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33.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29fabee6-a231-4684-9767-cb02848d93ff"/>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29fabee6-a231-4684-9767-cb02848d93ff&quot;:{&quot;type&quot;:&quot;FIGURE_OBJECT&quot;,&quot;id&quot;:&quot;29fabee6-a231-4684-9767-cb02848d93ff&quot;,&quot;relativeTransform&quot;:{&quot;translate&quot;:{&quot;x&quot;:-2.71869907869004,&quot;y&quot;:11.396474873159605},&quot;rotate&quot;:0,&quot;skewX&quot;:0,&quot;scale&quot;:{&quot;x&quot;:1,&quot;y&quot;:1}},&quot;opacity&quot;:1,&quot;path&quot;:{&quot;type&quot;:&quot;ELLIPSE&quot;,&quot;size&quot;:{&quot;x&quot;:212.66125150992073,&quot;y&quot;:196.90856621288964}},&quot;isLocked&quot;:false,&quot;pathStyles&quot;:[{&quot;type&quot;:&quot;FILL&quot;,&quot;fillStyle&quot;:&quot;rgba(0, 75, 135, 0.9803921568627451)&quot;},{&quot;type&quot;:&quot;STROKE&quot;,&quot;strokeStyle&quot;:&quot;rgba(255,255,255,1)&quot;,&quot;lineWidth&quot;:1.5293231475103377,&quot;lineJoin&quot;:&quot;round&quot;}],&quot;parent&quot;:{&quot;type&quot;:&quot;CHILD&quot;,&quot;parentId&quot;:&quot;6584aeb9-c2dd-4276-a273-8a5c76aaa137&quot;,&quot;order&quot;:&quot;999999999999999998&quot;},&quot;layout&quot;:{&quot;sizeRatio&quot;:{&quot;x&quot;:0.7071067811865476,&quot;y&quot;:0.7071067811865476},&quot;keepAspectRatio&quot;:true}},&quot;b03bf836-693b-42da-a113-e141b9bd3a88&quot;:{&quot;id&quot;:&quot;b03bf836-693b-42da-a113-e141b9bd3a88&quot;,&quot;type&quot;:&quot;FIGURE_OBJECT&quot;,&quot;relativeTransform&quot;:{&quot;translate&quot;:{&quot;x&quot;:0,&quot;y&quot;:0},&quot;rotate&quot;:0},&quot;text&quot;:{&quot;textData&quot;:{&quot;lineSpacing&quot;:&quot;normal&quot;,&quot;alignment&quot;:&quot;center&quot;,&quot;verticalAlign&quot;:&quot;CENTER&quot;,&quot;lines&quot;:[{&quot;runs&quot;:[{&quot;style&quot;:{&quot;fontFamily&quot;:&quot;Roboto&quot;,&quot;fontSize&quot;:25.48304935720483,&quot;color&quot;:&quot;rgba(255,255,255,1)&quot;,&quot;fontWeight&quot;:&quot;bold&quot;,&quot;fontStyle&quot;:&quot;normal&quot;,&quot;decoration&quot;:&quot;none&quot;,&quot;script&quot;:&quot;none&quot;},&quot;range&quot;:[0,14]}],&quot;text&quot;:&quot;FORMS OF ENERGY&quot;}],&quot;_lastCaretLocation&quot;:{&quot;lineIndex&quot;:0,&quot;runIndex&quot;:0,&quot;charIndex&quot;:0}},&quot;format&quot;:&quot;BETTER_TEXT&quot;,&quot;size&quot;:{&quot;x&quot;:150.3742130382829,&quot;y&quot;:59.46044850014461},&quot;targetSize&quot;:{&quot;x&quot;:150.3742130382829,&quot;y&quot;:2}},&quot;parent&quot;:{&quot;type&quot;:&quot;CHILD&quot;,&quot;parentId&quot;:&quot;29fabee6-a231-4684-9767-cb02848d93ff&quot;,&quot;order&quot;:&quot;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34.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4d3ac1f3-cb72-4d7c-ba06-1093d50ce2c5"/>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4d3ac1f3-cb72-4d7c-ba06-1093d50ce2c5&quot;:{&quot;type&quot;:&quot;FIGURE_OBJECT&quot;,&quot;id&quot;:&quot;4d3ac1f3-cb72-4d7c-ba06-1093d50ce2c5&quot;,&quot;relativeTransform&quot;:{&quot;translate&quot;:{&quot;x&quot;:-200.6608287800889,&quot;y&quot;:-35.23329973408183},&quot;rotate&quot;:0.2090280461450666,&quot;skewX&quot;:5.551115123125793e-17,&quot;scale&quot;:{&quot;x&quot;:0.9999999999999991,&quot;y&quot;:1}},&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6584aeb9-c2dd-4276-a273-8a5c76aaa137&quot;,&quot;order&quot;:&quot;9999999999999999985&quot;},&quot;layout&quot;:{&quot;sizeRatio&quot;:{&quot;x&quot;:0.7071067811865476,&quot;y&quot;:0.7071067811865476},&quot;keepAspectRatio&quot;:true}},&quot;e04aa8f1-f332-4045-9b43-ee81a85e7f98&quot;:{&quot;id&quot;:&quot;e04aa8f1-f332-4045-9b43-ee81a85e7f98&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4d3ac1f3-cb72-4d7c-ba06-1093d50ce2c5&quot;,&quot;order&quot;:&quot;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35.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06af26c4-daab-4558-aaa6-0a457ecfc6cb"/>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06af26c4-daab-4558-aaa6-0a457ecfc6cb&quot;:{&quot;id&quot;:&quot;06af26c4-daab-4558-aaa6-0a457ecfc6cb&quot;,&quot;name&quot;:&quot;apple with downward arrows&quot;,&quot;displayName&quot;:&quot;apple with downward arrows&quot;,&quot;type&quot;:&quot;FIGURE_OBJECT&quot;,&quot;relativeTransform&quot;:{&quot;translate&quot;:{&quot;x&quot;:-200.66106442658807,&quot;y&quot;:-35.233231364288436},&quot;rotate&quot;:7.831419897343295e-16,&quot;skewX&quot;:-4.1217999459701306e-17,&quot;scale&quot;:{&quot;x&quot;:0.1683462078427974,&quot;y&quot;:0.16834620784279747}},&quot;image&quot;:{&quot;url&quot;:&quot;https://core.services.biorender.com/api/uploads/noredirect/698d3f9c7eb7ef9e4dad2bda/1770864540670_af4da3bd-47f3-4558-9534-0b3b84951358_icon.png&quot;,&quot;isPremium&quot;:false,&quot;isSignedURL&quot;:true,&quot;size&quot;:{&quot;x&quot;:300,&quot;y&quot;:380.33333333333337}},&quot;source&quot;:{&quot;id&quot;:&quot;698d3f9c7eb7ef9e4dad2bda&quot;,&quot;type&quot;:&quot;UPLOADS&quot;},&quot;isPremium&quot;:false,&quot;parent&quot;:{&quot;type&quot;:&quot;CHILD&quot;,&quot;parentId&quot;:&quot;6584aeb9-c2dd-4276-a273-8a5c76aaa137&quot;,&quot;order&quot;:&quot;999999999999999999&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36.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ea973114-771e-45d3-a5b1-1a14f1fc476e"/>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ea973114-771e-45d3-a5b1-1a14f1fc476e&quot;:{&quot;id&quot;:&quot;ea973114-771e-45d3-a5b1-1a14f1fc476e&quot;,&quot;type&quot;:&quot;FIGURE_OBJECT&quot;,&quot;relativeTransform&quot;:{&quot;translate&quot;:{&quot;x&quot;:-210.82089556976214,&quot;y&quot;:-86.10853099903628},&quot;rotate&quot;:-0.1470617892378601,&quot;skewX&quot;:0,&quot;scale&quot;:{&quot;x&quot;:0.999999999999999,&quot;y&quot;:0.9999999999999998}},&quot;text&quot;:{&quot;textData&quot;:{&quot;lineSpacing&quot;:&quot;half&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range&quot;:[0,13]}],&quot;text&quot;:&quot;GRAVITATIONAL &quot;},{&quot;runs&quot;:[{&quot;style&quot;:{&quot;fontFamily&quot;:&quot;Roboto&quot;,&quot;fontSize&quot;:13.866511389407373,&quot;color&quot;:&quot;rgb(0, 75, 135)&quot;,&quot;fontWeight&quot;:&quot;bold&quot;,&quot;fontStyle&quot;:&quot;normal&quot;,&quot;decoration&quot;:&quot;none&quot;,&quot;script&quot;:&quot;none&quot;},&quot;range&quot;:[0,8]}],&quot;text&quot;:&quot;POTENTIAL&quot;}],&quot;_lastCaretLocation&quot;:{&quot;lineIndex&quot;:1,&quot;runIndex&quot;:-1,&quot;charIndex&quot;:-1,&quot;endOfLine&quot;:true},&quot;textCurve&quot;:{&quot;type&quot;:&quot;circular&quot;,&quot;curveAmount&quot;:42}},&quot;format&quot;:&quot;BETTER_TEXT&quot;,&quot;size&quot;:{&quot;x&quot;:113.64659118652344,&quot;y&quot;:58.079223784751264},&quot;targetSize&quot;:{&quot;x&quot;:113.64659118652344,&quot;y&quot;:58.079223784751264}},&quot;parent&quot;:{&quot;type&quot;:&quot;CHILD&quot;,&quot;parentId&quot;:&quot;6584aeb9-c2dd-4276-a273-8a5c76aaa137&quot;,&quot;order&quot;:&quot;999999999999999999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37.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0d80b6e8-4178-456b-902e-461e1b652629"/>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0d80b6e8-4178-456b-902e-461e1b652629&quot;:{&quot;type&quot;:&quot;FIGURE_OBJECT&quot;,&quot;id&quot;:&quot;0d80b6e8-4178-456b-902e-461e1b652629&quot;,&quot;relativeTransform&quot;:{&quot;translate&quot;:{&quot;x&quot;:48.78204022868542,&quot;y&quot;:43.92337915799972},&quot;rotate&quot;:0,&quot;skewX&quot;:0,&quot;scale&quot;:{&quot;x&quot;:1,&quot;y&quot;:1}},&quot;opacity&quot;:1,&quot;path&quot;:{&quot;type&quot;:&quot;POLY_LINE&quot;,&quot;points&quot;:[{&quot;x&quot;:-195.5691748807712,&quot;y&quot;:34.865630941981486},{&quot;x&quot;:-126.91257109803514,&quot;y&quot;:10.88731909174382}],&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c259f4ce-c5d0-4fe4-b192-9f12dfe7ba37&quot;,&quot;order&quot;:&quot;1&quot;},&quot;connectorInfo&quot;:{&quot;type&quot;:&quot;LINE&quot;,&quot;offset&quot;:{&quot;x&quot;:0,&quot;y&quot;:0},&quot;bending&quot;:0.1,&quot;customized&quot;:false}},&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38.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38d700d9-d814-4186-ac9a-9108997b9ed3"/>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38d700d9-d814-4186-ac9a-9108997b9ed3&quot;:{&quot;type&quot;:&quot;FIGURE_OBJECT&quot;,&quot;id&quot;:&quot;38d700d9-d814-4186-ac9a-9108997b9ed3&quot;,&quot;relativeTransform&quot;:{&quot;translate&quot;:{&quot;x&quot;:-264.2903987130134,&quot;y&quot;:129.17361709273155},&quot;rotate&quot;:-0.21192774066620879,&quot;skewX&quot;:0,&quot;scale&quot;:{&quot;x&quot;:1.0000000000000002,&quot;y&quot;:1.0000000000000002}},&quot;opacity&quot;:1,&quot;path&quot;:{&quot;type&quot;:&quot;ELLIPSE&quot;,&quot;size&quot;:{&quot;x&quot;:104.87898992179169,&quot;y&quot;:103.99553284637115}},&quot;isLocked&quot;:false,&quot;pathStyles&quot;:[{&quot;type&quot;:&quot;FILL&quot;,&quot;fillStyle&quot;:&quot;rgb(255, 230, 207)&quot;},{&quot;type&quot;:&quot;STROKE&quot;,&quot;strokeStyle&quot;:&quot;rgba(232, 119, 34, 0.01)&quot;,&quot;lineWidth&quot;:2.168289927688827,&quot;lineJoin&quot;:&quot;round&quot;}],&quot;parent&quot;:{&quot;type&quot;:&quot;CHILD&quot;,&quot;parentId&quot;:&quot;c259f4ce-c5d0-4fe4-b192-9f12dfe7ba37&quot;,&quot;order&quot;:&quot;15&quot;},&quot;layout&quot;:{&quot;sizeRatio&quot;:{&quot;x&quot;:0.7071067811865476,&quot;y&quot;:0.7071067811865476},&quot;keepAspectRatio&quot;:true}},&quot;ed1b7498-fa69-4ac1-996b-0152c98dbcd8&quot;:{&quot;id&quot;:&quot;ed1b7498-fa69-4ac1-996b-0152c98dbcd8&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20.23737265842905,&quot;color&quot;:&quot;rgb(0, 0, 0)&quot;,&quot;fontWeight&quot;:&quot;normal&quot;,&quot;fontStyle&quot;:&quot;normal&quot;,&quot;decoration&quot;:&quot;none&quot;}}]},&quot;format&quot;:&quot;BETTER_TEXT&quot;,&quot;size&quot;:{&quot;x&quot;:74.16064497769447,&quot;y&quot;:23.8510544779183},&quot;targetSize&quot;:{&quot;x&quot;:74.16064497769447,&quot;y&quot;:2}},&quot;parent&quot;:{&quot;type&quot;:&quot;CHILD&quot;,&quot;parentId&quot;:&quot;38d700d9-d814-4186-ac9a-9108997b9ed3&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39.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4b617d0f-ac62-4e1a-ac74-9aa8346a1192"/>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4b617d0f-ac62-4e1a-ac74-9aa8346a1192&quot;:{&quot;id&quot;:&quot;4b617d0f-ac62-4e1a-ac74-9aa8346a1192&quot;,&quot;name&quot;:&quot;blue car&quot;,&quot;displayName&quot;:&quot;blue car&quot;,&quot;type&quot;:&quot;FIGURE_OBJECT&quot;,&quot;relativeTransform&quot;:{&quot;translate&quot;:{&quot;x&quot;:-264.47966001265416,&quot;y&quot;:125.01362510746526},&quot;rotate&quot;:2.3957742259253147e-16,&quot;skewX&quot;:2.6618360336011526e-17,&quot;scale&quot;:{&quot;x&quot;:0.2606674888617483,&quot;y&quot;:0.2606660164462839}},&quot;image&quot;:{&quot;url&quot;:&quot;https://core.services.biorender.com/api/uploads/noredirect/6982cbf81a39d4b30cb551c9/1770179576829_7fb9d3f9-215c-40f9-8039-207b2a20c06f_icon.png&quot;,&quot;isPremium&quot;:false,&quot;isSignedURL&quot;:true,&quot;size&quot;:{&quot;x&quot;:300,&quot;y&quot;:121.20109190172884}},&quot;source&quot;:{&quot;id&quot;:&quot;6982cbf81a39d4b30cb551c9&quot;,&quot;type&quot;:&quot;UPLOADS&quot;},&quot;isPremium&quot;:false,&quot;parent&quot;:{&quot;type&quot;:&quot;CHILD&quot;,&quot;parentId&quot;:&quot;c259f4ce-c5d0-4fe4-b192-9f12dfe7ba37&quot;,&quot;order&quot;:&quot;2&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4.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b691cff5-ff39-4321-97f3-e78b32032ddf"/>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b691cff5-ff39-4321-97f3-e78b32032ddf&quot;:{&quot;type&quot;:&quot;FIGURE_OBJECT&quot;,&quot;id&quot;:&quot;b691cff5-ff39-4321-97f3-e78b32032ddf&quot;,&quot;relativeTransform&quot;:{&quot;translate&quot;:{&quot;x&quot;:-68.1887047347685,&quot;y&quot;:67.86977658491217},&quot;rotate&quot;:0,&quot;skewX&quot;:0,&quot;scale&quot;:{&quot;x&quot;:1,&quot;y&quot;:1}},&quot;opacity&quot;:1,&quot;path&quot;:{&quot;type&quot;:&quot;POLY_LINE&quot;,&quot;points&quot;:[{&quot;x&quot;:-97.23276902700168,&quot;y&quot;:-98.58537585056655},{&quot;x&quot;:-28.646288292773306,&quot;y&quot;:-82.55585029813373}],&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6584aeb9-c2dd-4276-a273-8a5c76aaa137&quot;,&quot;order&quot;:&quot;4&quot;},&quot;connectorInfo&quot;:{&quot;type&quot;:&quot;LINE&quot;,&quot;offset&quot;:{&quot;x&quot;:0,&quot;y&quot;:0},&quot;bending&quot;:0.1,&quot;customized&quot;:false}},&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40.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701daadf-d6b2-4af1-9964-d085cabb23f3"/>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701daadf-d6b2-4af1-9964-d085cabb23f3&quot;:{&quot;type&quot;:&quot;FIGURE_OBJECT&quot;,&quot;id&quot;:&quot;701daadf-d6b2-4af1-9964-d085cabb23f3&quot;,&quot;relativeTransform&quot;:{&quot;translate&quot;:{&quot;x&quot;:-191.26360166166208,&quot;y&quot;:92.23668161865767},&quot;rotate&quot;:0,&quot;skewX&quot;:0,&quot;scale&quot;:{&quot;x&quot;:1,&quot;y&quot;:1}},&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c259f4ce-c5d0-4fe4-b192-9f12dfe7ba37&quot;,&quot;order&quot;:&quot;3&quot;},&quot;layout&quot;:{&quot;sizeRatio&quot;:{&quot;x&quot;:0.7071067811865476,&quot;y&quot;:0.7071067811865476},&quot;keepAspectRatio&quot;:true}},&quot;608e3534-dd06-4188-904a-5b41f2307912&quot;:{&quot;id&quot;:&quot;608e3534-dd06-4188-904a-5b41f2307912&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701daadf-d6b2-4af1-9964-d085cabb23f3&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41.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1623d37f-21a6-4250-bcab-1c6bcb068d33"/>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1623d37f-21a6-4250-bcab-1c6bcb068d33&quot;:{&quot;id&quot;:&quot;1623d37f-21a6-4250-bcab-1c6bcb068d33&quot;,&quot;type&quot;:&quot;FIGURE_OBJECT&quot;,&quot;relativeTransform&quot;:{&quot;translate&quot;:{&quot;x&quot;:-191.26350368410615,&quot;y&quot;:44.9691386012402},&quot;rotate&quot;:0,&quot;skewX&quot;:0,&quot;scale&quot;:{&quot;x&quot;:1,&quot;y&quot;:1}},&quot;text&quot;:{&quot;textData&quot;:{&quot;lineSpacing&quot;:&quot;normal&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range&quot;:[0,10]}],&quot;text&quot;:&quot;MECHANICAL &quot;}],&quot;_lastCaretLocation&quot;:{&quot;lineIndex&quot;:0,&quot;runIndex&quot;:-1,&quot;charIndex&quot;:-1,&quot;endOfLine&quot;:true},&quot;textCurve&quot;:{&quot;type&quot;:&quot;circular&quot;,&quot;curveAmount&quot;:45}},&quot;format&quot;:&quot;BETTER_TEXT&quot;,&quot;size&quot;:{&quot;x&quot;:96.63338096395988,&quot;y&quot;:37.70357756617472},&quot;targetSize&quot;:{&quot;x&quot;:96.63338096395988,&quot;y&quot;:37.70357756617472}},&quot;parent&quot;:{&quot;type&quot;:&quot;CHILD&quot;,&quot;parentId&quot;:&quot;c259f4ce-c5d0-4fe4-b192-9f12dfe7ba37&quot;,&quot;order&quot;:&quot;4&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42.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c3d7d3c2-8187-4894-9518-7da95ac85242"/>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c3d7d3c2-8187-4894-9518-7da95ac85242&quot;:{&quot;type&quot;:&quot;FIGURE_OBJECT&quot;,&quot;id&quot;:&quot;c3d7d3c2-8187-4894-9518-7da95ac85242&quot;,&quot;relativeTransform&quot;:{&quot;translate&quot;:{&quot;x&quot;:-68.1887047347685,&quot;y&quot;:67.86977658491217},&quot;rotate&quot;:0,&quot;skewX&quot;:0,&quot;scale&quot;:{&quot;x&quot;:1,&quot;y&quot;:1}},&quot;opacity&quot;:1,&quot;path&quot;:{&quot;type&quot;:&quot;POLY_LINE&quot;,&quot;points&quot;:[{&quot;x&quot;:-97.23276902700168,&quot;y&quot;:-98.58537585056655},{&quot;x&quot;:-28.646288292773306,&quot;y&quot;:-82.55585029813373}],&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c259f4ce-c5d0-4fe4-b192-9f12dfe7ba37&quot;,&quot;order&quot;:&quot;4&quot;},&quot;connectorInfo&quot;:{&quot;type&quot;:&quot;LINE&quot;,&quot;offset&quot;:{&quot;x&quot;:0,&quot;y&quot;:0},&quot;bending&quot;:0.1,&quot;customized&quot;:false}},&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43.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3612deaa-a628-474c-a4a4-f9f2b6b4932b"/>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3612deaa-a628-474c-a4a4-f9f2b6b4932b&quot;:{&quot;id&quot;:&quot;3612deaa-a628-474c-a4a4-f9f2b6b4932b&quot;,&quot;name&quot;:&quot;Gear (symbol)&quot;,&quot;displayName&quot;:&quot;&quot;,&quot;type&quot;:&quot;FIGURE_OBJECT&quot;,&quot;relativeTransform&quot;:{&quot;translate&quot;:{&quot;x&quot;:-209.066190414323,&quot;y&quot;:83.14552663238742},&quot;rotate&quot;:-0.22467095156771993,&quot;skewX&quot;:0,&quot;scale&quot;:{&quot;x&quot;:0.3649664082148488,&quot;y&quot;:0.36496640821484877}},&quot;image&quot;:{&quot;url&quot;:&quot;https://icons.cdn.biorender.com/biorender/68c4458440eff45a70e0fff5/20250912160909/image/68c4458440eff45a70e0fff5.png&quot;,&quot;isPremium&quot;:false,&quot;isOrgIcon&quot;:false,&quot;size&quot;:{&quot;x&quot;:100,&quot;y&quot;:100}},&quot;source&quot;:{&quot;id&quot;:&quot;68c4458440eff45a70e0fff5&quot;,&quot;version&quot;:&quot;20250912160909&quot;,&quot;type&quot;:&quot;ASSETS&quot;},&quot;isPremium&quot;:false,&quot;parent&quot;:{&quot;type&quot;:&quot;CHILD&quot;,&quot;parentId&quot;:&quot;c259f4ce-c5d0-4fe4-b192-9f12dfe7ba37&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44.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79b4a72b-d461-449d-bd9d-04ab1f3fb7b5"/>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79b4a72b-d461-449d-bd9d-04ab1f3fb7b5&quot;:{&quot;id&quot;:&quot;79b4a72b-d461-449d-bd9d-04ab1f3fb7b5&quot;,&quot;name&quot;:&quot;Gear (symbol)&quot;,&quot;displayName&quot;:&quot;&quot;,&quot;type&quot;:&quot;FIGURE_OBJECT&quot;,&quot;relativeTransform&quot;:{&quot;translate&quot;:{&quot;x&quot;:-174.43384136828442,&quot;y&quot;:100.3540501293189},&quot;rotate&quot;:0,&quot;skewX&quot;:0,&quot;scale&quot;:{&quot;x&quot;:0.45658659666998647,&quot;y&quot;:0.45658659666998647}},&quot;image&quot;:{&quot;url&quot;:&quot;https://icons.cdn.biorender.com/biorender/68c4458440eff45a70e0fff5/20250912160909/image/68c4458440eff45a70e0fff5.png&quot;,&quot;isPremium&quot;:false,&quot;isOrgIcon&quot;:false,&quot;size&quot;:{&quot;x&quot;:100,&quot;y&quot;:100}},&quot;source&quot;:{&quot;id&quot;:&quot;68c4458440eff45a70e0fff5&quot;,&quot;version&quot;:&quot;20250912160909&quot;,&quot;type&quot;:&quot;ASSETS&quot;},&quot;isPremium&quot;:false,&quot;parent&quot;:{&quot;type&quot;:&quot;CHILD&quot;,&quot;parentId&quot;:&quot;c259f4ce-c5d0-4fe4-b192-9f12dfe7ba37&quot;,&quot;order&quot;:&quot;6&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45.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e173ee46-e137-435d-9e31-14ae8a7462b9"/>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e173ee46-e137-435d-9e31-14ae8a7462b9&quot;:{&quot;id&quot;:&quot;e173ee46-e137-435d-9e31-14ae8a7462b9&quot;,&quot;type&quot;:&quot;FIGURE_OBJECT&quot;,&quot;relativeTransform&quot;:{&quot;translate&quot;:{&quot;x&quot;:-287.7402859060462,&quot;y&quot;:86.57954722578381},&quot;rotate&quot;:-0.497811344310868,&quot;skewX&quot;:0,&quot;scale&quot;:{&quot;x&quot;:1.0000000000000002,&quot;y&quot;:1.0000000000000002}},&quot;text&quot;:{&quot;textData&quot;:{&quot;lineSpacing&quot;:&quot;normal&quot;,&quot;alignment&quot;:&quot;center&quot;,&quot;verticalAlign&quot;:&quot;TOP&quot;,&quot;lines&quot;:[{&quot;runs&quot;:[{&quot;style&quot;:{&quot;fontFamily&quot;:&quot;Roboto&quot;,&quot;fontSize&quot;:14,&quot;color&quot;:&quot;rgba(112,112,113,1)&quot;,&quot;fontWeight&quot;:&quot;bold&quot;,&quot;fontStyle&quot;:&quot;normal&quot;,&quot;decoration&quot;:&quot;none&quot;},&quot;range&quot;:[0,9]}],&quot;text&quot;:&quot;MOVING CAR&quot;}],&quot;_lastCaretLocation&quot;:{&quot;lineIndex&quot;:0,&quot;runIndex&quot;:-1,&quot;charIndex&quot;:-1,&quot;endOfLine&quot;:true},&quot;textCurve&quot;:{&quot;type&quot;:&quot;circular&quot;,&quot;curveAmount&quot;:47}},&quot;format&quot;:&quot;BETTER_TEXT&quot;,&quot;size&quot;:{&quot;x&quot;:90.435546875,&quot;y&quot;:35.310754226804136},&quot;targetSize&quot;:{&quot;x&quot;:90.435546875,&quot;y&quot;:35.310754226804136}},&quot;parent&quot;:{&quot;type&quot;:&quot;CHILD&quot;,&quot;parentId&quot;:&quot;c259f4ce-c5d0-4fe4-b192-9f12dfe7ba37&quot;,&quot;order&quot;:&quot;7&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46.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43ad67ff-9c9d-49be-b839-1030c5b6481c"/>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43ad67ff-9c9d-49be-b839-1030c5b6481c&quot;:{&quot;type&quot;:&quot;FIGURE_OBJECT&quot;,&quot;id&quot;:&quot;43ad67ff-9c9d-49be-b839-1030c5b6481c&quot;,&quot;relativeTransform&quot;:{&quot;translate&quot;:{&quot;x&quot;:-42.54394569909897,&quot;y&quot;:-24.470981303735286},&quot;rotate&quot;:0,&quot;skewX&quot;:0,&quot;scale&quot;:{&quot;x&quot;:1,&quot;y&quot;:1}},&quot;opacity&quot;:1,&quot;path&quot;:{&quot;type&quot;:&quot;POLY_LINE&quot;,&quot;points&quot;:[{&quot;x&quot;:112.01484667360883,&quot;y&quot;:-13.7618904031495},{&quot;x&quot;:173.61467987880516,&quot;y&quot;:-74.20182853072836}],&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c259f4ce-c5d0-4fe4-b192-9f12dfe7ba37&quot;,&quot;order&quot;:&quot;9999997&quot;},&quot;connectorInfo&quot;:{&quot;type&quot;:&quot;LINE&quot;,&quot;offset&quot;:{&quot;x&quot;:0,&quot;y&quot;:0},&quot;bending&quot;:0.1,&quot;customized&quot;:false}},&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47.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5c5d33b2-5eb8-469e-b55f-a4f57fc07f6d"/>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5c5d33b2-5eb8-469e-b55f-a4f57fc07f6d&quot;:{&quot;type&quot;:&quot;FIGURE_OBJECT&quot;,&quot;id&quot;:&quot;5c5d33b2-5eb8-469e-b55f-a4f57fc07f6d&quot;,&quot;relativeTransform&quot;:{&quot;translate&quot;:{&quot;x&quot;:-21.71058280766178,&quot;y&quot;:-18.15367714110425},&quot;rotate&quot;:0.08551958206828036,&quot;skewX&quot;:0,&quot;scale&quot;:{&quot;x&quot;:0.9999999999999999,&quot;y&quot;:1.0000000000000013}},&quot;opacity&quot;:1,&quot;path&quot;:{&quot;type&quot;:&quot;POLY_LINE&quot;,&quot;points&quot;:[{&quot;x&quot;:25.887741653285033,&quot;y&quot;:-107.17978848564844},{&quot;x&quot;:30.117509572669988,&quot;y&quot;:-57.84078123751619}],&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c259f4ce-c5d0-4fe4-b192-9f12dfe7ba37&quot;,&quot;order&quot;:&quot;99999972&quot;},&quot;connectorInfo&quot;:{&quot;type&quot;:&quot;LINE&quot;,&quot;offset&quot;:{&quot;x&quot;:0,&quot;y&quot;:0},&quot;bending&quot;:0.1,&quot;customized&quot;:false}},&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48.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e2121263-f1bd-40d0-9e74-d6302aabf061"/>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e2121263-f1bd-40d0-9e74-d6302aabf061&quot;:{&quot;type&quot;:&quot;FIGURE_OBJECT&quot;,&quot;id&quot;:&quot;e2121263-f1bd-40d0-9e74-d6302aabf061&quot;,&quot;relativeTransform&quot;:{&quot;translate&quot;:{&quot;x&quot;:63.681183805899565,&quot;y&quot;:-230.43466714056825},&quot;rotate&quot;:-4.579669976578772e-16,&quot;skewX&quot;:-2.958228394578795e-31,&quot;scale&quot;:{&quot;x&quot;:0.9999999999999999,&quot;y&quot;:1.0000000000000004}},&quot;opacity&quot;:1,&quot;path&quot;:{&quot;type&quot;:&quot;ELLIPSE&quot;,&quot;size&quot;:{&quot;x&quot;:96.73889878147601,&quot;y&quot;:95.92455229760775}},&quot;isLocked&quot;:false,&quot;pathStyles&quot;:[{&quot;type&quot;:&quot;FILL&quot;,&quot;fillStyle&quot;:&quot;rgb(255, 230, 207)&quot;},{&quot;type&quot;:&quot;STROKE&quot;,&quot;strokeStyle&quot;:&quot;rgba(232, 119, 34, 0.01)&quot;,&quot;lineWidth&quot;:2,&quot;lineJoin&quot;:&quot;round&quot;}],&quot;parent&quot;:{&quot;type&quot;:&quot;CHILD&quot;,&quot;parentId&quot;:&quot;c259f4ce-c5d0-4fe4-b192-9f12dfe7ba37&quot;,&quot;order&quot;:&quot;99999975&quot;},&quot;layout&quot;:{&quot;sizeRatio&quot;:{&quot;x&quot;:0.7071067811865476,&quot;y&quot;:0.7071067811865476},&quot;keepAspectRatio&quot;:true}},&quot;ddbffcf3-b655-46c0-8e7a-2dd4d3a75f98&quot;:{&quot;id&quot;:&quot;ddbffcf3-b655-46c0-8e7a-2dd4d3a75f98&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8.666666666666664,&quot;color&quot;:&quot;rgb(0, 0, 0)&quot;,&quot;fontWeight&quot;:&quot;normal&quot;,&quot;fontStyle&quot;:&quot;normal&quot;,&quot;decoration&quot;:&quot;none&quot;}}]},&quot;format&quot;:&quot;BETTER_TEXT&quot;,&quot;size&quot;:{&quot;x&quot;:68.40473133290072,&quot;y&quot;:22},&quot;targetSize&quot;:{&quot;x&quot;:68.40473133290072,&quot;y&quot;:2}},&quot;parent&quot;:{&quot;type&quot;:&quot;CHILD&quot;,&quot;parentId&quot;:&quot;e2121263-f1bd-40d0-9e74-d6302aabf061&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49.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4b837503-8f08-4945-aacf-61718283ad49"/>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4b837503-8f08-4945-aacf-61718283ad49&quot;:{&quot;id&quot;:&quot;4b837503-8f08-4945-aacf-61718283ad49&quot;,&quot;name&quot;:&quot;toaster oven with roasted poultry&quot;,&quot;type&quot;:&quot;FIGURE_OBJECT&quot;,&quot;relativeTransform&quot;:{&quot;translate&quot;:{&quot;x&quot;:63.68094429181911,&quot;y&quot;:-230.4353376931822},&quot;rotate&quot;:-4.579669976578771e-16,&quot;skewX&quot;:-2.3746570174288754e-31,&quot;scale&quot;:{&quot;x&quot;:0.19730605617430125,&quot;y&quot;:0.19730605617430136}},&quot;image&quot;:{&quot;url&quot;:&quot;https://core.services.biorender.com/api/uploads/noredirect/6982d169e81d374f0a710a92/1770180969833_ac42a23e-f0ae-4344-b236-321845deda55_icon.png&quot;,&quot;fallbackUrl&quot;:&quot;https://core.services.biorender.com/api/uploads/noredirect/6982d169e81d374f0a710a92/1770180969833_ac42a23e-f0ae-4344-b236-321845deda55_icon.png&quot;,&quot;isPremium&quot;:false,&quot;isSignedURL&quot;:true,&quot;size&quot;:{&quot;x&quot;:300,&quot;y&quot;:296.82299546142207}},&quot;source&quot;:{&quot;id&quot;:&quot;6982d169e81d374f0a710a92&quot;,&quot;type&quot;:&quot;UPLOADS&quot;},&quot;isPremium&quot;:false,&quot;parent&quot;:{&quot;type&quot;:&quot;CHILD&quot;,&quot;parentId&quot;:&quot;c259f4ce-c5d0-4fe4-b192-9f12dfe7ba37&quot;,&quot;order&quot;:&quot;9999998&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5.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90219b71-15b9-4e00-8d32-0dded361b84c"/>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90219b71-15b9-4e00-8d32-0dded361b84c&quot;:{&quot;id&quot;:&quot;90219b71-15b9-4e00-8d32-0dded361b84c&quot;,&quot;name&quot;:&quot;Gear (symbol)&quot;,&quot;displayName&quot;:&quot;&quot;,&quot;type&quot;:&quot;FIGURE_OBJECT&quot;,&quot;relativeTransform&quot;:{&quot;translate&quot;:{&quot;x&quot;:-209.066190414323,&quot;y&quot;:83.14552663238742},&quot;rotate&quot;:-0.22467095156771993,&quot;skewX&quot;:0,&quot;scale&quot;:{&quot;x&quot;:0.3649664082148488,&quot;y&quot;:0.36496640821484877}},&quot;image&quot;:{&quot;url&quot;:&quot;https://icons.cdn.biorender.com/biorender/68c4458440eff45a70e0fff5/20250912160909/image/68c4458440eff45a70e0fff5.png&quot;,&quot;isPremium&quot;:false,&quot;isOrgIcon&quot;:false,&quot;size&quot;:{&quot;x&quot;:100,&quot;y&quot;:100}},&quot;source&quot;:{&quot;id&quot;:&quot;68c4458440eff45a70e0fff5&quot;,&quot;version&quot;:&quot;20250912160909&quot;,&quot;type&quot;:&quot;ASSETS&quot;},&quot;isPremium&quot;:false,&quot;parent&quot;:{&quot;type&quot;:&quot;CHILD&quot;,&quot;parentId&quot;:&quot;6584aeb9-c2dd-4276-a273-8a5c76aaa137&quot;,&quot;order&quot;:&quot;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50.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05ec4072-a29f-479d-ba14-1747476a2543"/>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05ec4072-a29f-479d-ba14-1747476a2543&quot;:{&quot;id&quot;:&quot;05ec4072-a29f-479d-ba14-1747476a2543&quot;,&quot;type&quot;:&quot;FIGURE_OBJECT&quot;,&quot;relativeTransform&quot;:{&quot;translate&quot;:{&quot;x&quot;:52.76375518896866,&quot;y&quot;:-271.23562817694886},&quot;rotate&quot;:-0.2251932536469979,&quot;skewX&quot;:-3.885780586188049e-16,&quot;scale&quot;:{&quot;x&quot;:0.9999999999999999,&quot;y&quot;:1.0000000000000022}},&quot;text&quot;:{&quot;textData&quot;:{&quot;lineSpacing&quot;:&quot;normal&quot;,&quot;alignment&quot;:&quot;center&quot;,&quot;verticalAlign&quot;:&quot;TOP&quot;,&quot;lines&quot;:[{&quot;runs&quot;:[{&quot;style&quot;:{&quot;fontFamily&quot;:&quot;Roboto&quot;,&quot;fontSize&quot;:13.866511389407373,&quot;color&quot;:&quot;rgba(112,112,113,1)&quot;,&quot;fontWeight&quot;:&quot;bold&quot;,&quot;fontStyle&quot;:&quot;normal&quot;,&quot;decoration&quot;:&quot;none&quot;,&quot;script&quot;:&quot;none&quot;},&quot;range&quot;:[0,11]}],&quot;text&quot;:&quot;COOKING FOOD&quot;}],&quot;_lastCaretLocation&quot;:{&quot;lineIndex&quot;:0,&quot;runIndex&quot;:-1,&quot;charIndex&quot;:-1,&quot;endOfLine&quot;:true},&quot;textCurve&quot;:{&quot;type&quot;:&quot;circular&quot;,&quot;curveAmount&quot;:51}},&quot;format&quot;:&quot;BETTER_TEXT&quot;,&quot;size&quot;:{&quot;x&quot;:104.46302795410156,&quot;y&quot;:44.92903383870012},&quot;targetSize&quot;:{&quot;x&quot;:104.46302795410156,&quot;y&quot;:44.92903383870012}},&quot;parent&quot;:{&quot;type&quot;:&quot;CHILD&quot;,&quot;parentId&quot;:&quot;c259f4ce-c5d0-4fe4-b192-9f12dfe7ba37&quot;,&quot;order&quot;:&quot;9999998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51.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0a509bcd-1026-4e3d-acf7-40bd2b2440fe"/>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0a509bcd-1026-4e3d-acf7-40bd2b2440fe&quot;:{&quot;type&quot;:&quot;FIGURE_OBJECT&quot;,&quot;id&quot;:&quot;0a509bcd-1026-4e3d-acf7-40bd2b2440fe&quot;,&quot;relativeTransform&quot;:{&quot;translate&quot;:{&quot;x&quot;:13.002635092105471,&quot;y&quot;:-163.02200839473653},&quot;rotate&quot;:-4.579669976578772e-16,&quot;skewX&quot;:-2.958228394578795e-31,&quot;scale&quot;:{&quot;x&quot;:0.9999999999999999,&quot;y&quot;:1.0000000000000004}},&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c259f4ce-c5d0-4fe4-b192-9f12dfe7ba37&quot;,&quot;order&quot;:&quot;99999987&quot;},&quot;layout&quot;:{&quot;sizeRatio&quot;:{&quot;x&quot;:0.7071067811865476,&quot;y&quot;:0.7071067811865476},&quot;keepAspectRatio&quot;:true}},&quot;e209e1be-0529-409d-a467-40cea5fc4e6e&quot;:{&quot;id&quot;:&quot;e209e1be-0529-409d-a467-40cea5fc4e6e&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0a509bcd-1026-4e3d-acf7-40bd2b2440fe&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52.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d44589a2-b6f3-4362-95cc-c8d33b32a16b"/>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d44589a2-b6f3-4362-95cc-c8d33b32a16b&quot;:{&quot;id&quot;:&quot;d44589a2-b6f3-4362-95cc-c8d33b32a16b&quot;,&quot;type&quot;:&quot;FIGURE_OBJECT&quot;,&quot;relativeTransform&quot;:{&quot;translate&quot;:{&quot;x&quot;:-16.057112680127247,&quot;y&quot;:-207.7594553699601},&quot;rotate&quot;:-0.5193349388919514,&quot;skewX&quot;:-6.106226635438362e-16,&quot;scale&quot;:{&quot;x&quot;:0.9999999999999999,&quot;y&quot;:1.0000000000000007}},&quot;text&quot;:{&quot;textData&quot;:{&quot;lineSpacing&quot;:&quot;normal&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range&quot;:[0,7]}],&quot;text&quot;:&quot;THERMAL &quot;}],&quot;_lastCaretLocation&quot;:{&quot;lineIndex&quot;:0,&quot;runIndex&quot;:-1,&quot;charIndex&quot;:-1,&quot;endOfLine&quot;:true},&quot;textCurve&quot;:{&quot;type&quot;:&quot;circular&quot;,&quot;curveAmount&quot;:40}},&quot;format&quot;:&quot;BETTER_TEXT&quot;,&quot;size&quot;:{&quot;x&quot;:72.55389404296875,&quot;y&quot;:26.17076518903819},&quot;targetSize&quot;:{&quot;x&quot;:72.55389404296875,&quot;y&quot;:26.17076518903819}},&quot;parent&quot;:{&quot;type&quot;:&quot;CHILD&quot;,&quot;parentId&quot;:&quot;c259f4ce-c5d0-4fe4-b192-9f12dfe7ba37&quot;,&quot;order&quot;:&quot;9999999&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53.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36930531-c235-44ac-845f-cd815274145a"/>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36930531-c235-44ac-845f-cd815274145a&quot;:{&quot;id&quot;:&quot;36930531-c235-44ac-845f-cd815274145a&quot;,&quot;name&quot;:&quot;Thermometer (high)&quot;,&quot;displayName&quot;:&quot;&quot;,&quot;type&quot;:&quot;FIGURE_OBJECT&quot;,&quot;relativeTransform&quot;:{&quot;translate&quot;:{&quot;x&quot;:13.002720616699975,&quot;y&quot;:-166.06207684647285},&quot;rotate&quot;:-4.579669976578772e-16,&quot;skewX&quot;:0,&quot;scale&quot;:{&quot;x&quot;:0.5328257552083905,&quot;y&quot;:0.5328257552083908}},&quot;image&quot;:{&quot;url&quot;:&quot;https://icons.cdn.biorender.com/biorender/5a8d9c1b296583001433dd90/20180221162002/image/5a8d9c1b296583001433dd90.png&quot;,&quot;fallbackUrl&quot;:&quot;sources/icons/5a8d9c1b296583001433dd90/20180221162002/image/5a8d9c1b296583001433dd90.svg&quot;,&quot;isPremium&quot;:false,&quot;size&quot;:{&quot;x&quot;:50,&quot;y&quot;:113.63636363636364}},&quot;source&quot;:{&quot;id&quot;:&quot;5a8d9c1b296583001433dd90&quot;,&quot;type&quot;:&quot;ASSETS&quot;},&quot;isPremium&quot;:false,&quot;parent&quot;:{&quot;type&quot;:&quot;CHILD&quot;,&quot;parentId&quot;:&quot;c259f4ce-c5d0-4fe4-b192-9f12dfe7ba37&quot;,&quot;order&quot;:&quot;99999993&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54.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24ad84fc-8df6-4b24-92e1-bcaef325a514"/>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24ad84fc-8df6-4b24-92e1-bcaef325a514&quot;:{&quot;type&quot;:&quot;FIGURE_OBJECT&quot;,&quot;id&quot;:&quot;24ad84fc-8df6-4b24-92e1-bcaef325a514&quot;,&quot;relativeTransform&quot;:{&quot;translate&quot;:{&quot;x&quot;:80.45337122398665,&quot;y&quot;:112.51966027527577},&quot;rotate&quot;:0,&quot;skewX&quot;:0,&quot;scale&quot;:{&quot;x&quot;:1,&quot;y&quot;:1}},&quot;opacity&quot;:1,&quot;path&quot;:{&quot;type&quot;:&quot;POLY_LINE&quot;,&quot;points&quot;:[{&quot;x&quot;:10.651350503060968,&quot;y&quot;:-94.57726462138311},{&quot;x&quot;:63.46761166648737,&quot;y&quot;:-94.57726462138311}],&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c259f4ce-c5d0-4fe4-b192-9f12dfe7ba37&quot;,&quot;order&quot;:&quot;9999999602&quot;},&quot;connectorInfo&quot;:{&quot;type&quot;:&quot;LINE&quot;,&quot;offset&quot;:{&quot;x&quot;:0,&quot;y&quot;:0},&quot;bending&quot;:0.1,&quot;customized&quot;:false}},&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55.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e101b412-695c-4baa-a50c-bc4fcc94f5bd"/>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e101b412-695c-4baa-a50c-bc4fcc94f5bd&quot;:{&quot;type&quot;:&quot;FIGURE_OBJECT&quot;,&quot;id&quot;:&quot;e101b412-695c-4baa-a50c-bc4fcc94f5bd&quot;,&quot;relativeTransform&quot;:{&quot;translate&quot;:{&quot;x&quot;:266.60870377396697,&quot;y&quot;:18.195765484991163},&quot;rotate&quot;:0,&quot;skewX&quot;:0,&quot;scale&quot;:{&quot;x&quot;:1,&quot;y&quot;:1}},&quot;opacity&quot;:1,&quot;path&quot;:{&quot;type&quot;:&quot;ELLIPSE&quot;,&quot;size&quot;:{&quot;x&quot;:96.23889878147597,&quot;y&quot;:95.92455229760775}},&quot;isLocked&quot;:false,&quot;pathStyles&quot;:[{&quot;type&quot;:&quot;FILL&quot;,&quot;fillStyle&quot;:&quot;rgb(255, 230, 207)&quot;},{&quot;type&quot;:&quot;STROKE&quot;,&quot;strokeStyle&quot;:&quot;rgba(232, 119, 34, 0.01)&quot;,&quot;lineWidth&quot;:2,&quot;lineJoin&quot;:&quot;round&quot;}],&quot;parent&quot;:{&quot;type&quot;:&quot;CHILD&quot;,&quot;parentId&quot;:&quot;c259f4ce-c5d0-4fe4-b192-9f12dfe7ba37&quot;,&quot;order&quot;:&quot;9999999603&quot;},&quot;layout&quot;:{&quot;sizeRatio&quot;:{&quot;x&quot;:0.7071067811865476,&quot;y&quot;:0.7071067811865476},&quot;keepAspectRatio&quot;:true}},&quot;3c63b1f2-5b32-4ca0-95ad-529c913acb2f&quot;:{&quot;id&quot;:&quot;3c63b1f2-5b32-4ca0-95ad-529c913acb2f&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8.666666666666664,&quot;color&quot;:&quot;rgb(0, 0, 0)&quot;,&quot;fontWeight&quot;:&quot;normal&quot;,&quot;fontStyle&quot;:&quot;normal&quot;,&quot;decoration&quot;:&quot;none&quot;}}]},&quot;format&quot;:&quot;BETTER_TEXT&quot;,&quot;size&quot;:{&quot;x&quot;:68.05117794230743,&quot;y&quot;:22},&quot;targetSize&quot;:{&quot;x&quot;:68.05117794230743,&quot;y&quot;:2}},&quot;parent&quot;:{&quot;type&quot;:&quot;CHILD&quot;,&quot;parentId&quot;:&quot;e101b412-695c-4baa-a50c-bc4fcc94f5bd&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56.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23c166b5-d66a-44b2-ba5d-4cbb916e3df4"/>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23c166b5-d66a-44b2-ba5d-4cbb916e3df4&quot;:{&quot;type&quot;:&quot;FIGURE_OBJECT&quot;,&quot;id&quot;:&quot;23c166b5-d66a-44b2-ba5d-4cbb916e3df4&quot;,&quot;parent&quot;:{&quot;type&quot;:&quot;CHILD&quot;,&quot;parentId&quot;:&quot;c259f4ce-c5d0-4fe4-b192-9f12dfe7ba37&quot;,&quot;order&quot;:&quot;9999999604&quot;},&quot;relativeTransform&quot;:{&quot;translate&quot;:{&quot;x&quot;:26.85320270072542,&quot;y&quot;:94.6952133203026},&quot;rotate&quot;:0,&quot;skewX&quot;:0,&quot;scale&quot;:{&quot;x&quot;:1,&quot;y&quot;:1}}},&quot;8ca2bea2-36f1-42ae-bea4-7ee92e106c79&quot;:{&quot;type&quot;:&quot;FIGURE_OBJECT&quot;,&quot;id&quot;:&quot;8ca2bea2-36f1-42ae-bea4-7ee92e106c79&quot;,&quot;relativeTransform&quot;:{&quot;translate&quot;:{&quot;x&quot;:159.22171684863972,&quot;y&quot;:-79.75901829779771},&quot;rotate&quot;:0},&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23c166b5-d66a-44b2-ba5d-4cbb916e3df4&quot;,&quot;order&quot;:&quot;2&quot;},&quot;layout&quot;:{&quot;sizeRatio&quot;:{&quot;x&quot;:0.7071067811865476,&quot;y&quot;:0.7071067811865476},&quot;keepAspectRatio&quot;:true}},&quot;713db5cd-15f5-449f-9e86-af9b1afd3ded&quot;:{&quot;id&quot;:&quot;713db5cd-15f5-449f-9e86-af9b1afd3ded&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8ca2bea2-36f1-42ae-bea4-7ee92e106c79&quot;,&quot;order&quot;:&quot;5&quot;}},&quot;d003c03a-5a8e-44ad-b423-35c92587dc32&quot;:{&quot;id&quot;:&quot;d003c03a-5a8e-44ad-b423-35c92587dc32&quot;,&quot;type&quot;:&quot;FIGURE_OBJECT&quot;,&quot;relativeTransform&quot;:{&quot;translate&quot;:{&quot;x&quot;:159.22147073395766,&quot;y&quot;:-129.1003557270124},&quot;rotate&quot;:0},&quot;text&quot;:{&quot;textData&quot;:{&quot;lineSpacing&quot;:&quot;normal&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range&quot;:[0,9]}],&quot;text&quot;:&quot;ELECTRICAL&quot;}],&quot;_lastCaretLocation&quot;:{&quot;lineIndex&quot;:0,&quot;runIndex&quot;:-1,&quot;charIndex&quot;:-1,&quot;endOfLine&quot;:true},&quot;textCurve&quot;:{&quot;type&quot;:&quot;circular&quot;,&quot;curveAmount&quot;:45}},&quot;format&quot;:&quot;BETTER_TEXT&quot;,&quot;size&quot;:{&quot;x&quot;:84.53837480233285,&quot;y&quot;:32.448145086824454},&quot;targetSize&quot;:{&quot;x&quot;:84.53837480233285,&quot;y&quot;:32.448145086824454}},&quot;parent&quot;:{&quot;type&quot;:&quot;CHILD&quot;,&quot;parentId&quot;:&quot;23c166b5-d66a-44b2-ba5d-4cbb916e3df4&quot;,&quot;order&quot;:&quot;5&quot;}},&quot;fdc1ea5b-5de0-4a34-afed-d884035792f8&quot;:{&quot;id&quot;:&quot;fdc1ea5b-5de0-4a34-afed-d884035792f8&quot;,&quot;name&quot;:&quot;Lightning bolt 1&quot;,&quot;displayName&quot;:&quot;&quot;,&quot;type&quot;:&quot;FIGURE_OBJECT&quot;,&quot;relativeTransform&quot;:{&quot;translate&quot;:{&quot;x&quot;:159.22163353609952,&quot;y&quot;:-79.75874436490884},&quot;rotate&quot;:0,&quot;skewX&quot;:0,&quot;scale&quot;:{&quot;x&quot;:0.46875976924832546,&quot;y&quot;:0.46875976924832535}},&quot;image&quot;:{&quot;url&quot;:&quot;https://icons.cdn.biorender.com/biorender/5be5f1197664d21200a3f98a/20190307182952/image/5be5f1197664d21200a3f98a.png&quot;,&quot;isPremium&quot;:false,&quot;isOrgIcon&quot;:false,&quot;size&quot;:{&quot;x&quot;:50,&quot;y&quot;:126.98412698412697},&quot;fallbackUrl&quot;:&quot;sources/icons/5be5f1197664d21200a3f98a/20190307182952/image/5be5f1197664d21200a3f98a.svg&quot;},&quot;source&quot;:{&quot;id&quot;:&quot;5be5f1197664d21200a3f98a&quot;,&quot;version&quot;:&quot;20190307182952&quot;,&quot;type&quot;:&quot;ASSETS&quot;},&quot;isPremium&quot;:false,&quot;parent&quot;:{&quot;type&quot;:&quot;CHILD&quot;,&quot;parentId&quot;:&quot;23c166b5-d66a-44b2-ba5d-4cbb916e3df4&quot;,&quot;order&quot;:&quot;7&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57.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f7555e70-a298-4fcb-a452-492e53cf39de"/>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f7555e70-a298-4fcb-a452-492e53cf39de&quot;:{&quot;id&quot;:&quot;f7555e70-a298-4fcb-a452-492e53cf39de&quot;,&quot;name&quot;:&quot;electrical receptacle with plug&quot;,&quot;displayName&quot;:&quot;electrical receptacle with plug&quot;,&quot;type&quot;:&quot;FIGURE_OBJECT&quot;,&quot;relativeTransform&quot;:{&quot;translate&quot;:{&quot;x&quot;:271.25318872279047,&quot;y&quot;:18.196104487710368},&quot;rotate&quot;:0,&quot;skewX&quot;:0,&quot;scale&quot;:{&quot;x&quot;:0.15514732914702623,&quot;y&quot;:0.15595338226645833}},&quot;image&quot;:{&quot;url&quot;:&quot;https://core.services.biorender.com/api/uploads/noredirect/6982d138e9200ca4327e22c0/1770180920988_ebe5c6cf-7267-4c5c-bb13-68c0fd034bdc_icon.png&quot;,&quot;isPremium&quot;:false,&quot;isSignedURL&quot;:true,&quot;size&quot;:{&quot;x&quot;:300,&quot;y&quot;:394.9856733524356}},&quot;source&quot;:{&quot;id&quot;:&quot;6982d138e9200ca4327e22c0&quot;,&quot;type&quot;:&quot;UPLOADS&quot;},&quot;isPremium&quot;:false,&quot;parent&quot;:{&quot;type&quot;:&quot;CHILD&quot;,&quot;parentId&quot;:&quot;c259f4ce-c5d0-4fe4-b192-9f12dfe7ba37&quot;,&quot;order&quot;:&quot;9999999606&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58.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65da538a-0924-4667-9c44-89ef2086df97"/>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65da538a-0924-4667-9c44-89ef2086df97&quot;:{&quot;id&quot;:&quot;65da538a-0924-4667-9c44-89ef2086df97&quot;,&quot;type&quot;:&quot;FIGURE_OBJECT&quot;,&quot;relativeTransform&quot;:{&quot;translate&quot;:{&quot;x&quot;:296.81504020373853,&quot;y&quot;:-11.532063087245524},&quot;rotate&quot;:0.7707686006647746,&quot;skewX&quot;:0,&quot;scale&quot;:{&quot;x&quot;:1,&quot;y&quot;:1.0000000000000002}},&quot;text&quot;:{&quot;textData&quot;:{&quot;lineSpacing&quot;:&quot;normal&quot;,&quot;alignment&quot;:&quot;center&quot;,&quot;verticalAlign&quot;:&quot;TOP&quot;,&quot;lines&quot;:[{&quot;runs&quot;:[{&quot;style&quot;:{&quot;fontFamily&quot;:&quot;Roboto&quot;,&quot;fontSize&quot;:12.666666666666666,&quot;color&quot;:&quot;rgba(112,112,113,1)&quot;,&quot;fontWeight&quot;:&quot;bold&quot;,&quot;fontStyle&quot;:&quot;normal&quot;,&quot;decoration&quot;:&quot;none&quot;,&quot;script&quot;:&quot;none&quot;},&quot;range&quot;:[0,11]}],&quot;text&quot;:&quot;POWER POINTS&quot;}],&quot;_lastCaretLocation&quot;:{&quot;lineIndex&quot;:0,&quot;runIndex&quot;:-1,&quot;charIndex&quot;:-1,&quot;endOfLine&quot;:true},&quot;textCurve&quot;:{&quot;type&quot;:&quot;circular&quot;,&quot;curveAmount&quot;:51}},&quot;format&quot;:&quot;BETTER_TEXT&quot;,&quot;size&quot;:{&quot;x&quot;:95.70384216308594,&quot;y&quot;:41.64422256789416},&quot;targetSize&quot;:{&quot;x&quot;:95.70384216308594,&quot;y&quot;:41.64422256789416}},&quot;parent&quot;:{&quot;type&quot;:&quot;CHILD&quot;,&quot;parentId&quot;:&quot;c259f4ce-c5d0-4fe4-b192-9f12dfe7ba37&quot;,&quot;order&quot;:&quot;9999999607&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59.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fd207605-8090-4c9e-9852-9b0962f7d15f"/>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fd207605-8090-4c9e-9852-9b0962f7d15f&quot;:{&quot;type&quot;:&quot;FIGURE_OBJECT&quot;,&quot;id&quot;:&quot;fd207605-8090-4c9e-9852-9b0962f7d15f&quot;,&quot;relativeTransform&quot;:{&quot;translate&quot;:{&quot;x&quot;:221.85579160768012,&quot;y&quot;:-135.91585254375667},&quot;rotate&quot;:0,&quot;skewX&quot;:0,&quot;scale&quot;:{&quot;x&quot;:1,&quot;y&quot;:1}},&quot;opacity&quot;:1,&quot;path&quot;:{&quot;type&quot;:&quot;ELLIPSE&quot;,&quot;size&quot;:{&quot;x&quot;:102.43183170168994,&quot;y&quot;:101.56956220066033}},&quot;isLocked&quot;:false,&quot;pathStyles&quot;:[{&quot;type&quot;:&quot;FILL&quot;,&quot;fillStyle&quot;:&quot;rgb(255, 230, 207)&quot;},{&quot;type&quot;:&quot;STROKE&quot;,&quot;strokeStyle&quot;:&quot;rgba(232, 119, 34, 0.01)&quot;,&quot;lineWidth&quot;:2.117696872549143,&quot;lineJoin&quot;:&quot;round&quot;}],&quot;parent&quot;:{&quot;type&quot;:&quot;CHILD&quot;,&quot;parentId&quot;:&quot;c259f4ce-c5d0-4fe4-b192-9f12dfe7ba37&quot;,&quot;order&quot;:&quot;9999999608&quot;},&quot;layout&quot;:{&quot;sizeRatio&quot;:{&quot;x&quot;:0.7071067811865476,&quot;y&quot;:0.7071067811865476},&quot;keepAspectRatio&quot;:true}},&quot;e4d6e071-1c2d-4145-85f5-746442d3ed4e&quot;:{&quot;id&quot;:&quot;e4d6e071-1c2d-4145-85f5-746442d3ed4e&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9.76517081045867,&quot;color&quot;:&quot;rgb(0, 0, 0)&quot;,&quot;fontWeight&quot;:&quot;normal&quot;,&quot;fontStyle&quot;:&quot;normal&quot;,&quot;decoration&quot;:&quot;none&quot;}}]},&quot;format&quot;:&quot;BETTER_TEXT&quot;,&quot;size&quot;:{&quot;x&quot;:72.43024280562413,&quot;y&quot;:23.294665598040577},&quot;targetSize&quot;:{&quot;x&quot;:72.43024280562413,&quot;y&quot;:2}},&quot;parent&quot;:{&quot;type&quot;:&quot;CHILD&quot;,&quot;parentId&quot;:&quot;fd207605-8090-4c9e-9852-9b0962f7d15f&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6.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1b3c461b-9398-4502-88fa-19950594d4b8"/>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1b3c461b-9398-4502-88fa-19950594d4b8&quot;:{&quot;id&quot;:&quot;1b3c461b-9398-4502-88fa-19950594d4b8&quot;,&quot;name&quot;:&quot;Gear (symbol)&quot;,&quot;displayName&quot;:&quot;&quot;,&quot;type&quot;:&quot;FIGURE_OBJECT&quot;,&quot;relativeTransform&quot;:{&quot;translate&quot;:{&quot;x&quot;:-174.43384136828442,&quot;y&quot;:100.3540501293189},&quot;rotate&quot;:0,&quot;skewX&quot;:0,&quot;scale&quot;:{&quot;x&quot;:0.45658659666998647,&quot;y&quot;:0.45658659666998647}},&quot;image&quot;:{&quot;url&quot;:&quot;https://icons.cdn.biorender.com/biorender/68c4458440eff45a70e0fff5/20250912160909/image/68c4458440eff45a70e0fff5.png&quot;,&quot;isPremium&quot;:false,&quot;isOrgIcon&quot;:false,&quot;size&quot;:{&quot;x&quot;:100,&quot;y&quot;:100}},&quot;source&quot;:{&quot;id&quot;:&quot;68c4458440eff45a70e0fff5&quot;,&quot;version&quot;:&quot;20250912160909&quot;,&quot;type&quot;:&quot;ASSETS&quot;},&quot;isPremium&quot;:false,&quot;parent&quot;:{&quot;type&quot;:&quot;CHILD&quot;,&quot;parentId&quot;:&quot;6584aeb9-c2dd-4276-a273-8a5c76aaa137&quot;,&quot;order&quot;:&quot;6&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60.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2239ed0b-e5ec-4528-ab8f-c66a661da119"/>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2239ed0b-e5ec-4528-ab8f-c66a661da119&quot;:{&quot;type&quot;:&quot;FIGURE_OBJECT&quot;,&quot;id&quot;:&quot;2239ed0b-e5ec-4528-ab8f-c66a661da119&quot;,&quot;parent&quot;:{&quot;type&quot;:&quot;CHILD&quot;,&quot;parentId&quot;:&quot;c259f4ce-c5d0-4fe4-b192-9f12dfe7ba37&quot;,&quot;order&quot;:&quot;999999961&quot;},&quot;relativeTransform&quot;:{&quot;translate&quot;:{&quot;x&quot;:-175.01580968682939,&quot;y&quot;:12.872286277087156},&quot;rotate&quot;:0,&quot;skewX&quot;:0,&quot;scale&quot;:{&quot;x&quot;:1,&quot;y&quot;:1}}},&quot;58567e72-4498-47c3-bddf-a456caf8e120&quot;:{&quot;id&quot;:&quot;58567e72-4498-47c3-bddf-a456caf8e120&quot;,&quot;name&quot;:&quot;AM/FM radio (arrow removed)&quot;,&quot;displayName&quot;:&quot;AM/FM radio (arrow removed)&quot;,&quot;type&quot;:&quot;FIGURE_OBJECT&quot;,&quot;relativeTransform&quot;:{&quot;translate&quot;:{&quot;x&quot;:396.8721575834695,&quot;y&quot;:-156.8646329337554},&quot;rotate&quot;:0,&quot;skewX&quot;:0,&quot;scale&quot;:{&quot;x&quot;:0.19779803535332915,&quot;y&quot;:0.19779803535332918}},&quot;image&quot;:{&quot;url&quot;:&quot;https://core.services.biorender.com/api/uploads/noredirect/6982d108ef94c41150d72485/1770180872373_2fd49c1f-2f26-48c8-a459-6864b588b2b9_icon.png&quot;,&quot;isPremium&quot;:false,&quot;isSignedURL&quot;:true,&quot;size&quot;:{&quot;x&quot;:300,&quot;y&quot;:325.6619144602851}},&quot;source&quot;:{&quot;id&quot;:&quot;6982d108ef94c41150d72485&quot;,&quot;type&quot;:&quot;UPLOADS&quot;},&quot;isPremium&quot;:false,&quot;parent&quot;:{&quot;type&quot;:&quot;CHILD&quot;,&quot;parentId&quot;:&quot;2239ed0b-e5ec-4528-ab8f-c66a661da119&quot;,&quot;order&quot;:&quot;5&quot;}},&quot;7bf3088d-082e-4ac3-9543-97b35ca199ff&quot;:{&quot;type&quot;:&quot;FIGURE_OBJECT&quot;,&quot;id&quot;:&quot;7bf3088d-082e-4ac3-9543-97b35ca199ff&quot;,&quot;relativeTransform&quot;:{&quot;translate&quot;:{&quot;x&quot;:391.7059623276731,&quot;y&quot;:-151.15082594568295},&quot;rotate&quot;:0,&quot;skewX&quot;:0,&quot;scale&quot;:{&quot;x&quot;:1,&quot;y&quot;:1}},&quot;opacity&quot;:1,&quot;path&quot;:{&quot;type&quot;:&quot;RECT&quot;,&quot;size&quot;:{&quot;x&quot;:47.008409760494885,&quot;y&quot;:15.042691123358367},&quot;cornerRounding&quot;:{&quot;type&quot;:&quot;ARC_LENGTH&quot;,&quot;global&quot;:0}},&quot;pathStyles&quot;:[{&quot;type&quot;:&quot;FILL&quot;,&quot;fillStyle&quot;:&quot;#EEF4FB&quot;},{&quot;type&quot;:&quot;STROKE&quot;,&quot;strokeStyle&quot;:&quot;#95AAD3&quot;,&quot;lineWidth&quot;:2,&quot;lineJoin&quot;:&quot;round&quot;}],&quot;isLocked&quot;:false,&quot;parent&quot;:{&quot;type&quot;:&quot;CHILD&quot;,&quot;parentId&quot;:&quot;2239ed0b-e5ec-4528-ab8f-c66a661da119&quot;,&quot;order&quot;:&quot;2&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61.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ad45e2a7-c95d-4a6a-b311-0081bc3c5828"/>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ad45e2a7-c95d-4a6a-b311-0081bc3c5828&quot;:{&quot;id&quot;:&quot;ad45e2a7-c95d-4a6a-b311-0081bc3c5828&quot;,&quot;type&quot;:&quot;FIGURE_OBJECT&quot;,&quot;relativeTransform&quot;:{&quot;translate&quot;:{&quot;x&quot;:240.24139124931608,&quot;y&quot;:-179.58366650596685},&quot;rotate&quot;:0.3856859869287286,&quot;skewX&quot;:5.551115123125779e-17,&quot;scale&quot;:{&quot;x&quot;:1.0000000000000002,&quot;y&quot;:1.0000000000000009}},&quot;text&quot;:{&quot;textData&quot;:{&quot;lineSpacing&quot;:&quot;normal&quot;,&quot;alignment&quot;:&quot;center&quot;,&quot;verticalAlign&quot;:&quot;TOP&quot;,&quot;lines&quot;:[{&quot;runs&quot;:[{&quot;style&quot;:{&quot;fontFamily&quot;:&quot;Roboto&quot;,&quot;fontSize&quot;:12.666666666666666,&quot;color&quot;:&quot;rgba(112,112,113,1)&quot;,&quot;fontWeight&quot;:&quot;bold&quot;,&quot;fontStyle&quot;:&quot;normal&quot;,&quot;decoration&quot;:&quot;none&quot;},&quot;range&quot;:[0,10]}],&quot;text&quot;:&quot;RADIO WAVES&quot;}],&quot;_lastCaretLocation&quot;:{&quot;lineIndex&quot;:0,&quot;runIndex&quot;:-1,&quot;charIndex&quot;:-1,&quot;endOfLine&quot;:true},&quot;textCurve&quot;:{&quot;type&quot;:&quot;circular&quot;,&quot;curveAmount&quot;:49}},&quot;format&quot;:&quot;BETTER_TEXT&quot;,&quot;size&quot;:{&quot;x&quot;:86.93827819824219,&quot;y&quot;:35.92327050355031},&quot;targetSize&quot;:{&quot;x&quot;:86.93827819824219,&quot;y&quot;:35.92327050355031}},&quot;parent&quot;:{&quot;type&quot;:&quot;CHILD&quot;,&quot;parentId&quot;:&quot;c259f4ce-c5d0-4fe4-b192-9f12dfe7ba37&quot;,&quot;order&quot;:&quot;9999999612&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62.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730f40c5-17b3-4b15-8ff5-8bcf2a497ecf"/>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730f40c5-17b3-4b15-8ff5-8bcf2a497ecf&quot;:{&quot;type&quot;:&quot;FIGURE_OBJECT&quot;,&quot;id&quot;:&quot;730f40c5-17b3-4b15-8ff5-8bcf2a497ecf&quot;,&quot;relativeTransform&quot;:{&quot;translate&quot;:{&quot;x&quot;:147.0478222425652,&quot;y&quot;:-107.30796525220724},&quot;rotate&quot;:0,&quot;skewX&quot;:0,&quot;scale&quot;:{&quot;x&quot;:1,&quot;y&quot;:1}},&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c259f4ce-c5d0-4fe4-b192-9f12dfe7ba37&quot;,&quot;order&quot;:&quot;9999999615&quot;},&quot;layout&quot;:{&quot;sizeRatio&quot;:{&quot;x&quot;:0.7071067811865476,&quot;y&quot;:0.7071067811865476},&quot;keepAspectRatio&quot;:true}},&quot;8aaa3f3d-ed9a-473d-a547-742745033e1e&quot;:{&quot;id&quot;:&quot;8aaa3f3d-ed9a-473d-a547-742745033e1e&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730f40c5-17b3-4b15-8ff5-8bcf2a497ecf&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63.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d99cc367-2ec7-4aa1-8b29-3a50a9054ec0"/>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d99cc367-2ec7-4aa1-8b29-3a50a9054ec0&quot;:{&quot;id&quot;:&quot;d99cc367-2ec7-4aa1-8b29-3a50a9054ec0&quot;,&quot;type&quot;:&quot;FIGURE_OBJECT&quot;,&quot;relativeTransform&quot;:{&quot;translate&quot;:{&quot;x&quot;:121.62922686326758,&quot;y&quot;:-138.32726502771573},&quot;rotate&quot;:-0.6415865342247757,&quot;skewX&quot;:0,&quot;scale&quot;:{&quot;x&quot;:1,&quot;y&quot;:1}},&quot;text&quot;:{&quot;textData&quot;:{&quot;lineSpacing&quot;:&quot;normal&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range&quot;:[0,14]}],&quot;text&quot;:&quot;ELECTROMAGNETIC&quot;,&quot;baseStyle&quot;:{&quot;fontFamily&quot;:&quot;Roboto&quot;,&quot;fontSize&quot;:13.866511389407373,&quot;color&quot;:&quot;black&quot;,&quot;fontWeight&quot;:&quot;bold&quot;,&quot;fontStyle&quot;:&quot;normal&quot;,&quot;decoration&quot;:&quot;none&quot;,&quot;script&quot;:&quot;none&quot;}}],&quot;_lastCaretLocation&quot;:{&quot;lineIndex&quot;:0,&quot;runIndex&quot;:0,&quot;charIndex&quot;:7},&quot;textCurve&quot;:{&quot;type&quot;:&quot;circular&quot;,&quot;curveAmount&quot;:45}},&quot;format&quot;:&quot;BETTER_TEXT&quot;,&quot;size&quot;:{&quot;x&quot;:134.46161075333302,&quot;y&quot;:59.20741215772787},&quot;targetSize&quot;:{&quot;x&quot;:134.46161075333302,&quot;y&quot;:59.20741215772787}},&quot;parent&quot;:{&quot;type&quot;:&quot;CHILD&quot;,&quot;parentId&quot;:&quot;c259f4ce-c5d0-4fe4-b192-9f12dfe7ba37&quot;,&quot;order&quot;:&quot;999999962&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64.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6259f180-e444-4653-a7ff-d8012b2b3f5d"/>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6259f180-e444-4653-a7ff-d8012b2b3f5d&quot;:{&quot;relativeTransform&quot;:{&quot;translate&quot;:{&quot;x&quot;:147.0478131407158,&quot;y&quot;:-107.51754065959301},&quot;rotate&quot;:0,&quot;skewX&quot;:0,&quot;scale&quot;:{&quot;x&quot;:1,&quot;y&quot;:1}},&quot;type&quot;:&quot;FIGURE_OBJECT&quot;,&quot;id&quot;:&quot;6259f180-e444-4653-a7ff-d8012b2b3f5d&quot;,&quot;name&quot;:&quot;Electromagnetic waves (ultraviolet)&quot;,&quot;displayName&quot;:&quot;Electromagnetic waves (ultraviolet)&quot;,&quot;opacity&quot;:1,&quot;path&quot;:{&quot;type&quot;:&quot;POLY_LINE&quot;,&quot;points&quot;:[{&quot;x&quot;:-36.182994577112126,&quot;y&quot;:0.007447077051587477},{&quot;x&quot;:-28.962407251753106,&quot;y&quot;:9.12787998933971},{&quot;x&quot;:-17.354656239237958,&quot;y&quot;:-9.833791596985606},{&quot;x&quot;:-5.746905226722811,&quot;y&quot;:9.12787998933971},{&quot;x&quot;:5.860845785792558,&quot;y&quot;:-9.833791596985606},{&quot;x&quot;:17.46859679830748,&quot;y&quot;:9.12787998933971},{&quot;x&quot;:29.07634781082285,&quot;y&quot;:-9.833791596985606},{&quot;x&quot;:36.182994577112126,&quot;y&quot;:4.913615833270182}],&quot;closed&quot;:false},&quot;pathStyles&quot;:[{&quot;type&quot;:&quot;FILL&quot;,&quot;fillStyle&quot;:&quot;rgba(0,0,0,0)&quot;},{&quot;type&quot;:&quot;STROKE&quot;,&quot;strokeStyle&quot;:&quot;#232323&quot;,&quot;lineWidth&quot;:1.9624675024874374,&quot;lineJoin&quot;:&quot;round&quot;}],&quot;pathSmoothing&quot;:{&quot;type&quot;:&quot;CATMULL_SMOOTHING&quot;,&quot;smoothing&quot;:0.2},&quot;pathMarkers&quot;:{&quot;markerStart&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markerEnd&quot;:{&quot;type&quot;:&quot;PATH&quot;,&quot;units&quot;:{&quot;type&quot;:&quot;STROKE_WIDTH&quot;,&quot;scale&quot;:0.3},&quot;orient&quot;:{&quot;type&quot;:&quot;AUTO_START_REVERSE&quot;},&quot;name&quot;:&quot;dot&quot;,&quot;relativeTransform&quot;:{&quot;translate&quot;:{&quot;x&quot;:0,&quot;y&quot;:0},&quot;rotate&quot;:0,&quot;skewX&quot;:0,&quot;scale&quot;:{&quot;x&quot;:1,&quot;y&quot;:1}},&quot;path&quot;:{&quot;type&quot;:&quot;SPLINE&quot;,&quot;spline&quot;:{&quot;points&quot;:[{&quot;x&quot;:-1.7,&quot;y&quot;:0,&quot;isEndPoint&quot;:true},{&quot;x&quot;:-1.6999999999999997,&quot;y&quot;:0.9388840747123488,&quot;isEndPoint&quot;:false},{&quot;x&quot;:-0.9388840747123485,&quot;y&quot;:1.7,&quot;isEndPoint&quot;:false},{&quot;x&quot;:1.0409497792752501e-16,&quot;y&quot;:1.7,&quot;isEndPoint&quot;:true},{&quot;x&quot;:0.9388840747123488,&quot;y&quot;:1.7,&quot;isEndPoint&quot;:false},{&quot;x&quot;:1.7,&quot;y&quot;:0.9388840747123487,&quot;isEndPoint&quot;:false},{&quot;x&quot;:1.7,&quot;y&quot;:0,&quot;isEndPoint&quot;:true},{&quot;x&quot;:1.7,&quot;y&quot;:-0.9388840747123487,&quot;isEndPoint&quot;:false},{&quot;x&quot;:0.9388840747123488,&quot;y&quot;:-1.7,&quot;isEndPoint&quot;:false},{&quot;x&quot;:1.0409497792752501e-16,&quot;y&quot;:-1.7,&quot;isEndPoint&quot;:true},{&quot;x&quot;:-0.9388840747123485,&quot;y&quot;:-1.7,&quot;isEndPoint&quot;:false},{&quot;x&quot;:-1.6999999999999997,&quot;y&quot;:-0.9388840747123488,&quot;isEndPoint&quot;:false},{&quot;x&quot;:-1.7,&quot;y&quot;:-2.0818995585505003e-16,&quot;isEndPoint&quot;:true}],&quot;closed&quot;:false}},&quot;pathStyles&quot;:[{&quot;type&quot;:&quot;FILL&quot;,&quot;fillStyle&quot;:&quot;context-stroke-flat&quot;}]}},&quot;isLocked&quot;:false,&quot;parent&quot;:{&quot;type&quot;:&quot;CHILD&quot;,&quot;parentId&quot;:&quot;c259f4ce-c5d0-4fe4-b192-9f12dfe7ba37&quot;,&quot;order&quot;:&quot;9999999625&quot;},&quot;source&quot;:{&quot;id&quot;:&quot;5e8caf092c6c4b00ad5a5d1d&quot;,&quot;type&quot;:&quot;ASSETS&quot;},&quot;isPremium&quot;:false},&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65.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12072075-c168-4bb6-8bfd-53d929582b64"/>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12072075-c168-4bb6-8bfd-53d929582b64&quot;:{&quot;type&quot;:&quot;FIGURE_OBJECT&quot;,&quot;id&quot;:&quot;12072075-c168-4bb6-8bfd-53d929582b64&quot;,&quot;relativeTransform&quot;:{&quot;translate&quot;:{&quot;x&quot;:40.435978405061036,&quot;y&quot;:166.21144159893515},&quot;rotate&quot;:-0.11976927712506891,&quot;skewX&quot;:0,&quot;scale&quot;:{&quot;x&quot;:1,&quot;y&quot;:1.0000000000000009}},&quot;opacity&quot;:1,&quot;path&quot;:{&quot;type&quot;:&quot;POLY_LINE&quot;,&quot;points&quot;:[{&quot;x&quot;:0.6772028391615983,&quot;y&quot;:-84.47496199981721},{&quot;x&quot;:18.07443037923932,&quot;y&quot;:-1.3983301220895044}],&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c259f4ce-c5d0-4fe4-b192-9f12dfe7ba37&quot;,&quot;order&quot;:&quot;999999963&quot;},&quot;connectorInfo&quot;:{&quot;type&quot;:&quot;LINE&quot;,&quot;offset&quot;:{&quot;x&quot;:0,&quot;y&quot;:0},&quot;bending&quot;:0.1,&quot;customized&quot;:false}},&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66.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d85062eb-a93f-4b7e-8dc6-37d0accbf47a"/>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d85062eb-a93f-4b7e-8dc6-37d0accbf47a&quot;:{&quot;type&quot;:&quot;FIGURE_OBJECT&quot;,&quot;id&quot;:&quot;d85062eb-a93f-4b7e-8dc6-37d0accbf47a&quot;,&quot;relativeTransform&quot;:{&quot;translate&quot;:{&quot;x&quot;:82.04816254703107,&quot;y&quot;:255.99015087366723},&quot;rotate&quot;:-0.11976927712506891,&quot;skewX&quot;:0,&quot;scale&quot;:{&quot;x&quot;:1,&quot;y&quot;:1.0000000000000009}},&quot;opacity&quot;:1,&quot;path&quot;:{&quot;type&quot;:&quot;ELLIPSE&quot;,&quot;size&quot;:{&quot;x&quot;:96.73889878147601,&quot;y&quot;:95.92455229760775}},&quot;isLocked&quot;:false,&quot;pathStyles&quot;:[{&quot;type&quot;:&quot;FILL&quot;,&quot;fillStyle&quot;:&quot;rgb(255, 230, 207)&quot;},{&quot;type&quot;:&quot;STROKE&quot;,&quot;strokeStyle&quot;:&quot;#e8772203&quot;,&quot;lineWidth&quot;:2,&quot;lineJoin&quot;:&quot;round&quot;}],&quot;parent&quot;:{&quot;type&quot;:&quot;CHILD&quot;,&quot;parentId&quot;:&quot;c259f4ce-c5d0-4fe4-b192-9f12dfe7ba37&quot;,&quot;order&quot;:&quot;999999964&quot;},&quot;layout&quot;:{&quot;sizeRatio&quot;:{&quot;x&quot;:0.7071067811865476,&quot;y&quot;:0.7071067811865476},&quot;keepAspectRatio&quot;:true}},&quot;0810a666-af49-487d-b48d-62618273f405&quot;:{&quot;id&quot;:&quot;0810a666-af49-487d-b48d-62618273f405&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8.666666666666664,&quot;color&quot;:&quot;rgb(0, 0, 0)&quot;,&quot;fontWeight&quot;:&quot;normal&quot;,&quot;fontStyle&quot;:&quot;normal&quot;,&quot;decoration&quot;:&quot;none&quot;}}]},&quot;format&quot;:&quot;BETTER_TEXT&quot;,&quot;size&quot;:{&quot;x&quot;:68.40473133290072,&quot;y&quot;:22},&quot;targetSize&quot;:{&quot;x&quot;:68.40473133290072,&quot;y&quot;:2}},&quot;parent&quot;:{&quot;type&quot;:&quot;CHILD&quot;,&quot;parentId&quot;:&quot;d85062eb-a93f-4b7e-8dc6-37d0accbf47a&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67.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e2e3c636-bf95-4695-b03e-f6b4097aa142"/>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e2e3c636-bf95-4695-b03e-f6b4097aa142&quot;:{&quot;id&quot;:&quot;e2e3c636-bf95-4695-b03e-f6b4097aa142&quot;,&quot;name&quot;:&quot;blue drink in glass beside hamburger&quot;,&quot;displayName&quot;:&quot;blue drink in glass beside hamburger&quot;,&quot;type&quot;:&quot;FIGURE_OBJECT&quot;,&quot;relativeTransform&quot;:{&quot;translate&quot;:{&quot;x&quot;:82.04885189655158,&quot;y&quot;:255.98992620042333},&quot;rotate&quot;:6.976206805225882e-16,&quot;skewX&quot;:1.744051701306478e-17,&quot;scale&quot;:{&quot;x&quot;:0.17311135519690038,&quot;y&quot;:0.1731113551969004}},&quot;image&quot;:{&quot;url&quot;:&quot;https://core.services.biorender.com/api/uploads/noredirect/6982d05ff9c84c92385e53f3/1770180703605_56dcaa8c-013d-4e64-b13d-6a2839538eb4_icon.png&quot;,&quot;isPremium&quot;:false,&quot;isSignedURL&quot;:true,&quot;size&quot;:{&quot;x&quot;:300,&quot;y&quot;:236.59793814432993}},&quot;source&quot;:{&quot;id&quot;:&quot;6982d05ff9c84c92385e53f3&quot;,&quot;type&quot;:&quot;UPLOADS&quot;},&quot;isPremium&quot;:false,&quot;parent&quot;:{&quot;type&quot;:&quot;CHILD&quot;,&quot;parentId&quot;:&quot;c259f4ce-c5d0-4fe4-b192-9f12dfe7ba37&quot;,&quot;order&quot;:&quot;99999996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68.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188c720e-bd1b-4730-b18d-309d998827f7"/>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188c720e-bd1b-4730-b18d-309d998827f7&quot;:{&quot;type&quot;:&quot;FIGURE_OBJECT&quot;,&quot;id&quot;:&quot;188c720e-bd1b-4730-b18d-309d998827f7&quot;,&quot;relativeTransform&quot;:{&quot;translate&quot;:{&quot;x&quot;:49.958979945826144,&quot;y&quot;:183.05218932229087},&quot;rotate&quot;:-0.11976927712506891,&quot;skewX&quot;:0,&quot;scale&quot;:{&quot;x&quot;:1,&quot;y&quot;:1.0000000000000007}},&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c259f4ce-c5d0-4fe4-b192-9f12dfe7ba37&quot;,&quot;order&quot;:&quot;9999999652&quot;},&quot;layout&quot;:{&quot;sizeRatio&quot;:{&quot;x&quot;:0.7071067811865476,&quot;y&quot;:0.7071067811865476},&quot;keepAspectRatio&quot;:true}},&quot;64d11810-d34c-4c7f-bc63-3c696c7560a4&quot;:{&quot;id&quot;:&quot;64d11810-d34c-4c7f-bc63-3c696c7560a4&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188c720e-bd1b-4730-b18d-309d998827f7&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69.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5d87390f-fa67-455c-b1c2-9a3985406ae1"/>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5d87390f-fa67-455c-b1c2-9a3985406ae1&quot;:{&quot;id&quot;:&quot;5d87390f-fa67-455c-b1c2-9a3985406ae1&quot;,&quot;type&quot;:&quot;FIGURE_OBJECT&quot;,&quot;relativeTransform&quot;:{&quot;translate&quot;:{&quot;x&quot;:7.8918359807499705,&quot;y&quot;:147.95065391299977},&quot;rotate&quot;:-0.7997195270399458,&quot;skewX&quot;:-4.996003610813204e-16,&quot;scale&quot;:{&quot;x&quot;:1,&quot;y&quot;:1.0000000000000004}},&quot;text&quot;:{&quot;textData&quot;:{&quot;lineSpacing&quot;:&quot;normal&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range&quot;:[0,7]}],&quot;text&quot;:&quot;CHEMICAL&quot;}],&quot;_lastCaretLocation&quot;:{&quot;lineIndex&quot;:0,&quot;runIndex&quot;:-1,&quot;charIndex&quot;:-1,&quot;endOfLine&quot;:true},&quot;textCurve&quot;:{&quot;type&quot;:&quot;circular&quot;,&quot;curveAmount&quot;:45}},&quot;format&quot;:&quot;BETTER_TEXT&quot;,&quot;size&quot;:{&quot;x&quot;:73.73822021484375,&quot;y&quot;:28.029982422727283},&quot;targetSize&quot;:{&quot;x&quot;:73.73822021484375,&quot;y&quot;:28.029982422727283}},&quot;parent&quot;:{&quot;type&quot;:&quot;CHILD&quot;,&quot;parentId&quot;:&quot;c259f4ce-c5d0-4fe4-b192-9f12dfe7ba37&quot;,&quot;order&quot;:&quot;999999965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7.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8cbe724c-c6c5-4914-984c-aceaa4a2412d"/>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8cbe724c-c6c5-4914-984c-aceaa4a2412d&quot;:{&quot;type&quot;:&quot;FIGURE_OBJECT&quot;,&quot;id&quot;:&quot;8cbe724c-c6c5-4914-984c-aceaa4a2412d&quot;,&quot;relativeTransform&quot;:{&quot;translate&quot;:{&quot;x&quot;:-42.54394569909897,&quot;y&quot;:-24.470981303735286},&quot;rotate&quot;:0,&quot;skewX&quot;:0,&quot;scale&quot;:{&quot;x&quot;:1,&quot;y&quot;:1}},&quot;opacity&quot;:1,&quot;path&quot;:{&quot;type&quot;:&quot;POLY_LINE&quot;,&quot;points&quot;:[{&quot;x&quot;:112.01484667360883,&quot;y&quot;:-13.7618904031495},{&quot;x&quot;:173.61467987880516,&quot;y&quot;:-74.20182853072836}],&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6584aeb9-c2dd-4276-a273-8a5c76aaa137&quot;,&quot;order&quot;:&quot;9999997&quot;},&quot;connectorInfo&quot;:{&quot;type&quot;:&quot;LINE&quot;,&quot;offset&quot;:{&quot;x&quot;:0,&quot;y&quot;:0},&quot;bending&quot;:0.1,&quot;customized&quot;:false}},&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70.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f29e03c7-54a6-466f-9868-d8df8c9a76f1"/>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f29e03c7-54a6-466f-9868-d8df8c9a76f1&quot;:{&quot;type&quot;:&quot;FIGURE_OBJECT&quot;,&quot;id&quot;:&quot;f29e03c7-54a6-466f-9868-d8df8c9a76f1&quot;,&quot;relativeTransform&quot;:{&quot;translate&quot;:{&quot;x&quot;:40.935294598717206,&quot;y&quot;:187.74651307763176},&quot;rotate&quot;:-0.11976927712506891,&quot;skewX&quot;:0,&quot;scale&quot;:{&quot;x&quot;:1,&quot;y&quot;:1.0000000000000009}},&quot;opacity&quot;:1,&quot;path&quot;:{&quot;type&quot;:&quot;POLY_LINE&quot;,&quot;points&quot;:[{&quot;x&quot;:0,&quot;y&quot;:-7.137891466480756},{&quot;x&quot;:0,&quot;y&quot;:7.137891466480756}],&quot;closed&quot;:false},&quot;pathStyles&quot;:[{&quot;type&quot;:&quot;FILL&quot;,&quot;fillStyle&quot;:&quot;rgba(0,0,0,0)&quot;},{&quot;type&quot;:&quot;STROKE&quot;,&quot;strokeStyle&quot;:&quot;rgba(73,73,73,1)&quot;,&quot;lineWidth&quot;:1.0315454321174116,&quot;lineJoin&quot;:&quot;round&quot;}],&quot;isLocked&quot;:false,&quot;parent&quot;:{&quot;type&quot;:&quot;CHILD&quot;,&quot;parentId&quot;:&quot;c259f4ce-c5d0-4fe4-b192-9f12dfe7ba37&quot;,&quot;order&quot;:&quot;9999999655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71.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7a459564-55af-41b2-9a5f-eb31af16e115"/>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7a459564-55af-41b2-9a5f-eb31af16e115&quot;:{&quot;type&quot;:&quot;FIGURE_OBJECT&quot;,&quot;id&quot;:&quot;7a459564-55af-41b2-9a5f-eb31af16e115&quot;,&quot;relativeTransform&quot;:{&quot;translate&quot;:{&quot;x&quot;:35.19925553308947,&quot;y&quot;:173.20311013371867},&quot;rotate&quot;:0.1194115442608109,&quot;skewX&quot;:-4.1633363423443364e-17,&quot;scale&quot;:{&quot;x&quot;:1,&quot;y&quot;:1.0000000000000007}},&quot;opacity&quot;:1,&quot;path&quot;:{&quot;type&quot;:&quot;STAR_POLY&quot;,&quot;size&quot;:{&quot;x&quot;:20.895186502985386,&quot;y&quot;:20.895186502985375},&quot;startAngle&quot;:-1.5707963267948966,&quot;corners&quot;:5,&quot;cornerRounding&quot;:{&quot;type&quot;:&quot;ARC_LENGTH&quot;,&quot;global&quot;:0}},&quot;pathStyles&quot;:[{&quot;type&quot;:&quot;FILL&quot;,&quot;fillStyle&quot;:&quot;rgba(150, 208, 214, 1)&quot;},{&quot;type&quot;:&quot;STROKE&quot;,&quot;strokeStyle&quot;:&quot;rgba(29,126,135,1)&quot;,&quot;lineWidth&quot;:0.9824242210642015,&quot;lineJoin&quot;:&quot;round&quot;}],&quot;isLocked&quot;:false,&quot;parent&quot;:{&quot;type&quot;:&quot;CHILD&quot;,&quot;parentId&quot;:&quot;c259f4ce-c5d0-4fe4-b192-9f12dfe7ba37&quot;,&quot;order&quot;:&quot;9999999656&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72.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f9d2d304-44fb-440a-af8f-be4d39d6d03a"/>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f9d2d304-44fb-440a-af8f-be4d39d6d03a&quot;:{&quot;type&quot;:&quot;FIGURE_OBJECT&quot;,&quot;id&quot;:&quot;f9d2d304-44fb-440a-af8f-be4d39d6d03a&quot;,&quot;relativeTransform&quot;:{&quot;translate&quot;:{&quot;x&quot;:77.64887278295055,&quot;y&quot;:190.35584778836662},&quot;rotate&quot;:-0.11976927712506891,&quot;skewX&quot;:0,&quot;scale&quot;:{&quot;x&quot;:1,&quot;y&quot;:1.0000000000000009}},&quot;opacity&quot;:1,&quot;path&quot;:{&quot;type&quot;:&quot;POLY_LINE&quot;,&quot;points&quot;:[{&quot;x&quot;:17.370094421289558,&quot;y&quot;:0},{&quot;x&quot;:-17.370094421289558,&quot;y&quot;:0}],&quot;closed&quot;:false},&quot;pathStyles&quot;:[{&quot;type&quot;:&quot;FILL&quot;,&quot;fillStyle&quot;:&quot;rgba(0,0,0,0)&quot;},{&quot;type&quot;:&quot;STROKE&quot;,&quot;strokeStyle&quot;:&quot;rgba(73,73,73,1)&quot;,&quot;lineWidth&quot;:1.0315454321174116,&quot;lineJoin&quot;:&quot;round&quot;}],&quot;isLocked&quot;:false,&quot;parent&quot;:{&quot;type&quot;:&quot;CHILD&quot;,&quot;parentId&quot;:&quot;c259f4ce-c5d0-4fe4-b192-9f12dfe7ba37&quot;,&quot;order&quot;:&quot;9999999657&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73.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3ea12621-c5b1-4ae3-a415-c5c3b6900fa3"/>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3ea12621-c5b1-4ae3-a415-c5c3b6900fa3&quot;:{&quot;type&quot;:&quot;FIGURE_OBJECT&quot;,&quot;id&quot;:&quot;3ea12621-c5b1-4ae3-a415-c5c3b6900fa3&quot;,&quot;relativeTransform&quot;:{&quot;translate&quot;:{&quot;x&quot;:70.30657979793435,&quot;y&quot;:191.23945799273517},&quot;rotate&quot;:-0.11976927712506891,&quot;skewX&quot;:0,&quot;scale&quot;:{&quot;x&quot;:1,&quot;y&quot;:1.0000000000000009}},&quot;layout&quot;:{&quot;sizeRatio&quot;:{&quot;x&quot;:0.88,&quot;y&quot;:0.88},&quot;keepAspectRatio&quot;:true},&quot;opacity&quot;:1,&quot;path&quot;:{&quot;type&quot;:&quot;ELLIPSE&quot;,&quot;size&quot;:{&quot;x&quot;:7.88889378917888,&quot;y&quot;:7.88889378917888}},&quot;pathStyles&quot;:[{&quot;type&quot;:&quot;FILL&quot;,&quot;fillStyle&quot;:&quot;rgba(242,179,66,1)&quot;},{&quot;type&quot;:&quot;STROKE&quot;,&quot;strokeStyle&quot;:&quot;rgba(164,97,59,1)&quot;,&quot;lineWidth&quot;:0.5894545326385209,&quot;lineJoin&quot;:&quot;round&quot;}],&quot;isLocked&quot;:false,&quot;parent&quot;:{&quot;type&quot;:&quot;CHILD&quot;,&quot;parentId&quot;:&quot;c259f4ce-c5d0-4fe4-b192-9f12dfe7ba37&quot;,&quot;order&quot;:&quot;9999999658&quot;}},&quot;27a556a1-bc55-48eb-9d0f-e1d6aace21ab&quot;:{&quot;type&quot;:&quot;FIGURE_OBJECT&quot;,&quot;id&quot;:&quot;27a556a1-bc55-48eb-9d0f-e1d6aace21ab&quot;,&quot;relativeTransform&quot;:{&quot;translate&quot;:{&quot;x&quot;:0,&quot;y&quot;:0},&quot;rotate&quot;:0},&quot;text&quot;:{&quot;textData&quot;:{&quot;lineSpacing&quot;:&quot;normal&quot;,&quot;alignment&quot;:&quot;center&quot;,&quot;lines&quot;:[{&quot;runs&quot;:[{&quot;style&quot;:{&quot;fontFamily&quot;:&quot;Roboto&quot;,&quot;fontSize&quot;:3.929696884256806,&quot;color&quot;:&quot;rgb(0,0,0)&quot;,&quot;fontWeight&quot;:&quot;bold&quot;,&quot;fontStyle&quot;:&quot;normal&quot;,&quot;decoration&quot;:&quot;none&quot;,&quot;script&quot;:&quot;none&quot;},&quot;range&quot;:[0,0]}],&quot;text&quot;:&quot;P&quot;,&quot;baseStyle&quot;:{&quot;fontFamily&quot;:&quot;Roboto&quot;,&quot;fontSize&quot;:3.929696884256806,&quot;color&quot;:&quot;rgb(0,0,0)&quot;,&quot;fontWeight&quot;:&quot;bold&quot;,&quot;fontStyle&quot;:&quot;normal&quot;,&quot;decoration&quot;:&quot;none&quot;,&quot;script&quot;:&quot;none&quot;}}],&quot;verticalAlign&quot;:&quot;TOP&quot;},&quot;size&quot;:{&quot;x&quot;:6.942226534477414,&quot;y&quot;:4.0447473834673096},&quot;targetSize&quot;:{&quot;x&quot;:6.942226534477414,&quot;y&quot;:2},&quot;format&quot;:&quot;BETTER_TEXT&quot;},&quot;parent&quot;:{&quot;type&quot;:&quot;CHILD&quot;,&quot;parentId&quot;:&quot;3ea12621-c5b1-4ae3-a415-c5c3b6900fa3&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74.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e481c2b2-68dc-486c-b40e-8a61c372aa09"/>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e481c2b2-68dc-486c-b40e-8a61c372aa09&quot;:{&quot;type&quot;:&quot;FIGURE_OBJECT&quot;,&quot;id&quot;:&quot;e481c2b2-68dc-486c-b40e-8a61c372aa09&quot;,&quot;relativeTransform&quot;:{&quot;translate&quot;:{&quot;x&quot;:81.34203158604149,&quot;y&quot;:189.9113936088039},&quot;rotate&quot;:-0.11976927712506891,&quot;skewX&quot;:0,&quot;scale&quot;:{&quot;x&quot;:1,&quot;y&quot;:1.0000000000000009}},&quot;layout&quot;:{&quot;sizeRatio&quot;:{&quot;x&quot;:0.88,&quot;y&quot;:0.88},&quot;keepAspectRatio&quot;:true},&quot;opacity&quot;:1,&quot;path&quot;:{&quot;type&quot;:&quot;ELLIPSE&quot;,&quot;size&quot;:{&quot;x&quot;:7.88889378917888,&quot;y&quot;:7.88889378917888}},&quot;pathStyles&quot;:[{&quot;type&quot;:&quot;FILL&quot;,&quot;fillStyle&quot;:&quot;rgba(242,179,66,1)&quot;},{&quot;type&quot;:&quot;STROKE&quot;,&quot;strokeStyle&quot;:&quot;rgba(164,97,59,1)&quot;,&quot;lineWidth&quot;:0.5894545326385209,&quot;lineJoin&quot;:&quot;round&quot;}],&quot;isLocked&quot;:false,&quot;parent&quot;:{&quot;type&quot;:&quot;CHILD&quot;,&quot;parentId&quot;:&quot;c259f4ce-c5d0-4fe4-b192-9f12dfe7ba37&quot;,&quot;order&quot;:&quot;999999966&quot;}},&quot;d4a6da31-3a42-4359-a964-fc4775365818&quot;:{&quot;type&quot;:&quot;FIGURE_OBJECT&quot;,&quot;id&quot;:&quot;d4a6da31-3a42-4359-a964-fc4775365818&quot;,&quot;relativeTransform&quot;:{&quot;translate&quot;:{&quot;x&quot;:0,&quot;y&quot;:0},&quot;rotate&quot;:0},&quot;text&quot;:{&quot;textData&quot;:{&quot;lineSpacing&quot;:&quot;normal&quot;,&quot;alignment&quot;:&quot;center&quot;,&quot;lines&quot;:[{&quot;runs&quot;:[{&quot;style&quot;:{&quot;fontFamily&quot;:&quot;Roboto&quot;,&quot;fontSize&quot;:3.929696884256806,&quot;color&quot;:&quot;rgb(0,0,0)&quot;,&quot;fontWeight&quot;:&quot;bold&quot;,&quot;fontStyle&quot;:&quot;normal&quot;,&quot;decoration&quot;:&quot;none&quot;,&quot;script&quot;:&quot;none&quot;},&quot;range&quot;:[0,0]}],&quot;text&quot;:&quot;P&quot;,&quot;baseStyle&quot;:{&quot;fontFamily&quot;:&quot;Roboto&quot;,&quot;fontSize&quot;:3.929696884256806,&quot;color&quot;:&quot;rgb(0,0,0)&quot;,&quot;fontWeight&quot;:&quot;bold&quot;,&quot;fontStyle&quot;:&quot;normal&quot;,&quot;decoration&quot;:&quot;none&quot;,&quot;script&quot;:&quot;none&quot;}}],&quot;verticalAlign&quot;:&quot;TOP&quot;},&quot;size&quot;:{&quot;x&quot;:6.942226534477414,&quot;y&quot;:4.0447473834673096},&quot;targetSize&quot;:{&quot;x&quot;:6.942226534477414,&quot;y&quot;:2},&quot;format&quot;:&quot;BETTER_TEXT&quot;},&quot;parent&quot;:{&quot;type&quot;:&quot;CHILD&quot;,&quot;parentId&quot;:&quot;e481c2b2-68dc-486c-b40e-8a61c372aa09&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75.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bbaf98f3-c970-466e-93a3-27bb9eb8825b"/>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bbaf98f3-c970-466e-93a3-27bb9eb8825b&quot;:{&quot;type&quot;:&quot;FIGURE_OBJECT&quot;,&quot;id&quot;:&quot;bbaf98f3-c970-466e-93a3-27bb9eb8825b&quot;,&quot;relativeTransform&quot;:{&quot;translate&quot;:{&quot;x&quot;:92.37748337414845,&quot;y&quot;:188.58332922487264},&quot;rotate&quot;:-0.11976927712506891,&quot;skewX&quot;:0,&quot;scale&quot;:{&quot;x&quot;:1,&quot;y&quot;:1.0000000000000009}},&quot;layout&quot;:{&quot;sizeRatio&quot;:{&quot;x&quot;:0.88,&quot;y&quot;:0.88},&quot;keepAspectRatio&quot;:true},&quot;opacity&quot;:1,&quot;path&quot;:{&quot;type&quot;:&quot;ELLIPSE&quot;,&quot;size&quot;:{&quot;x&quot;:7.88889378917888,&quot;y&quot;:7.88889378917888}},&quot;pathStyles&quot;:[{&quot;type&quot;:&quot;FILL&quot;,&quot;fillStyle&quot;:&quot;rgba(242,179,66,1)&quot;},{&quot;type&quot;:&quot;STROKE&quot;,&quot;strokeStyle&quot;:&quot;rgba(164,97,59,1)&quot;,&quot;lineWidth&quot;:0.5894545326385209,&quot;lineJoin&quot;:&quot;round&quot;}],&quot;isLocked&quot;:false,&quot;parent&quot;:{&quot;type&quot;:&quot;CHILD&quot;,&quot;parentId&quot;:&quot;c259f4ce-c5d0-4fe4-b192-9f12dfe7ba37&quot;,&quot;order&quot;:&quot;99999996605&quot;}},&quot;cdbcca67-1cf4-4fab-b3dc-76d728f12eac&quot;:{&quot;type&quot;:&quot;FIGURE_OBJECT&quot;,&quot;id&quot;:&quot;cdbcca67-1cf4-4fab-b3dc-76d728f12eac&quot;,&quot;relativeTransform&quot;:{&quot;translate&quot;:{&quot;x&quot;:0,&quot;y&quot;:0},&quot;rotate&quot;:0},&quot;text&quot;:{&quot;textData&quot;:{&quot;lineSpacing&quot;:&quot;normal&quot;,&quot;alignment&quot;:&quot;center&quot;,&quot;lines&quot;:[{&quot;runs&quot;:[{&quot;style&quot;:{&quot;fontFamily&quot;:&quot;Roboto&quot;,&quot;fontSize&quot;:3.929696884256806,&quot;color&quot;:&quot;rgb(0,0,0)&quot;,&quot;fontWeight&quot;:&quot;bold&quot;,&quot;fontStyle&quot;:&quot;normal&quot;,&quot;decoration&quot;:&quot;none&quot;,&quot;script&quot;:&quot;none&quot;},&quot;range&quot;:[0,0]}],&quot;text&quot;:&quot;P&quot;,&quot;baseStyle&quot;:{&quot;fontFamily&quot;:&quot;Roboto&quot;,&quot;fontSize&quot;:3.929696884256806,&quot;color&quot;:&quot;rgb(0,0,0)&quot;,&quot;fontWeight&quot;:&quot;bold&quot;,&quot;fontStyle&quot;:&quot;normal&quot;,&quot;decoration&quot;:&quot;none&quot;,&quot;script&quot;:&quot;none&quot;}}],&quot;verticalAlign&quot;:&quot;TOP&quot;},&quot;size&quot;:{&quot;x&quot;:6.942226534477414,&quot;y&quot;:4.0447473834673096},&quot;targetSize&quot;:{&quot;x&quot;:6.942226534477414,&quot;y&quot;:2},&quot;format&quot;:&quot;BETTER_TEXT&quot;},&quot;parent&quot;:{&quot;type&quot;:&quot;CHILD&quot;,&quot;parentId&quot;:&quot;bbaf98f3-c970-466e-93a3-27bb9eb8825b&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76.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5c896dd7-f38e-45bf-b070-8c865aae033e"/>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5c896dd7-f38e-45bf-b070-8c865aae033e&quot;:{&quot;type&quot;:&quot;FIGURE_OBJECT&quot;,&quot;id&quot;:&quot;5c896dd7-f38e-45bf-b070-8c865aae033e&quot;,&quot;relativeTransform&quot;:{&quot;translate&quot;:{&quot;x&quot;:16.630858611529767,&quot;y&quot;:176.77664221468297},&quot;rotate&quot;:-0.1903065764513908,&quot;skewX&quot;:-1.1102230246251568e-16,&quot;scale&quot;:{&quot;x&quot;:0.9999999999999999,&quot;y&quot;:1.0000000000000007}},&quot;opacity&quot;:1,&quot;path&quot;:{&quot;type&quot;:&quot;STAR_POLY&quot;,&quot;size&quot;:{&quot;x&quot;:24.30704982601059,&quot;y&quot;:25.239401461776207},&quot;startAngle&quot;:-1.5707963267948966,&quot;corners&quot;:6,&quot;cornerRounding&quot;:{&quot;type&quot;:&quot;ARC_LENGTH&quot;,&quot;global&quot;:0}},&quot;pathStyles&quot;:[{&quot;type&quot;:&quot;FILL&quot;,&quot;fillStyle&quot;:&quot;rgba(135,178,228,1)&quot;},{&quot;type&quot;:&quot;STROKE&quot;,&quot;strokeStyle&quot;:&quot;rgba(60,89,145,1)&quot;,&quot;lineWidth&quot;:0.9824242210642011,&quot;lineJoin&quot;:&quot;round&quot;}],&quot;isLocked&quot;:false,&quot;parent&quot;:{&quot;type&quot;:&quot;CHILD&quot;,&quot;parentId&quot;:&quot;c259f4ce-c5d0-4fe4-b192-9f12dfe7ba37&quot;,&quot;order&quot;:&quot;9999999661&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77.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b81c8cf3-ab21-486e-a14f-8c529b4138c2"/>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b81c8cf3-ab21-486e-a14f-8c529b4138c2&quot;:{&quot;type&quot;:&quot;FIGURE_OBJECT&quot;,&quot;id&quot;:&quot;b81c8cf3-ab21-486e-a14f-8c529b4138c2&quot;,&quot;relativeTransform&quot;:{&quot;translate&quot;:{&quot;x&quot;:51.89082997259415,&quot;y&quot;:196.64748247461043},&quot;rotate&quot;:-0.11976927712506891,&quot;skewX&quot;:0,&quot;scale&quot;:{&quot;x&quot;:1,&quot;y&quot;:1.0000000000000009}},&quot;opacity&quot;:1,&quot;path&quot;:{&quot;type&quot;:&quot;STAR_POLY&quot;,&quot;size&quot;:{&quot;x&quot;:20.895186502985386,&quot;y&quot;:20.895186502985386},&quot;startAngle&quot;:-1.5707963267948966,&quot;corners&quot;:5,&quot;cornerRounding&quot;:{&quot;type&quot;:&quot;ARC_LENGTH&quot;,&quot;global&quot;:0}},&quot;pathStyles&quot;:[{&quot;type&quot;:&quot;FILL&quot;,&quot;fillStyle&quot;:&quot;rgba(185, 219, 244, 1)&quot;},{&quot;type&quot;:&quot;STROKE&quot;,&quot;strokeStyle&quot;:&quot;rgba(49,126,194,1)&quot;,&quot;lineWidth&quot;:0.9824242210642015,&quot;lineJoin&quot;:&quot;round&quot;}],&quot;isLocked&quot;:false,&quot;parent&quot;:{&quot;type&quot;:&quot;CHILD&quot;,&quot;parentId&quot;:&quot;c259f4ce-c5d0-4fe4-b192-9f12dfe7ba37&quot;,&quot;order&quot;:&quot;9999999661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78.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07725e17-35ae-499d-ab87-50f3305fdf87"/>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07725e17-35ae-499d-ab87-50f3305fdf87&quot;:{&quot;id&quot;:&quot;07725e17-35ae-499d-ab87-50f3305fdf87&quot;,&quot;type&quot;:&quot;FIGURE_OBJECT&quot;,&quot;relativeTransform&quot;:{&quot;translate&quot;:{&quot;x&quot;:44.22431649282161,&quot;y&quot;:293.751821045703},&quot;rotate&quot;:0.7094298926085587,&quot;skewX&quot;:3.8857805861880464e-16,&quot;scale&quot;:{&quot;x&quot;:1.0000000000000002,&quot;y&quot;:1.0000000000000002}},&quot;text&quot;:{&quot;textData&quot;:{&quot;lineSpacing&quot;:&quot;normal&quot;,&quot;alignment&quot;:&quot;center&quot;,&quot;verticalAlign&quot;:&quot;BOTTOM&quot;,&quot;lines&quot;:[{&quot;runs&quot;:[{&quot;style&quot;:{&quot;fontFamily&quot;:&quot;Roboto&quot;,&quot;fontSize&quot;:13.866511389407373,&quot;color&quot;:&quot;rgba(112,112,113,1)&quot;,&quot;fontWeight&quot;:&quot;bold&quot;,&quot;fontStyle&quot;:&quot;normal&quot;,&quot;decoration&quot;:&quot;none&quot;,&quot;script&quot;:&quot;none&quot;},&quot;range&quot;:[0,3]}],&quot;text&quot;:&quot;FOOD&quot;}],&quot;_lastCaretLocation&quot;:{&quot;lineIndex&quot;:0,&quot;runIndex&quot;:-1,&quot;charIndex&quot;:-1,&quot;endOfLine&quot;:true},&quot;textCurve&quot;:{&quot;type&quot;:&quot;circular&quot;,&quot;curveAmount&quot;:-56}},&quot;format&quot;:&quot;BETTER_TEXT&quot;,&quot;size&quot;:{&quot;x&quot;:40.73956298828125,&quot;y&quot;:20.44705597517071},&quot;targetSize&quot;:{&quot;x&quot;:40.73956298828125,&quot;y&quot;:20.44705597517071}},&quot;parent&quot;:{&quot;type&quot;:&quot;CHILD&quot;,&quot;parentId&quot;:&quot;c259f4ce-c5d0-4fe4-b192-9f12dfe7ba37&quot;,&quot;order&quot;:&quot;9999999662&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79.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43b32d7c-fd0d-4019-9baf-aaedb47811a3"/>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43b32d7c-fd0d-4019-9baf-aaedb47811a3&quot;:{&quot;type&quot;:&quot;FIGURE_OBJECT&quot;,&quot;id&quot;:&quot;43b32d7c-fd0d-4019-9baf-aaedb47811a3&quot;,&quot;relativeTransform&quot;:{&quot;translate&quot;:{&quot;x&quot;:78.66281662630847,&quot;y&quot;:143.80545069370987},&quot;rotate&quot;:0,&quot;skewX&quot;:0,&quot;scale&quot;:{&quot;x&quot;:1,&quot;y&quot;:1}},&quot;opacity&quot;:1,&quot;path&quot;:{&quot;type&quot;:&quot;POLY_LINE&quot;,&quot;points&quot;:[{&quot;x&quot;:-9.685945461301884,&quot;y&quot;:-87.36508853295915},{&quot;x&quot;:50.94298734964859,&quot;y&quot;:-44.63408320618532}],&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c259f4ce-c5d0-4fe4-b192-9f12dfe7ba37&quot;,&quot;order&quot;:&quot;9999999665&quot;},&quot;connectorInfo&quot;:{&quot;type&quot;:&quot;LINE&quot;,&quot;offset&quot;:{&quot;x&quot;:0,&quot;y&quot;:0},&quot;bending&quot;:0.1,&quot;customized&quot;:false}},&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8.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b0a7a1a6-3e1c-451b-a947-eb4ae867ce0c"/>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b0a7a1a6-3e1c-451b-a947-eb4ae867ce0c&quot;:{&quot;type&quot;:&quot;FIGURE_OBJECT&quot;,&quot;id&quot;:&quot;b0a7a1a6-3e1c-451b-a947-eb4ae867ce0c&quot;,&quot;relativeTransform&quot;:{&quot;translate&quot;:{&quot;x&quot;:-21.71058280766178,&quot;y&quot;:-18.15367714110425},&quot;rotate&quot;:0.08551958206828036,&quot;skewX&quot;:0,&quot;scale&quot;:{&quot;x&quot;:0.9999999999999999,&quot;y&quot;:1.0000000000000013}},&quot;opacity&quot;:1,&quot;path&quot;:{&quot;type&quot;:&quot;POLY_LINE&quot;,&quot;points&quot;:[{&quot;x&quot;:25.887741653285033,&quot;y&quot;:-107.17978848564844},{&quot;x&quot;:30.117509572669988,&quot;y&quot;:-57.84078123751619}],&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6584aeb9-c2dd-4276-a273-8a5c76aaa137&quot;,&quot;order&quot;:&quot;99999972&quot;},&quot;connectorInfo&quot;:{&quot;type&quot;:&quot;LINE&quot;,&quot;offset&quot;:{&quot;x&quot;:0,&quot;y&quot;:0},&quot;bending&quot;:0.1,&quot;customized&quot;:false}},&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80.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d9bb6211-25de-4a05-b2f3-813095c8cb8f"/>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d9bb6211-25de-4a05-b2f3-813095c8cb8f&quot;:{&quot;type&quot;:&quot;FIGURE_OBJECT&quot;,&quot;id&quot;:&quot;d9bb6211-25de-4a05-b2f3-813095c8cb8f&quot;,&quot;relativeTransform&quot;:{&quot;translate&quot;:{&quot;x&quot;:223.54519021659578,&quot;y&quot;:178.02550002687252},&quot;rotate&quot;:0,&quot;skewX&quot;:0,&quot;scale&quot;:{&quot;x&quot;:1,&quot;y&quot;:1}},&quot;opacity&quot;:1,&quot;path&quot;:{&quot;type&quot;:&quot;ELLIPSE&quot;,&quot;size&quot;:{&quot;x&quot;:104.87898992179169,&quot;y&quot;:103.9961202824815}},&quot;isLocked&quot;:false,&quot;pathStyles&quot;:[{&quot;type&quot;:&quot;FILL&quot;,&quot;fillStyle&quot;:&quot;rgb(255, 230, 207)&quot;},{&quot;type&quot;:&quot;STROKE&quot;,&quot;strokeStyle&quot;:&quot;rgba(232, 119, 34, 0.01)&quot;,&quot;lineWidth&quot;:2.168289927688827,&quot;lineJoin&quot;:&quot;round&quot;}],&quot;parent&quot;:{&quot;type&quot;:&quot;CHILD&quot;,&quot;parentId&quot;:&quot;c259f4ce-c5d0-4fe4-b192-9f12dfe7ba37&quot;,&quot;order&quot;:&quot;999999967&quot;},&quot;layout&quot;:{&quot;sizeRatio&quot;:{&quot;x&quot;:0.7071067811865476,&quot;y&quot;:0.7071067811865476},&quot;keepAspectRatio&quot;:true}},&quot;2730af8e-f528-4100-8271-6234f7b7bae9&quot;:{&quot;id&quot;:&quot;2730af8e-f528-4100-8271-6234f7b7bae9&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20.23737265842905,&quot;color&quot;:&quot;rgb(0, 0, 0)&quot;,&quot;fontWeight&quot;:&quot;normal&quot;,&quot;fontStyle&quot;:&quot;normal&quot;,&quot;decoration&quot;:&quot;none&quot;}}]},&quot;format&quot;:&quot;BETTER_TEXT&quot;,&quot;size&quot;:{&quot;x&quot;:74.16064497769447,&quot;y&quot;:23.851189204577096},&quot;targetSize&quot;:{&quot;x&quot;:74.16064497769447,&quot;y&quot;:2}},&quot;parent&quot;:{&quot;type&quot;:&quot;CHILD&quot;,&quot;parentId&quot;:&quot;d9bb6211-25de-4a05-b2f3-813095c8cb8f&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81.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d38f8c9a-b704-46dd-8d8f-5bb770113e36"/>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d38f8c9a-b704-46dd-8d8f-5bb770113e36&quot;:{&quot;type&quot;:&quot;FIGURE_OBJECT&quot;,&quot;id&quot;:&quot;d38f8c9a-b704-46dd-8d8f-5bb770113e36&quot;,&quot;relativeTransform&quot;:{&quot;translate&quot;:{&quot;x&quot;:159.3596210956039,&quot;y&quot;:131.6599589788442},&quot;rotate&quot;:0,&quot;skewX&quot;:0,&quot;scale&quot;:{&quot;x&quot;:1,&quot;y&quot;:1}},&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c259f4ce-c5d0-4fe4-b192-9f12dfe7ba37&quot;,&quot;order&quot;:&quot;9999999672&quot;},&quot;layout&quot;:{&quot;sizeRatio&quot;:{&quot;x&quot;:0.7071067811865476,&quot;y&quot;:0.7071067811865476},&quot;keepAspectRatio&quot;:true}},&quot;1597d798-48ec-4605-8ebb-c9cd9f3bdffb&quot;:{&quot;id&quot;:&quot;1597d798-48ec-4605-8ebb-c9cd9f3bdffb&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d38f8c9a-b704-46dd-8d8f-5bb770113e36&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82.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908d14b7-1a71-452e-a6ab-cd5fd79d2ce5"/>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908d14b7-1a71-452e-a6ab-cd5fd79d2ce5&quot;:{&quot;id&quot;:&quot;908d14b7-1a71-452e-a6ab-cd5fd79d2ce5&quot;,&quot;type&quot;:&quot;FIGURE_OBJECT&quot;,&quot;relativeTransform&quot;:{&quot;translate&quot;:{&quot;x&quot;:146.05760654497033,&quot;y&quot;:77.74860291101666},&quot;rotate&quot;:-0.20838338393808867,&quot;skewX&quot;:0,&quot;scale&quot;:{&quot;x&quot;:1,&quot;y&quot;:1}},&quot;text&quot;:{&quot;textData&quot;:{&quot;lineSpacing&quot;:&quot;half&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script&quot;:&quot;none&quot;},&quot;range&quot;:[0,4]}],&quot;text&quot;:&quot;LIGHT&quot;}],&quot;_lastCaretLocation&quot;:{&quot;lineIndex&quot;:0,&quot;runIndex&quot;:-1,&quot;charIndex&quot;:-1,&quot;endOfLine&quot;:true},&quot;textCurve&quot;:{&quot;type&quot;:&quot;circular&quot;,&quot;curveAmount&quot;:42}},&quot;format&quot;:&quot;BETTER_TEXT&quot;,&quot;size&quot;:{&quot;x&quot;:44.15716552734375,&quot;y&quot;:19.617483145447984},&quot;targetSize&quot;:{&quot;x&quot;:44.15716552734375,&quot;y&quot;:19.617483145447984}},&quot;parent&quot;:{&quot;type&quot;:&quot;CHILD&quot;,&quot;parentId&quot;:&quot;c259f4ce-c5d0-4fe4-b192-9f12dfe7ba37&quot;,&quot;order&quot;:&quot;999999967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83.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8818f04d-4784-464c-9da5-9d0f868b2f4a"/>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8818f04d-4784-464c-9da5-9d0f868b2f4a&quot;:{&quot;id&quot;:&quot;8818f04d-4784-464c-9da5-9d0f868b2f4a&quot;,&quot;type&quot;:&quot;FIGURE_OBJECT&quot;,&quot;relativeTransform&quot;:{&quot;translate&quot;:{&quot;x&quot;:248.24953102882094,&quot;y&quot;:129.53940600830268},&quot;rotate&quot;:0.48569860316754215,&quot;skewX&quot;:-2.7755575615628894e-16,&quot;scale&quot;:{&quot;x&quot;:1.0000000000000002,&quot;y&quot;:1.0000000000000009}},&quot;text&quot;:{&quot;textData&quot;:{&quot;lineSpacing&quot;:&quot;normal&quot;,&quot;alignment&quot;:&quot;center&quot;,&quot;verticalAlign&quot;:&quot;TOP&quot;,&quot;lines&quot;:[{&quot;runs&quot;:[{&quot;style&quot;:{&quot;fontFamily&quot;:&quot;Roboto&quot;,&quot;fontSize&quot;:14,&quot;color&quot;:&quot;rgba(112,112,113,1)&quot;,&quot;fontWeight&quot;:&quot;bold&quot;,&quot;fontStyle&quot;:&quot;normal&quot;,&quot;decoration&quot;:&quot;none&quot;},&quot;range&quot;:[0,5]}],&quot;text&quot;:&quot;CANDLE&quot;}],&quot;_lastCaretLocation&quot;:{&quot;lineIndex&quot;:0,&quot;runIndex&quot;:-1,&quot;charIndex&quot;:-1,&quot;endOfLine&quot;:true},&quot;textCurve&quot;:{&quot;type&quot;:&quot;circular&quot;,&quot;curveAmount&quot;:47}},&quot;format&quot;:&quot;BETTER_TEXT&quot;,&quot;size&quot;:{&quot;x&quot;:58.01953125,&quot;y&quot;:23.437147660814325},&quot;targetSize&quot;:{&quot;x&quot;:58.01953125,&quot;y&quot;:23.437147660814325}},&quot;parent&quot;:{&quot;type&quot;:&quot;CHILD&quot;,&quot;parentId&quot;:&quot;c259f4ce-c5d0-4fe4-b192-9f12dfe7ba37&quot;,&quot;order&quot;:&quot;999999968&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84.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9849d538-ac05-41e0-a14a-456acc94fa41"/>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9849d538-ac05-41e0-a14a-456acc94fa41&quot;:{&quot;id&quot;:&quot;9849d538-ac05-41e0-a14a-456acc94fa41&quot;,&quot;name&quot;:&quot;Light bulb&quot;,&quot;displayName&quot;:&quot;&quot;,&quot;type&quot;:&quot;FIGURE_OBJECT&quot;,&quot;relativeTransform&quot;:{&quot;translate&quot;:{&quot;x&quot;:159.3598333276037,&quot;y&quot;:131.66080487014216},&quot;rotate&quot;:0,&quot;skewX&quot;:0,&quot;scale&quot;:{&quot;x&quot;:0.7634529239943282,&quot;y&quot;:0.7634529239943281}},&quot;image&quot;:{&quot;url&quot;:&quot;https://icons.cdn.biorender.com/biorender/5ba505d272b25b1300661d62/20180921145451/image/5ba505d272b25b1300661d62.png&quot;,&quot;isPremium&quot;:false,&quot;isOrgIcon&quot;:false,&quot;size&quot;:{&quot;x&quot;:50,&quot;y&quot;:89.2638036809816},&quot;fallbackUrl&quot;:&quot;sources/icons/5ba505d272b25b1300661d62/20180921145451/image/5ba505d272b25b1300661d62.svg&quot;},&quot;source&quot;:{&quot;id&quot;:&quot;5ba505d272b25b1300661d62&quot;,&quot;version&quot;:&quot;20180921145451&quot;,&quot;type&quot;:&quot;ASSETS&quot;},&quot;isPremium&quot;:false,&quot;parent&quot;:{&quot;type&quot;:&quot;CHILD&quot;,&quot;parentId&quot;:&quot;c259f4ce-c5d0-4fe4-b192-9f12dfe7ba37&quot;,&quot;order&quot;:&quot;999999969&quot;},&quot;styles&quot;:{&quot;editable&quot;:[{&quot;styleName&quot;:&quot;SATURATE&quot;,&quot;index&quot;:0,&quot;value&quot;:79}]}},&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85.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d5bd7dc6-8a82-413f-ae7d-c497b546a532"/>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d5bd7dc6-8a82-413f-ae7d-c497b546a532&quot;:{&quot;id&quot;:&quot;d5bd7dc6-8a82-413f-ae7d-c497b546a532&quot;,&quot;name&quot;:&quot;candle with flame&quot;,&quot;displayName&quot;:&quot;candle with flame&quot;,&quot;type&quot;:&quot;FIGURE_OBJECT&quot;,&quot;relativeTransform&quot;:{&quot;translate&quot;:{&quot;x&quot;:223.54523267228893,&quot;y&quot;:178.0252451417638},&quot;rotate&quot;:0,&quot;skewX&quot;:0,&quot;scale&quot;:{&quot;x&quot;:0.08472328610982202,&quot;y&quot;:0.08472328610982204}},&quot;image&quot;:{&quot;url&quot;:&quot;https://core.services.biorender.com/api/uploads/noredirect/698d67b87ebae7cd0aaf1bcb/1770874808658_5e2ac680-e7ac-4558-884a-6f12b8b3688b_icon.png&quot;,&quot;isPremium&quot;:false,&quot;isSignedURL&quot;:true,&quot;size&quot;:{&quot;x&quot;:300,&quot;y&quot;:774.4897959183672}},&quot;source&quot;:{&quot;id&quot;:&quot;698d67b87ebae7cd0aaf1bcb&quot;,&quot;type&quot;:&quot;UPLOADS&quot;},&quot;isPremium&quot;:false,&quot;parent&quot;:{&quot;type&quot;:&quot;CHILD&quot;,&quot;parentId&quot;:&quot;c259f4ce-c5d0-4fe4-b192-9f12dfe7ba37&quot;,&quot;order&quot;:&quot;99999997&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86.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673e018a-1591-4af3-987a-607abfbdd9e5"/>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673e018a-1591-4af3-987a-607abfbdd9e5&quot;:{&quot;type&quot;:&quot;FIGURE_OBJECT&quot;,&quot;id&quot;:&quot;673e018a-1591-4af3-987a-607abfbdd9e5&quot;,&quot;relativeTransform&quot;:{&quot;translate&quot;:{&quot;x&quot;:30.221642556619912,&quot;y&quot;:-2.450726691189346},&quot;rotate&quot;:0,&quot;skewX&quot;:0,&quot;scale&quot;:{&quot;x&quot;:1,&quot;y&quot;:1}},&quot;opacity&quot;:1,&quot;path&quot;:{&quot;type&quot;:&quot;POLY_LINE&quot;,&quot;points&quot;:[{&quot;x&quot;:-112.26450785194152,&quot;y&quot;:-96.52971633217686},{&quot;x&quot;:-83.59383587334156,&quot;y&quot;:-59.94888231688131}],&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c259f4ce-c5d0-4fe4-b192-9f12dfe7ba37&quot;,&quot;order&quot;:&quot;9999999725&quot;},&quot;connectorInfo&quot;:{&quot;type&quot;:&quot;LINE&quot;,&quot;offset&quot;:{&quot;x&quot;:0,&quot;y&quot;:0},&quot;bending&quot;:0.1,&quot;customized&quot;:false}},&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87.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bccbb52d-653e-48bc-9428-f64b457edc23"/>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bccbb52d-653e-48bc-9428-f64b457edc23&quot;:{&quot;type&quot;:&quot;FIGURE_OBJECT&quot;,&quot;id&quot;:&quot;bccbb52d-653e-48bc-9428-f64b457edc23&quot;,&quot;relativeTransform&quot;:{&quot;translate&quot;:{&quot;x&quot;:-159.7778727728016,&quot;y&quot;:-199.014936110475},&quot;rotate&quot;:0,&quot;skewX&quot;:0,&quot;scale&quot;:{&quot;x&quot;:1,&quot;y&quot;:1}},&quot;opacity&quot;:1,&quot;path&quot;:{&quot;type&quot;:&quot;ELLIPSE&quot;,&quot;size&quot;:{&quot;x&quot;:104.87898992179169,&quot;y&quot;:103.9961202824815}},&quot;isLocked&quot;:false,&quot;pathStyles&quot;:[{&quot;type&quot;:&quot;FILL&quot;,&quot;fillStyle&quot;:&quot;rgb(255, 230, 207)&quot;},{&quot;type&quot;:&quot;STROKE&quot;,&quot;strokeStyle&quot;:&quot;rgba(232, 119, 34, 0.01)&quot;,&quot;lineWidth&quot;:2.168289927688827,&quot;lineJoin&quot;:&quot;round&quot;}],&quot;parent&quot;:{&quot;type&quot;:&quot;CHILD&quot;,&quot;parentId&quot;:&quot;c259f4ce-c5d0-4fe4-b192-9f12dfe7ba37&quot;,&quot;order&quot;:&quot;9999999727&quot;},&quot;layout&quot;:{&quot;sizeRatio&quot;:{&quot;x&quot;:0.7071067811865476,&quot;y&quot;:0.7071067811865476},&quot;keepAspectRatio&quot;:true}},&quot;e0fcbc3a-5dd0-49e3-bdff-9956c762cb0f&quot;:{&quot;id&quot;:&quot;e0fcbc3a-5dd0-49e3-bdff-9956c762cb0f&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20.23737265842905,&quot;color&quot;:&quot;rgb(0, 0, 0)&quot;,&quot;fontWeight&quot;:&quot;normal&quot;,&quot;fontStyle&quot;:&quot;normal&quot;,&quot;decoration&quot;:&quot;none&quot;}}]},&quot;format&quot;:&quot;BETTER_TEXT&quot;,&quot;size&quot;:{&quot;x&quot;:74.16064497769447,&quot;y&quot;:23.851189204577096},&quot;targetSize&quot;:{&quot;x&quot;:74.16064497769447,&quot;y&quot;:2}},&quot;parent&quot;:{&quot;type&quot;:&quot;CHILD&quot;,&quot;parentId&quot;:&quot;bccbb52d-653e-48bc-9428-f64b457edc23&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88.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20962d24-f8e4-447d-b9cf-815850b5c519"/>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20962d24-f8e4-447d-b9cf-815850b5c519&quot;:{&quot;id&quot;:&quot;20962d24-f8e4-447d-b9cf-815850b5c519&quot;,&quot;name&quot;:&quot;drum kit (BioRender-style)&quot;,&quot;displayName&quot;:&quot;drum kit (BioRender-style)&quot;,&quot;type&quot;:&quot;FIGURE_OBJECT&quot;,&quot;relativeTransform&quot;:{&quot;translate&quot;:{&quot;x&quot;:-159.7777540038514,&quot;y&quot;:-201.22049221184335},&quot;rotate&quot;:0,&quot;skewX&quot;:0,&quot;scale&quot;:{&quot;x&quot;:0.2687736183322016,&quot;y&quot;:0.2687736183322016}},&quot;image&quot;:{&quot;url&quot;:&quot;https://core.services.biorender.com/api/uploads/noredirect/698e94cc6763c1d3090d5eeb/1770951884741_79da8348-4403-4c4d-80ad-8434a773e0ec_icon.png&quot;,&quot;isPremium&quot;:false,&quot;isSignedURL&quot;:true,&quot;size&quot;:{&quot;x&quot;:300,&quot;y&quot;:225.42759407069556}},&quot;source&quot;:{&quot;id&quot;:&quot;698e94cc6763c1d3090d5eeb&quot;,&quot;type&quot;:&quot;UPLOADS&quot;},&quot;isPremium&quot;:false,&quot;parent&quot;:{&quot;type&quot;:&quot;CHILD&quot;,&quot;parentId&quot;:&quot;c259f4ce-c5d0-4fe4-b192-9f12dfe7ba37&quot;,&quot;order&quot;:&quot;999999973&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89.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ea495437-e628-45aa-bbb5-bef3be1c276c"/>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ea495437-e628-45aa-bbb5-bef3be1c276c&quot;:{&quot;id&quot;:&quot;ea495437-e628-45aa-bbb5-bef3be1c276c&quot;,&quot;type&quot;:&quot;FIGURE_OBJECT&quot;,&quot;relativeTransform&quot;:{&quot;translate&quot;:{&quot;x&quot;:-181.56132060002108,&quot;y&quot;:-249.6408362916065},&quot;rotate&quot;:-0.39553803897487577,&quot;skewX&quot;:0,&quot;scale&quot;:{&quot;x&quot;:1,&quot;y&quot;:1.0000000000000002}},&quot;text&quot;:{&quot;textData&quot;:{&quot;lineSpacing&quot;:&quot;normal&quot;,&quot;alignment&quot;:&quot;center&quot;,&quot;verticalAlign&quot;:&quot;TOP&quot;,&quot;lines&quot;:[{&quot;runs&quot;:[{&quot;style&quot;:{&quot;fontFamily&quot;:&quot;Roboto&quot;,&quot;fontSize&quot;:14,&quot;color&quot;:&quot;rgba(112,112,113,1)&quot;,&quot;fontWeight&quot;:&quot;bold&quot;,&quot;fontStyle&quot;:&quot;normal&quot;,&quot;decoration&quot;:&quot;none&quot;},&quot;range&quot;:[0,4]}],&quot;text&quot;:&quot;DRUMS&quot;}],&quot;_lastCaretLocation&quot;:{&quot;lineIndex&quot;:0,&quot;runIndex&quot;:-1,&quot;charIndex&quot;:-1,&quot;endOfLine&quot;:true},&quot;textCurve&quot;:{&quot;type&quot;:&quot;circular&quot;,&quot;curveAmount&quot;:47}},&quot;format&quot;:&quot;BETTER_TEXT&quot;,&quot;size&quot;:{&quot;x&quot;:53.1181640625,&quot;y&quot;:22.15320650116046},&quot;targetSize&quot;:{&quot;x&quot;:53.1181640625,&quot;y&quot;:22.15320650116046}},&quot;parent&quot;:{&quot;type&quot;:&quot;CHILD&quot;,&quot;parentId&quot;:&quot;c259f4ce-c5d0-4fe4-b192-9f12dfe7ba37&quot;,&quot;order&quot;:&quot;999999973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9.xml><?xml version="1.0" encoding="utf-8"?>
<p:tagLst xmlns:a="http://schemas.openxmlformats.org/drawingml/2006/main" xmlns:r="http://schemas.openxmlformats.org/officeDocument/2006/relationships" xmlns:p="http://schemas.openxmlformats.org/presentationml/2006/main">
  <p:tag name="ID" val="6971b1f9f7693df47cbff9ec"/>
  <p:tag name="FIGURESLIDEID" val="6584aeb9-c2dd-4276-a273-8a5c76aaa137"/>
  <p:tag name="SELECTIONIDS" val="9699130b-f1da-4f4b-919a-5f4f9bd9c84b"/>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9699130b-f1da-4f4b-919a-5f4f9bd9c84b&quot;:{&quot;type&quot;:&quot;FIGURE_OBJECT&quot;,&quot;id&quot;:&quot;9699130b-f1da-4f4b-919a-5f4f9bd9c84b&quot;,&quot;relativeTransform&quot;:{&quot;translate&quot;:{&quot;x&quot;:13.002635092105471,&quot;y&quot;:-163.02200839473653},&quot;rotate&quot;:-4.579669976578772e-16,&quot;skewX&quot;:-2.958228394578795e-31,&quot;scale&quot;:{&quot;x&quot;:0.9999999999999999,&quot;y&quot;:1.0000000000000004}},&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6584aeb9-c2dd-4276-a273-8a5c76aaa137&quot;,&quot;order&quot;:&quot;99999987&quot;},&quot;layout&quot;:{&quot;sizeRatio&quot;:{&quot;x&quot;:0.7071067811865476,&quot;y&quot;:0.7071067811865476},&quot;keepAspectRatio&quot;:true}},&quot;d9b41533-8bf7-4eed-b8c5-d8948ffc5bf0&quot;:{&quot;id&quot;:&quot;d9b41533-8bf7-4eed-b8c5-d8948ffc5bf0&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9699130b-f1da-4f4b-919a-5f4f9bd9c84b&quot;,&quot;order&quot;:&quot;5&quot;}},&quot;6584aeb9-c2dd-4276-a273-8a5c76aaa137&quot;:{&quot;id&quot;:&quot;6584aeb9-c2dd-4276-a273-8a5c76aaa137&quot;,&quot;type&quot;:&quot;FIGURE_OBJECT&quot;,&quot;document&quot;:{&quot;type&quot;:&quot;FIGURE&quot;,&quot;canvasType&quot;:&quot;FIGURE&quot;,&quot;units&quot;:&quot;in&quot;,&quot;aspectRatio&quot;:0},&quot;parent&quot;:{&quot;type&quot;:&quot;DOCUMENT&quot;,&quot;parentId&quot;:&quot;217b9d2c-f9da-4b38-9c1c-70bd18c124af&quot;,&quot;order&quot;:&quot;67&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90.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da718c22-f10d-4bf6-80ff-feb3a246071d"/>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da718c22-f10d-4bf6-80ff-feb3a246071d&quot;:{&quot;type&quot;:&quot;FIGURE_OBJECT&quot;,&quot;id&quot;:&quot;da718c22-f10d-4bf6-80ff-feb3a246071d&quot;,&quot;relativeTransform&quot;:{&quot;translate&quot;:{&quot;x&quot;:-112.24823548012418,&quot;y&quot;:-138.55420302413745},&quot;rotate&quot;:0,&quot;skewX&quot;:0,&quot;scale&quot;:{&quot;x&quot;:1,&quot;y&quot;:1}},&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c259f4ce-c5d0-4fe4-b192-9f12dfe7ba37&quot;,&quot;order&quot;:&quot;999999974&quot;},&quot;layout&quot;:{&quot;sizeRatio&quot;:{&quot;x&quot;:0.7071067811865476,&quot;y&quot;:0.7071067811865476},&quot;keepAspectRatio&quot;:true}},&quot;72a8d21f-038e-4eea-95bb-5f4f572b23e2&quot;:{&quot;id&quot;:&quot;72a8d21f-038e-4eea-95bb-5f4f572b23e2&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da718c22-f10d-4bf6-80ff-feb3a246071d&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91.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85357364-06aa-4635-b905-19b183a0be7e"/>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85357364-06aa-4635-b905-19b183a0be7e&quot;:{&quot;id&quot;:&quot;85357364-06aa-4635-b905-19b183a0be7e&quot;,&quot;type&quot;:&quot;FIGURE_OBJECT&quot;,&quot;relativeTransform&quot;:{&quot;translate&quot;:{&quot;x&quot;:-74.2922598041042,&quot;y&quot;:-180.9293851482609},&quot;rotate&quot;:0.6652041822138336,&quot;skewX&quot;:0,&quot;scale&quot;:{&quot;x&quot;:0.9999999999999992,&quot;y&quot;:0.9999999999999992}},&quot;text&quot;:{&quot;textData&quot;:{&quot;lineSpacing&quot;:&quot;half&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script&quot;:&quot;none&quot;},&quot;range&quot;:[0,4]}],&quot;text&quot;:&quot;SOUND&quot;}],&quot;_lastCaretLocation&quot;:{&quot;lineIndex&quot;:0,&quot;runIndex&quot;:-1,&quot;charIndex&quot;:-1,&quot;endOfLine&quot;:true},&quot;textCurve&quot;:{&quot;type&quot;:&quot;circular&quot;,&quot;curveAmount&quot;:36}},&quot;format&quot;:&quot;BETTER_TEXT&quot;,&quot;size&quot;:{&quot;x&quot;:51.005950927734375,&quot;y&quot;:20.22700152788196},&quot;targetSize&quot;:{&quot;x&quot;:51.005950927734375,&quot;y&quot;:20.22700152788196}},&quot;parent&quot;:{&quot;type&quot;:&quot;CHILD&quot;,&quot;parentId&quot;:&quot;c259f4ce-c5d0-4fe4-b192-9f12dfe7ba37&quot;,&quot;order&quot;:&quot;999999974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92.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b94b6c77-bf1a-4ac7-9785-ed8e51e7fba9"/>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b94b6c77-bf1a-4ac7-9785-ed8e51e7fba9&quot;:{&quot;id&quot;:&quot;b94b6c77-bf1a-4ac7-9785-ed8e51e7fba9&quot;,&quot;name&quot;:&quot;Music notes (symbol)&quot;,&quot;displayName&quot;:&quot;&quot;,&quot;type&quot;:&quot;FIGURE_OBJECT&quot;,&quot;relativeTransform&quot;:{&quot;translate&quot;:{&quot;x&quot;:-112.24849867900119,&quot;y&quot;:-138.5539265749481},&quot;rotate&quot;:0,&quot;skewX&quot;:0,&quot;scale&quot;:{&quot;x&quot;:0.6060102036513739,&quot;y&quot;:0.6060102036513739}},&quot;image&quot;:{&quot;url&quot;:&quot;https://icons.cdn.biorender.com/biorender/63b88635e550c50021c952d9/20230106210040/image/63b88635e550c50021c952d9.png&quot;,&quot;isPremium&quot;:false,&quot;isOrgIcon&quot;:false,&quot;size&quot;:{&quot;x&quot;:100,&quot;y&quot;:86}},&quot;source&quot;:{&quot;id&quot;:&quot;63b88635e550c50021c952d9&quot;,&quot;version&quot;:&quot;20230106210040&quot;,&quot;type&quot;:&quot;ASSETS&quot;},&quot;isPremium&quot;:false,&quot;parent&quot;:{&quot;type&quot;:&quot;CHILD&quot;,&quot;parentId&quot;:&quot;c259f4ce-c5d0-4fe4-b192-9f12dfe7ba37&quot;,&quot;order&quot;:&quot;99999997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93.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73c1285c-2633-48f8-973f-b1444977236f"/>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73c1285c-2633-48f8-973f-b1444977236f&quot;:{&quot;type&quot;:&quot;FIGURE_OBJECT&quot;,&quot;id&quot;:&quot;73c1285c-2633-48f8-973f-b1444977236f&quot;,&quot;relativeTransform&quot;:{&quot;translate&quot;:{&quot;x&quot;:-285.4436132368828,&quot;y&quot;:-9.67044066961654},&quot;rotate&quot;:0.12079677021492628,&quot;skewX&quot;:5.551115123125789e-17,&quot;scale&quot;:{&quot;x&quot;:0.9999999999999994,&quot;y&quot;:1.0000000000000002}},&quot;opacity&quot;:1,&quot;path&quot;:{&quot;type&quot;:&quot;ELLIPSE&quot;,&quot;size&quot;:{&quot;x&quot;:104.87898992179169,&quot;y&quot;:103.9961202824815}},&quot;isLocked&quot;:false,&quot;pathStyles&quot;:[{&quot;type&quot;:&quot;FILL&quot;,&quot;fillStyle&quot;:&quot;rgb(255, 230, 207)&quot;},{&quot;type&quot;:&quot;STROKE&quot;,&quot;strokeStyle&quot;:&quot;rgba(232, 119, 34, 0.01)&quot;,&quot;lineWidth&quot;:2.168289927688827,&quot;lineJoin&quot;:&quot;round&quot;}],&quot;parent&quot;:{&quot;type&quot;:&quot;CHILD&quot;,&quot;parentId&quot;:&quot;c259f4ce-c5d0-4fe4-b192-9f12dfe7ba37&quot;,&quot;order&quot;:&quot;999999976&quot;},&quot;layout&quot;:{&quot;sizeRatio&quot;:{&quot;x&quot;:0.7071067811865476,&quot;y&quot;:0.7071067811865476},&quot;keepAspectRatio&quot;:true}},&quot;fa4ab1e8-fc34-4215-b14f-7508ad3daa25&quot;:{&quot;id&quot;:&quot;fa4ab1e8-fc34-4215-b14f-7508ad3daa25&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20.23737265842905,&quot;color&quot;:&quot;rgb(0, 0, 0)&quot;,&quot;fontWeight&quot;:&quot;normal&quot;,&quot;fontStyle&quot;:&quot;normal&quot;,&quot;decoration&quot;:&quot;none&quot;}}]},&quot;format&quot;:&quot;BETTER_TEXT&quot;,&quot;size&quot;:{&quot;x&quot;:74.16064497769447,&quot;y&quot;:23.851189204577096},&quot;targetSize&quot;:{&quot;x&quot;:74.16064497769447,&quot;y&quot;:2}},&quot;parent&quot;:{&quot;type&quot;:&quot;CHILD&quot;,&quot;parentId&quot;:&quot;73c1285c-2633-48f8-973f-b1444977236f&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94.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04344fb0-2989-42d0-9553-257cb66ab7c5"/>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04344fb0-2989-42d0-9553-257cb66ab7c5&quot;:{&quot;type&quot;:&quot;FIGURE_OBJECT&quot;,&quot;id&quot;:&quot;04344fb0-2989-42d0-9553-257cb66ab7c5&quot;,&quot;relativeTransform&quot;:{&quot;translate&quot;:{&quot;x&quot;:-200.6608287800889,&quot;y&quot;:-35.23329973408183},&quot;rotate&quot;:0.20902804614506654,&quot;skewX&quot;:5.55111512312579e-17,&quot;scale&quot;:{&quot;x&quot;:0.9999999999999993,&quot;y&quot;:1}},&quot;opacity&quot;:1,&quot;path&quot;:{&quot;type&quot;:&quot;ELLIPSE&quot;,&quot;size&quot;:{&quot;x&quot;:108.47951670819451,&quot;y&quot;:100.61868216412245}},&quot;isLocked&quot;:false,&quot;pathStyles&quot;:[{&quot;type&quot;:&quot;FILL&quot;,&quot;fillStyle&quot;:&quot;#EEF4FB&quot;},{&quot;type&quot;:&quot;STROKE&quot;,&quot;strokeStyle&quot;:&quot;rgb(0, 75, 135)&quot;,&quot;lineWidth&quot;:1.485697648865076,&quot;lineJoin&quot;:&quot;round&quot;}],&quot;parent&quot;:{&quot;type&quot;:&quot;CHILD&quot;,&quot;parentId&quot;:&quot;c259f4ce-c5d0-4fe4-b192-9f12dfe7ba37&quot;,&quot;order&quot;:&quot;999999977&quot;},&quot;layout&quot;:{&quot;sizeRatio&quot;:{&quot;x&quot;:0.7071067811865476,&quot;y&quot;:0.7071067811865476},&quot;keepAspectRatio&quot;:true}},&quot;529f9c63-9343-403c-8eed-003aef814f24&quot;:{&quot;id&quot;:&quot;529f9c63-9343-403c-8eed-003aef814f24&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866511389407373,&quot;color&quot;:&quot;black&quot;,&quot;fontWeight&quot;:&quot;normal&quot;,&quot;fontStyle&quot;:&quot;normal&quot;,&quot;decoration&quot;:&quot;none&quot;}}]},&quot;format&quot;:&quot;BETTER_TEXT&quot;,&quot;size&quot;:{&quot;x&quot;:76.70660188420372,&quot;y&quot;:16.342674137515836},&quot;targetSize&quot;:{&quot;x&quot;:76.70660188420372,&quot;y&quot;:2}},&quot;parent&quot;:{&quot;type&quot;:&quot;CHILD&quot;,&quot;parentId&quot;:&quot;04344fb0-2989-42d0-9553-257cb66ab7c5&quot;,&quot;order&quot;:&quot;5&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95.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a4b5a554-3f54-4258-aac0-7b9f07526f63"/>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a4b5a554-3f54-4258-aac0-7b9f07526f63&quot;:{&quot;id&quot;:&quot;a4b5a554-3f54-4258-aac0-7b9f07526f63&quot;,&quot;name&quot;:&quot;apple with downward arrows&quot;,&quot;displayName&quot;:&quot;apple with downward arrows&quot;,&quot;type&quot;:&quot;FIGURE_OBJECT&quot;,&quot;relativeTransform&quot;:{&quot;translate&quot;:{&quot;x&quot;:-200.66106442658807,&quot;y&quot;:-35.233231364288436},&quot;rotate&quot;:7.831419897343295e-16,&quot;skewX&quot;:-4.1217999459701306e-17,&quot;scale&quot;:{&quot;x&quot;:0.1683462078427974,&quot;y&quot;:0.16834620784279747}},&quot;image&quot;:{&quot;url&quot;:&quot;https://core.services.biorender.com/api/uploads/noredirect/698d3f9c7eb7ef9e4dad2bda/1770864540670_af4da3bd-47f3-4558-9534-0b3b84951358_icon.png&quot;,&quot;isPremium&quot;:false,&quot;isSignedURL&quot;:true,&quot;size&quot;:{&quot;x&quot;:300,&quot;y&quot;:380.33333333333337}},&quot;source&quot;:{&quot;id&quot;:&quot;698d3f9c7eb7ef9e4dad2bda&quot;,&quot;type&quot;:&quot;UPLOADS&quot;},&quot;isPremium&quot;:false,&quot;parent&quot;:{&quot;type&quot;:&quot;CHILD&quot;,&quot;parentId&quot;:&quot;c259f4ce-c5d0-4fe4-b192-9f12dfe7ba37&quot;,&quot;order&quot;:&quot;999999978&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96.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2d2e0b87-c295-44a5-8663-38735c544710"/>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2d2e0b87-c295-44a5-8663-38735c544710&quot;:{&quot;id&quot;:&quot;2d2e0b87-c295-44a5-8663-38735c544710&quot;,&quot;type&quot;:&quot;FIGURE_OBJECT&quot;,&quot;relativeTransform&quot;:{&quot;translate&quot;:{&quot;x&quot;:-210.82089556976214,&quot;y&quot;:-86.10853099903628},&quot;rotate&quot;:-0.1470617892378601,&quot;skewX&quot;:-2.7755575615628957e-17,&quot;scale&quot;:{&quot;x&quot;:0.9999999999999992,&quot;y&quot;:0.9999999999999998}},&quot;text&quot;:{&quot;textData&quot;:{&quot;lineSpacing&quot;:&quot;half&quot;,&quot;alignment&quot;:&quot;center&quot;,&quot;verticalAlign&quot;:&quot;TOP&quot;,&quot;lines&quot;:[{&quot;runs&quot;:[{&quot;style&quot;:{&quot;fontFamily&quot;:&quot;Roboto&quot;,&quot;fontSize&quot;:13.866511389407373,&quot;color&quot;:&quot;rgb(0, 75, 135)&quot;,&quot;fontWeight&quot;:&quot;bold&quot;,&quot;fontStyle&quot;:&quot;normal&quot;,&quot;decoration&quot;:&quot;none&quot;},&quot;range&quot;:[0,13]}],&quot;text&quot;:&quot;GRAVITATIONAL &quot;},{&quot;runs&quot;:[{&quot;style&quot;:{&quot;fontFamily&quot;:&quot;Roboto&quot;,&quot;fontSize&quot;:13.866511389407373,&quot;color&quot;:&quot;rgb(0, 75, 135)&quot;,&quot;fontWeight&quot;:&quot;bold&quot;,&quot;fontStyle&quot;:&quot;normal&quot;,&quot;decoration&quot;:&quot;none&quot;,&quot;script&quot;:&quot;none&quot;},&quot;range&quot;:[0,8]}],&quot;text&quot;:&quot;POTENTIAL&quot;}],&quot;_lastCaretLocation&quot;:{&quot;lineIndex&quot;:1,&quot;runIndex&quot;:-1,&quot;charIndex&quot;:-1,&quot;endOfLine&quot;:true},&quot;textCurve&quot;:{&quot;type&quot;:&quot;circular&quot;,&quot;curveAmount&quot;:42}},&quot;format&quot;:&quot;BETTER_TEXT&quot;,&quot;size&quot;:{&quot;x&quot;:113.64659118652344,&quot;y&quot;:58.079223784751264},&quot;targetSize&quot;:{&quot;x&quot;:113.64659118652344,&quot;y&quot;:58.079223784751264}},&quot;parent&quot;:{&quot;type&quot;:&quot;CHILD&quot;,&quot;parentId&quot;:&quot;c259f4ce-c5d0-4fe4-b192-9f12dfe7ba37&quot;,&quot;order&quot;:&quot;99999998&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97.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5ee7b37b-20d2-4307-afa3-82a88c0a5955"/>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5ee7b37b-20d2-4307-afa3-82a88c0a5955&quot;:{&quot;id&quot;:&quot;5ee7b37b-20d2-4307-afa3-82a88c0a5955&quot;,&quot;type&quot;:&quot;FIGURE_OBJECT&quot;,&quot;relativeTransform&quot;:{&quot;translate&quot;:{&quot;x&quot;:-299.8829176762997,&quot;y&quot;:-59.03602818826342},&quot;rotate&quot;:-0.27474126875994964,&quot;skewX&quot;:-1.6653345369377348e-16,&quot;scale&quot;:{&quot;x&quot;:1,&quot;y&quot;:1.0000000000000004}},&quot;text&quot;:{&quot;textData&quot;:{&quot;lineSpacing&quot;:&quot;normal&quot;,&quot;alignment&quot;:&quot;center&quot;,&quot;verticalAlign&quot;:&quot;TOP&quot;,&quot;lines&quot;:[{&quot;runs&quot;:[{&quot;style&quot;:{&quot;fontFamily&quot;:&quot;Roboto&quot;,&quot;fontSize&quot;:14,&quot;color&quot;:&quot;rgba(112,112,113,1)&quot;,&quot;fontWeight&quot;:&quot;bold&quot;,&quot;fontStyle&quot;:&quot;normal&quot;,&quot;decoration&quot;:&quot;none&quot;},&quot;range&quot;:[0,8]}],&quot;text&quot;:&quot;WATERFALL&quot;}],&quot;_lastCaretLocation&quot;:{&quot;lineIndex&quot;:0,&quot;runIndex&quot;:-1,&quot;charIndex&quot;:-1,&quot;endOfLine&quot;:true},&quot;textCurve&quot;:{&quot;type&quot;:&quot;circular&quot;,&quot;curveAmount&quot;:47}},&quot;format&quot;:&quot;BETTER_TEXT&quot;,&quot;size&quot;:{&quot;x&quot;:81.958984375,&quot;y&quot;:32.161932375641626},&quot;targetSize&quot;:{&quot;x&quot;:81.958984375,&quot;y&quot;:32.161932375641626}},&quot;parent&quot;:{&quot;type&quot;:&quot;CHILD&quot;,&quot;parentId&quot;:&quot;c259f4ce-c5d0-4fe4-b192-9f12dfe7ba37&quot;,&quot;order&quot;:&quot;999999981&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98.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404a9fcf-6f07-4cfd-84f9-32e718500e71"/>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404a9fcf-6f07-4cfd-84f9-32e718500e71&quot;:{&quot;id&quot;:&quot;404a9fcf-6f07-4cfd-84f9-32e718500e71&quot;,&quot;name&quot;:&quot;waterfall on rocky cliff with foliage&quot;,&quot;displayName&quot;:&quot;waterfall on rocky cliff with foliage&quot;,&quot;type&quot;:&quot;FIGURE_OBJECT&quot;,&quot;relativeTransform&quot;:{&quot;translate&quot;:{&quot;x&quot;:-285.4441344365868,&quot;y&quot;:-9.66969157722982},&quot;rotate&quot;:7.148963557396581e-16,&quot;skewX&quot;:-4.205272680821484e-17,&quot;scale&quot;:{&quot;x&quot;:0.24750691919049417,&quot;y&quot;:0.24750691919049428}},&quot;image&quot;:{&quot;url&quot;:&quot;https://core.services.biorender.com/api/uploads/noredirect/698d643d7eb7ef9e4dcf475a/1770873917593_f0afc62c-1804-46af-a6b5-1c4aae61e603_icon.png&quot;,&quot;isPremium&quot;:false,&quot;isSignedURL&quot;:true,&quot;size&quot;:{&quot;x&quot;:300,&quot;y&quot;:257.14285714285717}},&quot;source&quot;:{&quot;id&quot;:&quot;698d643d7eb7ef9e4dcf475a&quot;,&quot;type&quot;:&quot;UPLOADS&quot;},&quot;isPremium&quot;:false,&quot;parent&quot;:{&quot;type&quot;:&quot;CHILD&quot;,&quot;parentId&quot;:&quot;c259f4ce-c5d0-4fe4-b192-9f12dfe7ba37&quot;,&quot;order&quot;:&quot;999999982&quot;}},&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ags/tag99.xml><?xml version="1.0" encoding="utf-8"?>
<p:tagLst xmlns:a="http://schemas.openxmlformats.org/drawingml/2006/main" xmlns:r="http://schemas.openxmlformats.org/officeDocument/2006/relationships" xmlns:p="http://schemas.openxmlformats.org/presentationml/2006/main">
  <p:tag name="ID" val="6971b1f9f7693df47cbff9ec"/>
  <p:tag name="FIGURESLIDEID" val="c259f4ce-c5d0-4fe4-b192-9f12dfe7ba37"/>
  <p:tag name="SELECTIONIDS" val="70709c84-8aa0-4c1b-8ee9-b20e3612a6f5"/>
  <p:tag name="TRANSPARENTBACKGROUND" val="true"/>
  <p:tag name="VERSION" val="1773792247376"/>
  <p:tag name="TITLE" val="ContextPP_FireStarting"/>
  <p:tag name="CREATORNAME" val="CEdO CSIRO"/>
  <p:tag name="DATEINSERTED" val="1773792247789"/>
  <p:tag name="DPI" val="300"/>
  <p:tag name="BIOJSON" val="{&quot;id&quot;:&quot;217b9d2c-f9da-4b38-9c1c-70bd18c124af&quot;,&quot;objects&quot;:{&quot;70709c84-8aa0-4c1b-8ee9-b20e3612a6f5&quot;:{&quot;type&quot;:&quot;FIGURE_OBJECT&quot;,&quot;id&quot;:&quot;70709c84-8aa0-4c1b-8ee9-b20e3612a6f5&quot;,&quot;relativeTransform&quot;:{&quot;translate&quot;:{&quot;x&quot;:57.798372164434454,&quot;y&quot;:37.40871354416936},&quot;rotate&quot;:0,&quot;skewX&quot;:0,&quot;scale&quot;:{&quot;x&quot;:1,&quot;y&quot;:1}},&quot;opacity&quot;:1,&quot;path&quot;:{&quot;type&quot;:&quot;POLY_LINE&quot;,&quot;points&quot;:[{&quot;x&quot;:-121.9366574619369,&quot;y&quot;:95.54464971121439},{&quot;x&quot;:-107.56738893957477,&quot;y&quot;:39.9371134916822}],&quot;closed&quot;:false},&quot;pathStyles&quot;:[{&quot;type&quot;:&quot;FILL&quot;,&quot;fillStyle&quot;:&quot;rgba(0,0,0,0)&quot;},{&quot;type&quot;:&quot;STROKE&quot;,&quot;strokeStyle&quot;:&quot;rgb(0, 75, 135)&quot;,&quot;lineWidth&quot;:2.971395297730152,&quot;lineJoin&quot;:&quot;round&quot;}],&quot;isLocked&quot;:false,&quot;parent&quot;:{&quot;type&quot;:&quot;CHILD&quot;,&quot;parentId&quot;:&quot;c259f4ce-c5d0-4fe4-b192-9f12dfe7ba37&quot;,&quot;order&quot;:&quot;999999986&quot;},&quot;connectorInfo&quot;:{&quot;type&quot;:&quot;LINE&quot;,&quot;offset&quot;:{&quot;x&quot;:0,&quot;y&quot;:0},&quot;bending&quot;:0.1,&quot;customized&quot;:false}},&quot;c259f4ce-c5d0-4fe4-b192-9f12dfe7ba37&quot;:{&quot;id&quot;:&quot;c259f4ce-c5d0-4fe4-b192-9f12dfe7ba37&quot;,&quot;type&quot;:&quot;FIGURE_OBJECT&quot;,&quot;document&quot;:{&quot;type&quot;:&quot;FIGURE&quot;,&quot;canvasType&quot;:&quot;FIGURE&quot;,&quot;units&quot;:&quot;in&quot;,&quot;aspectRatio&quot;:0},&quot;parent&quot;:{&quot;type&quot;:&quot;DOCUMENT&quot;,&quot;parentId&quot;:&quot;217b9d2c-f9da-4b38-9c1c-70bd18c124af&quot;,&quot;order&quot;:&quot;68&quot;},&quot;layout&quot;:{&quot;sizeRatio&quot;:{&quot;x&quot;:0.7071067811865476,&quot;y&quot;:0.7071067811865476},&quot;keepAspectRatio&quot;:true}},&quot;217b9d2c-f9da-4b38-9c1c-70bd18c124af&quot;:{&quot;id&quot;:&quot;217b9d2c-f9da-4b38-9c1c-70bd18c124af&quot;,&quot;type&quot;:&quot;FIGURE_OBJECT&quot;,&quot;document&quot;:{&quot;type&quot;:&quot;DOCUMENT_GROUP&quot;,&quot;canvasType&quot;:&quot;SLIDE&quot;,&quot;units&quot;:&quot;in&quot;}}}}"/>
</p:tagLst>
</file>

<file path=ppt/theme/theme1.xml><?xml version="1.0" encoding="utf-8"?>
<a:theme xmlns:a="http://schemas.openxmlformats.org/drawingml/2006/main" name="CSIRO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source Studio_Resource Template.pptx" id="{F267E839-BB2B-4AC6-81C3-4F12BD2DB44A}" vid="{6E122103-4ACF-40E4-B2FE-D0DD2CBAE23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SIRO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source Studio_Resource Template.pptx" id="{F267E839-BB2B-4AC6-81C3-4F12BD2DB44A}" vid="{62F32D55-1CB5-4625-BDAC-913A0C46FA4F}"/>
    </a:ext>
  </a:extLst>
</a:theme>
</file>

<file path=ppt/theme/theme4.xml><?xml version="1.0" encoding="utf-8"?>
<a:theme xmlns:a="http://schemas.openxmlformats.org/drawingml/2006/main" name="CSIRO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source Studio_Resource Template.pptx" id="{F267E839-BB2B-4AC6-81C3-4F12BD2DB44A}" vid="{E6786B8F-9B3F-4A02-AF6F-26E05CF2052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26a8a41-a213-467a-8c09-3fbb4b3f7917">
      <Terms xmlns="http://schemas.microsoft.com/office/infopath/2007/PartnerControls"/>
    </lcf76f155ced4ddcb4097134ff3c332f>
    <TaxCatchAll xmlns="6993143c-7df2-4f33-a7c5-f22d6bc3a032" xsi:nil="true"/>
    <AddedtoDropBox xmlns="826a8a41-a213-467a-8c09-3fbb4b3f7917">false</AddedtoDropBox>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14CFEE8B02904CBDF83913C5AE10F5" ma:contentTypeVersion="14" ma:contentTypeDescription="Create a new document." ma:contentTypeScope="" ma:versionID="164eb7cdbe7d4624e656a220bb1ff04b">
  <xsd:schema xmlns:xsd="http://www.w3.org/2001/XMLSchema" xmlns:xs="http://www.w3.org/2001/XMLSchema" xmlns:p="http://schemas.microsoft.com/office/2006/metadata/properties" xmlns:ns2="826a8a41-a213-467a-8c09-3fbb4b3f7917" xmlns:ns3="6993143c-7df2-4f33-a7c5-f22d6bc3a032" targetNamespace="http://schemas.microsoft.com/office/2006/metadata/properties" ma:root="true" ma:fieldsID="f23b798b8fc8f506f0b3039754aa2010" ns2:_="" ns3:_="">
    <xsd:import namespace="826a8a41-a213-467a-8c09-3fbb4b3f7917"/>
    <xsd:import namespace="6993143c-7df2-4f33-a7c5-f22d6bc3a0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AddedtoDropBox"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6a8a41-a213-467a-8c09-3fbb4b3f79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9513c6f-d7d3-4bba-9430-ae338114780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AddedtoDropBox" ma:index="19" nillable="true" ma:displayName="Added to DropBox" ma:default="0" ma:format="Dropdown" ma:internalName="AddedtoDropBox">
      <xsd:simpleType>
        <xsd:restriction base="dms:Boolea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93143c-7df2-4f33-a7c5-f22d6bc3a03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8346d87-f63a-4c0c-93ac-16ad16a7e31b}" ma:internalName="TaxCatchAll" ma:showField="CatchAllData" ma:web="6993143c-7df2-4f33-a7c5-f22d6bc3a0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998E3C-39BF-4702-835F-C3C12FB7A6BB}">
  <ds:schemaRefs>
    <ds:schemaRef ds:uri="http://schemas.microsoft.com/sharepoint/v3/contenttype/forms"/>
  </ds:schemaRefs>
</ds:datastoreItem>
</file>

<file path=customXml/itemProps2.xml><?xml version="1.0" encoding="utf-8"?>
<ds:datastoreItem xmlns:ds="http://schemas.openxmlformats.org/officeDocument/2006/customXml" ds:itemID="{C6C66121-BDDD-49A2-8600-C767174A0C12}">
  <ds:schemaRefs>
    <ds:schemaRef ds:uri="17220e71-bc9b-49ae-a09c-d7b9297692ad"/>
    <ds:schemaRef ds:uri="6993143c-7df2-4f33-a7c5-f22d6bc3a032"/>
    <ds:schemaRef ds:uri="81157fbe-d319-4f61-bc86-e9ccc9a5e2b9"/>
    <ds:schemaRef ds:uri="826a8a41-a213-467a-8c09-3fbb4b3f79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73D7B17-92F7-459B-A0A9-FCC984EF05E9}">
  <ds:schemaRefs>
    <ds:schemaRef ds:uri="6993143c-7df2-4f33-a7c5-f22d6bc3a032"/>
    <ds:schemaRef ds:uri="826a8a41-a213-467a-8c09-3fbb4b3f79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Resource Studio_Resource Template</Template>
  <TotalTime>3</TotalTime>
  <Words>1859</Words>
  <Application>Microsoft Office PowerPoint</Application>
  <PresentationFormat>On-screen Show (16:9)</PresentationFormat>
  <Paragraphs>291</Paragraphs>
  <Slides>28</Slides>
  <Notes>25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Aptos</vt:lpstr>
      <vt:lpstr>Aptos Display</vt:lpstr>
      <vt:lpstr>Arial</vt:lpstr>
      <vt:lpstr>Calibri</vt:lpstr>
      <vt:lpstr>Calibri (MS)</vt:lpstr>
      <vt:lpstr>Calibri (MS) Bold</vt:lpstr>
      <vt:lpstr>Courier New</vt:lpstr>
      <vt:lpstr>Gotham Rounded Medium</vt:lpstr>
      <vt:lpstr>Roboto</vt:lpstr>
      <vt:lpstr>CSIRO vertical</vt:lpstr>
      <vt:lpstr>Custom Design</vt:lpstr>
      <vt:lpstr>1_CSIRO vertical</vt:lpstr>
      <vt:lpstr>CSIRO horizontal</vt:lpstr>
      <vt:lpstr>Fire-starting</vt:lpstr>
      <vt:lpstr>Lesson objectives</vt:lpstr>
      <vt:lpstr>ENERGY</vt:lpstr>
      <vt:lpstr>Forms of energy diagram</vt:lpstr>
      <vt:lpstr>Forms of energy diagram with examples</vt:lpstr>
      <vt:lpstr>Potential vs kinetic energy</vt:lpstr>
      <vt:lpstr>Energy </vt:lpstr>
      <vt:lpstr>CHECK YOUR UNDERSTANDING</vt:lpstr>
      <vt:lpstr>Energy systems,  transfers and transformations </vt:lpstr>
      <vt:lpstr>FLOW DIAGRAM ANSWERS</vt:lpstr>
      <vt:lpstr>Investigate energy forms, transfers and transformations </vt:lpstr>
      <vt:lpstr>Fire-starting knowledge </vt:lpstr>
      <vt:lpstr>Traditional use of fire </vt:lpstr>
      <vt:lpstr>Traditional fire-starting methods </vt:lpstr>
      <vt:lpstr>Hand drill method ​</vt:lpstr>
      <vt:lpstr>Fire saw technique</vt:lpstr>
      <vt:lpstr>Fire plough method</vt:lpstr>
      <vt:lpstr>Percussion method</vt:lpstr>
      <vt:lpstr>ROLE OF TINDER</vt:lpstr>
      <vt:lpstr>FORMS OF ENERGY IN FIRE-STARTING</vt:lpstr>
      <vt:lpstr>1. Check your understanding</vt:lpstr>
      <vt:lpstr>2. Check your understanding</vt:lpstr>
      <vt:lpstr>Check your understanding – multiple choice</vt:lpstr>
      <vt:lpstr>Check your understanding – answers</vt:lpstr>
      <vt:lpstr>ENERGY FLOW CHART </vt:lpstr>
      <vt:lpstr>Energy flow chart – template option</vt:lpstr>
      <vt:lpstr>Energy flow chart - answers</vt:lpstr>
      <vt:lpstr>KNOWLEDGE CHECK</vt:lpstr>
    </vt:vector>
  </TitlesOfParts>
  <Company>CSIRO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ContextPPT_(Fire-Starting)</dc:title>
  <dc:creator>Creed, Chloe (Science Connect, Clayton)</dc:creator>
  <cp:lastModifiedBy>Creed, Chloe (Science Connect, Clayton)</cp:lastModifiedBy>
  <cp:revision>2</cp:revision>
  <cp:lastPrinted>2019-07-25T05:14:36Z</cp:lastPrinted>
  <dcterms:created xsi:type="dcterms:W3CDTF">2026-03-10T04:09:48Z</dcterms:created>
  <dcterms:modified xsi:type="dcterms:W3CDTF">2026-04-15T02:28:38Z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ad370f1-5840-4c36-bb65-89acaaf849ca_Enabled">
    <vt:lpwstr>true</vt:lpwstr>
  </property>
  <property fmtid="{D5CDD505-2E9C-101B-9397-08002B2CF9AE}" pid="3" name="MSIP_Label_0ad370f1-5840-4c36-bb65-89acaaf849ca_SetDate">
    <vt:lpwstr>2025-09-03T02:44:33Z</vt:lpwstr>
  </property>
  <property fmtid="{D5CDD505-2E9C-101B-9397-08002B2CF9AE}" pid="4" name="MSIP_Label_0ad370f1-5840-4c36-bb65-89acaaf849ca_Method">
    <vt:lpwstr>Privileged</vt:lpwstr>
  </property>
  <property fmtid="{D5CDD505-2E9C-101B-9397-08002B2CF9AE}" pid="5" name="MSIP_Label_0ad370f1-5840-4c36-bb65-89acaaf849ca_Name">
    <vt:lpwstr>OFFICIAL</vt:lpwstr>
  </property>
  <property fmtid="{D5CDD505-2E9C-101B-9397-08002B2CF9AE}" pid="6" name="MSIP_Label_0ad370f1-5840-4c36-bb65-89acaaf849ca_SiteId">
    <vt:lpwstr>0fe05593-19ac-4f98-adbf-0375fce7f160</vt:lpwstr>
  </property>
  <property fmtid="{D5CDD505-2E9C-101B-9397-08002B2CF9AE}" pid="7" name="MSIP_Label_0ad370f1-5840-4c36-bb65-89acaaf849ca_ActionId">
    <vt:lpwstr>6f35078e-0b6f-43e8-baa5-6aeda862fe7d</vt:lpwstr>
  </property>
  <property fmtid="{D5CDD505-2E9C-101B-9397-08002B2CF9AE}" pid="8" name="MSIP_Label_0ad370f1-5840-4c36-bb65-89acaaf849ca_ContentBits">
    <vt:lpwstr>3</vt:lpwstr>
  </property>
  <property fmtid="{D5CDD505-2E9C-101B-9397-08002B2CF9AE}" pid="9" name="MSIP_Label_0ad370f1-5840-4c36-bb65-89acaaf849ca_Tag">
    <vt:lpwstr>10, 0, 1, 2</vt:lpwstr>
  </property>
  <property fmtid="{D5CDD505-2E9C-101B-9397-08002B2CF9AE}" pid="10" name="ClassificationContentMarkingFooterLocations">
    <vt:lpwstr>CSIRO vertical:8\CSIRO horizontal:8\Data61 vertical:8\Data61 horizontal:8\MNF vertical:8\MNF horizontal:8\Wordmark vertical:9\Wordmark horizontal:8</vt:lpwstr>
  </property>
  <property fmtid="{D5CDD505-2E9C-101B-9397-08002B2CF9AE}" pid="11" name="ClassificationContentMarkingFooterText">
    <vt:lpwstr>OFFICIAL</vt:lpwstr>
  </property>
  <property fmtid="{D5CDD505-2E9C-101B-9397-08002B2CF9AE}" pid="12" name="ClassificationContentMarkingHeaderLocations">
    <vt:lpwstr>CSIRO vertical:7\CSIRO horizontal:7\Data61 vertical:7\Data61 horizontal:7\MNF vertical:7\MNF horizontal:7\Wordmark vertical:8\Wordmark horizontal:7</vt:lpwstr>
  </property>
  <property fmtid="{D5CDD505-2E9C-101B-9397-08002B2CF9AE}" pid="13" name="ClassificationContentMarkingHeaderText">
    <vt:lpwstr>OFFICIAL</vt:lpwstr>
  </property>
  <property fmtid="{D5CDD505-2E9C-101B-9397-08002B2CF9AE}" pid="14" name="ContentTypeId">
    <vt:lpwstr>0x0101008A14CFEE8B02904CBDF83913C5AE10F5</vt:lpwstr>
  </property>
  <property fmtid="{D5CDD505-2E9C-101B-9397-08002B2CF9AE}" pid="15" name="MediaServiceImageTags">
    <vt:lpwstr/>
  </property>
</Properties>
</file>