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846" r:id="rId5"/>
    <p:sldMasterId id="2147483824" r:id="rId6"/>
    <p:sldMasterId id="2147483683" r:id="rId7"/>
  </p:sldMasterIdLst>
  <p:notesMasterIdLst>
    <p:notesMasterId r:id="rId24"/>
  </p:notesMasterIdLst>
  <p:handoutMasterIdLst>
    <p:handoutMasterId r:id="rId25"/>
  </p:handoutMasterIdLst>
  <p:sldIdLst>
    <p:sldId id="299" r:id="rId8"/>
    <p:sldId id="257" r:id="rId9"/>
    <p:sldId id="260" r:id="rId10"/>
    <p:sldId id="259" r:id="rId11"/>
    <p:sldId id="18680" r:id="rId12"/>
    <p:sldId id="18683" r:id="rId13"/>
    <p:sldId id="18684" r:id="rId14"/>
    <p:sldId id="18685" r:id="rId15"/>
    <p:sldId id="18686" r:id="rId16"/>
    <p:sldId id="18687" r:id="rId17"/>
    <p:sldId id="18689" r:id="rId18"/>
    <p:sldId id="18690" r:id="rId19"/>
    <p:sldId id="18691" r:id="rId20"/>
    <p:sldId id="18692" r:id="rId21"/>
    <p:sldId id="18694" r:id="rId22"/>
    <p:sldId id="18695" r:id="rId23"/>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599">
          <p15:clr>
            <a:srgbClr val="A4A3A4"/>
          </p15:clr>
        </p15:guide>
        <p15:guide id="3" pos="2880">
          <p15:clr>
            <a:srgbClr val="A4A3A4"/>
          </p15:clr>
        </p15:guide>
        <p15:guide id="4" pos="5602" userDrawn="1">
          <p15:clr>
            <a:srgbClr val="A4A3A4"/>
          </p15:clr>
        </p15:guide>
        <p15:guide id="5" pos="158"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E47F00-3C15-C5B9-A117-1612DB575EF9}" name="Lewis, Alex (Science Connect, Clayton)" initials="AL" userId="S::lew187@csiro.au::8ccb8e39-eaf8-46fe-8857-7bd8a42b71f3" providerId="AD"/>
  <p188:author id="{3986805C-6293-27FF-211F-20AA60D6AEE2}" name="Creed, Chloe (Science Connect, Clayton)" initials="CC" userId="S::cre267@csiro.au::1152562a-1195-45b0-b6d3-8f55f19e4105" providerId="AD"/>
  <p188:author id="{18A2B8D4-1837-359A-E540-31DF65BC11B6}" name="Ferreira, Clarissa (Science Connect, Westmead)" initials="CF" userId="S::fer236@csiro.au::a5769834-ee18-4e77-91da-6c77ef000961" providerId="AD"/>
  <p188:author id="{4D0171D7-1F26-44BD-4E2C-B5980238269D}" name="Sue, Lorraine (Science Connect, Westmead)" initials="SW" userId="S::sue006@csiro.au::ce5af3e3-cdc1-4304-929b-8b398ef89ca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34"/>
    <a:srgbClr val="004B87"/>
    <a:srgbClr val="757579"/>
    <a:srgbClr val="E87722"/>
    <a:srgbClr val="00A9CE"/>
    <a:srgbClr val="DF1995"/>
    <a:srgbClr val="6D2077"/>
    <a:srgbClr val="71CC98"/>
    <a:srgbClr val="9FAEE5"/>
    <a:srgbClr val="2DCC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78400" autoAdjust="0"/>
  </p:normalViewPr>
  <p:slideViewPr>
    <p:cSldViewPr snapToGrid="0">
      <p:cViewPr varScale="1">
        <p:scale>
          <a:sx n="131" d="100"/>
          <a:sy n="131" d="100"/>
        </p:scale>
        <p:origin x="1044" y="138"/>
      </p:cViewPr>
      <p:guideLst>
        <p:guide orient="horz" pos="1620"/>
        <p:guide orient="horz" pos="599"/>
        <p:guide pos="2880"/>
        <p:guide pos="5602"/>
        <p:guide pos="158"/>
      </p:guideLst>
    </p:cSldViewPr>
  </p:slideViewPr>
  <p:outlineViewPr>
    <p:cViewPr>
      <p:scale>
        <a:sx n="33" d="100"/>
        <a:sy n="33" d="100"/>
      </p:scale>
      <p:origin x="0" y="0"/>
    </p:cViewPr>
    <p:sldLst>
      <p:sld r:id="rId1" collapse="1"/>
    </p:sldLst>
  </p:outlin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8/10/relationships/authors" Target="author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BFA697C-5849-4DDF-A6C8-08E6893940F4}" type="datetimeFigureOut">
              <a:rPr lang="en-AU" smtClean="0"/>
              <a:pPr/>
              <a:t>15/04/2026</a:t>
            </a:fld>
            <a:endParaRPr lang="en-AU"/>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FD014AF-979A-46D9-9B43-4C67319580DA}" type="slidenum">
              <a:rPr lang="en-AU" smtClean="0"/>
              <a:pPr/>
              <a:t>‹#›</a:t>
            </a:fld>
            <a:endParaRPr lang="en-AU"/>
          </a:p>
        </p:txBody>
      </p:sp>
    </p:spTree>
    <p:extLst>
      <p:ext uri="{BB962C8B-B14F-4D97-AF65-F5344CB8AC3E}">
        <p14:creationId xmlns:p14="http://schemas.microsoft.com/office/powerpoint/2010/main" val="2514441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0992BC2-9435-4D31-AEB3-5D5877AD6447}" type="datetimeFigureOut">
              <a:rPr lang="en-AU" smtClean="0"/>
              <a:pPr/>
              <a:t>15/04/2026</a:t>
            </a:fld>
            <a:endParaRPr lang="en-AU"/>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A496215-5E4C-414D-A8DB-C38AA7CF7C2A}" type="slidenum">
              <a:rPr lang="en-AU" smtClean="0"/>
              <a:pPr/>
              <a:t>‹#›</a:t>
            </a:fld>
            <a:endParaRPr lang="en-AU"/>
          </a:p>
        </p:txBody>
      </p:sp>
    </p:spTree>
    <p:extLst>
      <p:ext uri="{BB962C8B-B14F-4D97-AF65-F5344CB8AC3E}">
        <p14:creationId xmlns:p14="http://schemas.microsoft.com/office/powerpoint/2010/main" val="4203183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Disclaimer: </a:t>
            </a:r>
            <a:r>
              <a:rPr lang="en-AU" dirty="0"/>
              <a:t>These resources are best used after, or alongside, teaching the focus area of the </a:t>
            </a:r>
            <a:r>
              <a:rPr lang="en-AU" b="0" dirty="0"/>
              <a:t>periodic table and atomic structure. </a:t>
            </a:r>
          </a:p>
          <a:p>
            <a:endParaRPr lang="en-AU" dirty="0"/>
          </a:p>
        </p:txBody>
      </p:sp>
      <p:sp>
        <p:nvSpPr>
          <p:cNvPr id="4" name="Slide Number Placeholder 3"/>
          <p:cNvSpPr>
            <a:spLocks noGrp="1"/>
          </p:cNvSpPr>
          <p:nvPr>
            <p:ph type="sldNum" sz="quarter" idx="5"/>
          </p:nvPr>
        </p:nvSpPr>
        <p:spPr/>
        <p:txBody>
          <a:bodyPr/>
          <a:lstStyle/>
          <a:p>
            <a:fld id="{154123AC-5EDE-453E-B88D-6DD614B01266}" type="slidenum">
              <a:rPr lang="en-AU" smtClean="0"/>
              <a:t>1</a:t>
            </a:fld>
            <a:endParaRPr lang="en-AU"/>
          </a:p>
        </p:txBody>
      </p:sp>
    </p:spTree>
    <p:extLst>
      <p:ext uri="{BB962C8B-B14F-4D97-AF65-F5344CB8AC3E}">
        <p14:creationId xmlns:p14="http://schemas.microsoft.com/office/powerpoint/2010/main" val="325033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854C3-D4A9-6517-B8BA-9FB23FEA7F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5EF5DD-3420-937D-C47B-1400C46BCA03}"/>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259B27D8-3BA4-3468-8078-0AD574EE4A7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B7FEE0E-87CB-6F07-F340-815FD9D5FAB3}"/>
              </a:ext>
            </a:extLst>
          </p:cNvPr>
          <p:cNvSpPr>
            <a:spLocks noGrp="1"/>
          </p:cNvSpPr>
          <p:nvPr>
            <p:ph type="sldNum" sz="quarter" idx="5"/>
          </p:nvPr>
        </p:nvSpPr>
        <p:spPr/>
        <p:txBody>
          <a:bodyPr/>
          <a:lstStyle/>
          <a:p>
            <a:fld id="{372D7EB8-B151-4A16-80C8-84479552BFBA}" type="slidenum">
              <a:rPr lang="en-AU" smtClean="0"/>
              <a:t>13</a:t>
            </a:fld>
            <a:endParaRPr lang="en-AU"/>
          </a:p>
        </p:txBody>
      </p:sp>
    </p:spTree>
    <p:extLst>
      <p:ext uri="{BB962C8B-B14F-4D97-AF65-F5344CB8AC3E}">
        <p14:creationId xmlns:p14="http://schemas.microsoft.com/office/powerpoint/2010/main" val="517996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FBD7B-944A-4952-B624-9F9AC90E3C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6C4579-FE1A-19FA-3937-D30D39C89EB7}"/>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50484981-59E9-2476-ECC9-47E04E5EC83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FFC63A2C-340F-C604-55A6-DD39434A8D77}"/>
              </a:ext>
            </a:extLst>
          </p:cNvPr>
          <p:cNvSpPr>
            <a:spLocks noGrp="1"/>
          </p:cNvSpPr>
          <p:nvPr>
            <p:ph type="sldNum" sz="quarter" idx="5"/>
          </p:nvPr>
        </p:nvSpPr>
        <p:spPr/>
        <p:txBody>
          <a:bodyPr/>
          <a:lstStyle/>
          <a:p>
            <a:fld id="{372D7EB8-B151-4A16-80C8-84479552BFBA}" type="slidenum">
              <a:rPr lang="en-AU" smtClean="0"/>
              <a:t>14</a:t>
            </a:fld>
            <a:endParaRPr lang="en-AU"/>
          </a:p>
        </p:txBody>
      </p:sp>
    </p:spTree>
    <p:extLst>
      <p:ext uri="{BB962C8B-B14F-4D97-AF65-F5344CB8AC3E}">
        <p14:creationId xmlns:p14="http://schemas.microsoft.com/office/powerpoint/2010/main" val="4094624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813B7-D63F-8676-B3C1-96C6309AC7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0AE878-B88E-4881-6DBA-1A4CEFB61182}"/>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611A4D76-C0C6-5E69-0BBB-2E799A1555D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6C607E6-2FFD-2E7A-7F63-5CACF715575D}"/>
              </a:ext>
            </a:extLst>
          </p:cNvPr>
          <p:cNvSpPr>
            <a:spLocks noGrp="1"/>
          </p:cNvSpPr>
          <p:nvPr>
            <p:ph type="sldNum" sz="quarter" idx="5"/>
          </p:nvPr>
        </p:nvSpPr>
        <p:spPr/>
        <p:txBody>
          <a:bodyPr/>
          <a:lstStyle/>
          <a:p>
            <a:fld id="{372D7EB8-B151-4A16-80C8-84479552BFBA}" type="slidenum">
              <a:rPr lang="en-AU" smtClean="0"/>
              <a:t>15</a:t>
            </a:fld>
            <a:endParaRPr lang="en-AU"/>
          </a:p>
        </p:txBody>
      </p:sp>
    </p:spTree>
    <p:extLst>
      <p:ext uri="{BB962C8B-B14F-4D97-AF65-F5344CB8AC3E}">
        <p14:creationId xmlns:p14="http://schemas.microsoft.com/office/powerpoint/2010/main" val="313095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C9024-2C3F-621C-0107-CD710F7F73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9A6B71-8193-E30F-DCBA-78918B051D96}"/>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E09C9A73-1609-2C00-405D-1BABC7059F6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7DDC6BE-A735-B4AB-7E37-80840573A19A}"/>
              </a:ext>
            </a:extLst>
          </p:cNvPr>
          <p:cNvSpPr>
            <a:spLocks noGrp="1"/>
          </p:cNvSpPr>
          <p:nvPr>
            <p:ph type="sldNum" sz="quarter" idx="5"/>
          </p:nvPr>
        </p:nvSpPr>
        <p:spPr/>
        <p:txBody>
          <a:bodyPr/>
          <a:lstStyle/>
          <a:p>
            <a:fld id="{154123AC-5EDE-453E-B88D-6DD614B01266}" type="slidenum">
              <a:rPr lang="en-AU" smtClean="0"/>
              <a:t>16</a:t>
            </a:fld>
            <a:endParaRPr lang="en-AU"/>
          </a:p>
        </p:txBody>
      </p:sp>
    </p:spTree>
    <p:extLst>
      <p:ext uri="{BB962C8B-B14F-4D97-AF65-F5344CB8AC3E}">
        <p14:creationId xmlns:p14="http://schemas.microsoft.com/office/powerpoint/2010/main" val="3527091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54123AC-5EDE-453E-B88D-6DD614B01266}" type="slidenum">
              <a:rPr lang="en-AU" smtClean="0"/>
              <a:t>2</a:t>
            </a:fld>
            <a:endParaRPr lang="en-AU"/>
          </a:p>
        </p:txBody>
      </p:sp>
    </p:spTree>
    <p:extLst>
      <p:ext uri="{BB962C8B-B14F-4D97-AF65-F5344CB8AC3E}">
        <p14:creationId xmlns:p14="http://schemas.microsoft.com/office/powerpoint/2010/main" val="239829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54123AC-5EDE-453E-B88D-6DD614B01266}" type="slidenum">
              <a:rPr lang="en-AU" smtClean="0"/>
              <a:t>3</a:t>
            </a:fld>
            <a:endParaRPr lang="en-AU"/>
          </a:p>
        </p:txBody>
      </p:sp>
    </p:spTree>
    <p:extLst>
      <p:ext uri="{BB962C8B-B14F-4D97-AF65-F5344CB8AC3E}">
        <p14:creationId xmlns:p14="http://schemas.microsoft.com/office/powerpoint/2010/main" val="2295015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Correct answer: The technique used to produce smoke (fire saw or hand drill)</a:t>
            </a:r>
          </a:p>
        </p:txBody>
      </p:sp>
      <p:sp>
        <p:nvSpPr>
          <p:cNvPr id="4" name="Slide Number Placeholder 3"/>
          <p:cNvSpPr>
            <a:spLocks noGrp="1"/>
          </p:cNvSpPr>
          <p:nvPr>
            <p:ph type="sldNum" sz="quarter" idx="5"/>
          </p:nvPr>
        </p:nvSpPr>
        <p:spPr/>
        <p:txBody>
          <a:bodyPr/>
          <a:lstStyle/>
          <a:p>
            <a:fld id="{9A496215-5E4C-414D-A8DB-C38AA7CF7C2A}" type="slidenum">
              <a:rPr lang="en-AU" smtClean="0"/>
              <a:pPr/>
              <a:t>7</a:t>
            </a:fld>
            <a:endParaRPr lang="en-AU"/>
          </a:p>
        </p:txBody>
      </p:sp>
    </p:spTree>
    <p:extLst>
      <p:ext uri="{BB962C8B-B14F-4D97-AF65-F5344CB8AC3E}">
        <p14:creationId xmlns:p14="http://schemas.microsoft.com/office/powerpoint/2010/main" val="507070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ea typeface="Calibri"/>
                <a:cs typeface="Calibri"/>
              </a:rPr>
              <a:t>Correct answer: </a:t>
            </a:r>
            <a:r>
              <a:rPr lang="en-AU" dirty="0"/>
              <a:t>Time it takes to produce smoke  </a:t>
            </a:r>
            <a:endParaRPr lang="en-US" dirty="0">
              <a:latin typeface="+mn-lt"/>
              <a:ea typeface="Calibri"/>
              <a:cs typeface="Calibri"/>
            </a:endParaRPr>
          </a:p>
        </p:txBody>
      </p:sp>
      <p:sp>
        <p:nvSpPr>
          <p:cNvPr id="4" name="Slide Number Placeholder 3"/>
          <p:cNvSpPr>
            <a:spLocks noGrp="1"/>
          </p:cNvSpPr>
          <p:nvPr>
            <p:ph type="sldNum" sz="quarter" idx="5"/>
          </p:nvPr>
        </p:nvSpPr>
        <p:spPr/>
        <p:txBody>
          <a:bodyPr/>
          <a:lstStyle/>
          <a:p>
            <a:fld id="{9A496215-5E4C-414D-A8DB-C38AA7CF7C2A}" type="slidenum">
              <a:rPr lang="en-AU" smtClean="0"/>
              <a:pPr/>
              <a:t>8</a:t>
            </a:fld>
            <a:endParaRPr lang="en-AU"/>
          </a:p>
        </p:txBody>
      </p:sp>
    </p:spTree>
    <p:extLst>
      <p:ext uri="{BB962C8B-B14F-4D97-AF65-F5344CB8AC3E}">
        <p14:creationId xmlns:p14="http://schemas.microsoft.com/office/powerpoint/2010/main" val="817324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ea typeface="Calibri"/>
                <a:cs typeface="Calibri"/>
              </a:rPr>
              <a:t>Correct answer: all of them. Get students to think of additional controlled variables they will keep the same. </a:t>
            </a:r>
            <a:endParaRPr lang="en-US" dirty="0"/>
          </a:p>
        </p:txBody>
      </p:sp>
      <p:sp>
        <p:nvSpPr>
          <p:cNvPr id="4" name="Slide Number Placeholder 3"/>
          <p:cNvSpPr>
            <a:spLocks noGrp="1"/>
          </p:cNvSpPr>
          <p:nvPr>
            <p:ph type="sldNum" sz="quarter" idx="5"/>
          </p:nvPr>
        </p:nvSpPr>
        <p:spPr/>
        <p:txBody>
          <a:bodyPr/>
          <a:lstStyle/>
          <a:p>
            <a:fld id="{9A496215-5E4C-414D-A8DB-C38AA7CF7C2A}" type="slidenum">
              <a:rPr lang="en-AU" smtClean="0"/>
              <a:pPr/>
              <a:t>9</a:t>
            </a:fld>
            <a:endParaRPr lang="en-AU"/>
          </a:p>
        </p:txBody>
      </p:sp>
    </p:spTree>
    <p:extLst>
      <p:ext uri="{BB962C8B-B14F-4D97-AF65-F5344CB8AC3E}">
        <p14:creationId xmlns:p14="http://schemas.microsoft.com/office/powerpoint/2010/main" val="2330652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372D7EB8-B151-4A16-80C8-84479552BFBA}" type="slidenum">
              <a:rPr lang="en-AU" smtClean="0"/>
              <a:t>10</a:t>
            </a:fld>
            <a:endParaRPr lang="en-AU"/>
          </a:p>
        </p:txBody>
      </p:sp>
    </p:spTree>
    <p:extLst>
      <p:ext uri="{BB962C8B-B14F-4D97-AF65-F5344CB8AC3E}">
        <p14:creationId xmlns:p14="http://schemas.microsoft.com/office/powerpoint/2010/main" val="1203777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20A8A-72C5-820C-AD2D-38049C6582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768B96-41E8-EEA4-5D4C-9BECE56A6378}"/>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6D1018C5-C736-57FE-D0BB-9BEA870F34D1}"/>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86F240F5-EB86-EA6B-275E-E736D8CE3692}"/>
              </a:ext>
            </a:extLst>
          </p:cNvPr>
          <p:cNvSpPr>
            <a:spLocks noGrp="1"/>
          </p:cNvSpPr>
          <p:nvPr>
            <p:ph type="sldNum" sz="quarter" idx="5"/>
          </p:nvPr>
        </p:nvSpPr>
        <p:spPr/>
        <p:txBody>
          <a:bodyPr/>
          <a:lstStyle/>
          <a:p>
            <a:fld id="{372D7EB8-B151-4A16-80C8-84479552BFBA}" type="slidenum">
              <a:rPr lang="en-AU" smtClean="0"/>
              <a:t>11</a:t>
            </a:fld>
            <a:endParaRPr lang="en-AU"/>
          </a:p>
        </p:txBody>
      </p:sp>
    </p:spTree>
    <p:extLst>
      <p:ext uri="{BB962C8B-B14F-4D97-AF65-F5344CB8AC3E}">
        <p14:creationId xmlns:p14="http://schemas.microsoft.com/office/powerpoint/2010/main" val="2426577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C44A0-3948-56FD-349E-F6A2D51641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B8A6F7-7CA3-A2EA-7FB6-FACA7CBA3E8B}"/>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D9259348-FF70-6281-DBD5-18A22040548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solidFill>
                  <a:srgbClr val="333333"/>
                </a:solidFill>
                <a:highlight>
                  <a:srgbClr val="FFFFFF"/>
                </a:highlight>
              </a:rPr>
              <a:t>Teacher note: Having two people taking turns is most effective. Additionally, placing the hearth board on the ground and standing on it can help apply consistent downward pressure.</a:t>
            </a:r>
            <a:endParaRPr lang="en-US" dirty="0"/>
          </a:p>
        </p:txBody>
      </p:sp>
      <p:sp>
        <p:nvSpPr>
          <p:cNvPr id="4" name="Slide Number Placeholder 3">
            <a:extLst>
              <a:ext uri="{FF2B5EF4-FFF2-40B4-BE49-F238E27FC236}">
                <a16:creationId xmlns:a16="http://schemas.microsoft.com/office/drawing/2014/main" id="{4D635FE1-570A-1132-5A2B-134C1695A951}"/>
              </a:ext>
            </a:extLst>
          </p:cNvPr>
          <p:cNvSpPr>
            <a:spLocks noGrp="1"/>
          </p:cNvSpPr>
          <p:nvPr>
            <p:ph type="sldNum" sz="quarter" idx="5"/>
          </p:nvPr>
        </p:nvSpPr>
        <p:spPr/>
        <p:txBody>
          <a:bodyPr/>
          <a:lstStyle/>
          <a:p>
            <a:fld id="{372D7EB8-B151-4A16-80C8-84479552BFBA}" type="slidenum">
              <a:rPr lang="en-AU" smtClean="0"/>
              <a:t>12</a:t>
            </a:fld>
            <a:endParaRPr lang="en-AU"/>
          </a:p>
        </p:txBody>
      </p:sp>
    </p:spTree>
    <p:extLst>
      <p:ext uri="{BB962C8B-B14F-4D97-AF65-F5344CB8AC3E}">
        <p14:creationId xmlns:p14="http://schemas.microsoft.com/office/powerpoint/2010/main" val="22341454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251520" y="1779662"/>
            <a:ext cx="3600400" cy="1728192"/>
          </a:xfrm>
        </p:spPr>
        <p:txBody>
          <a:bodyPr anchor="b" anchorCtr="0">
            <a:normAutofit/>
          </a:bodyPr>
          <a:lstStyle>
            <a:lvl1pPr algn="l">
              <a:lnSpc>
                <a:spcPct val="90000"/>
              </a:lnSpc>
              <a:defRPr sz="3200" b="0">
                <a:solidFill>
                  <a:schemeClr val="accent3"/>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3651870"/>
            <a:ext cx="3600400" cy="576064"/>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Rectangle 3"/>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p:cNvPicPr>
            <a:picLocks noChangeAspect="1"/>
          </p:cNvPicPr>
          <p:nvPr userDrawn="1"/>
        </p:nvPicPr>
        <p:blipFill>
          <a:blip r:embed="rId2"/>
          <a:stretch>
            <a:fillRect/>
          </a:stretch>
        </p:blipFill>
        <p:spPr>
          <a:xfrm>
            <a:off x="251520" y="267494"/>
            <a:ext cx="720080" cy="720080"/>
          </a:xfrm>
          <a:prstGeom prst="rect">
            <a:avLst/>
          </a:prstGeom>
        </p:spPr>
      </p:pic>
      <p:sp>
        <p:nvSpPr>
          <p:cNvPr id="11" name="Rectangle 10"/>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spTree>
    <p:extLst>
      <p:ext uri="{BB962C8B-B14F-4D97-AF65-F5344CB8AC3E}">
        <p14:creationId xmlns:p14="http://schemas.microsoft.com/office/powerpoint/2010/main" val="177597871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guide id="3" pos="5602" userDrawn="1">
          <p15:clr>
            <a:srgbClr val="FBAE40"/>
          </p15:clr>
        </p15:guide>
        <p15:guide id="4" pos="15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half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4571999"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251522" y="1550788"/>
            <a:ext cx="4032446"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251520" y="805458"/>
            <a:ext cx="4032448" cy="639365"/>
          </a:xfrm>
        </p:spPr>
        <p:txBody>
          <a:bodyPr>
            <a:noAutofit/>
          </a:bodyPr>
          <a:lstStyle>
            <a:lvl1pPr>
              <a:defRPr sz="2800"/>
            </a:lvl1pPr>
          </a:lstStyle>
          <a:p>
            <a:r>
              <a:rPr lang="en-US"/>
              <a:t>Click to edit Master title style</a:t>
            </a:r>
            <a:endParaRPr lang="en-AU"/>
          </a:p>
        </p:txBody>
      </p:sp>
      <p:sp>
        <p:nvSpPr>
          <p:cNvPr id="6" name="Footer Placeholder 5"/>
          <p:cNvSpPr>
            <a:spLocks noGrp="1"/>
          </p:cNvSpPr>
          <p:nvPr>
            <p:ph type="ftr" sz="quarter" idx="10"/>
          </p:nvPr>
        </p:nvSpPr>
        <p:spPr>
          <a:xfrm>
            <a:off x="601371" y="4878250"/>
            <a:ext cx="3682598"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4713308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 quarter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6853836" y="0"/>
            <a:ext cx="2282400"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251522" y="1550788"/>
            <a:ext cx="6336702"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251520" y="805458"/>
            <a:ext cx="6336704" cy="639365"/>
          </a:xfrm>
        </p:spPr>
        <p:txBody>
          <a:bodyPr/>
          <a:lstStyle/>
          <a:p>
            <a:r>
              <a:rPr lang="en-US"/>
              <a:t>Click to edit Master title style</a:t>
            </a:r>
            <a:endParaRPr lang="en-AU"/>
          </a:p>
        </p:txBody>
      </p:sp>
      <p:sp>
        <p:nvSpPr>
          <p:cNvPr id="6" name="Footer Placeholder 5"/>
          <p:cNvSpPr>
            <a:spLocks noGrp="1"/>
          </p:cNvSpPr>
          <p:nvPr>
            <p:ph type="ftr" sz="quarter" idx="10"/>
          </p:nvPr>
        </p:nvSpPr>
        <p:spPr>
          <a:xfrm>
            <a:off x="601370" y="4878250"/>
            <a:ext cx="5986853"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574209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Footer Placeholder 2"/>
          <p:cNvSpPr>
            <a:spLocks noGrp="1"/>
          </p:cNvSpPr>
          <p:nvPr>
            <p:ph type="ftr" sz="quarter" idx="10"/>
          </p:nvPr>
        </p:nvSpPr>
        <p:spPr/>
        <p:txBody>
          <a:bodyPr/>
          <a:lstStyle/>
          <a:p>
            <a:r>
              <a:rPr lang="en-AU"/>
              <a:t>Presentation title  |  Presenter name</a:t>
            </a:r>
          </a:p>
        </p:txBody>
      </p:sp>
      <p:sp>
        <p:nvSpPr>
          <p:cNvPr id="5" name="Slide Number Placeholder 4"/>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896000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 dark">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Footer Placeholder 2"/>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5" name="Slide Number Placeholder 4"/>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956317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Presentation title  |  Presenter name</a:t>
            </a:r>
          </a:p>
        </p:txBody>
      </p:sp>
      <p:sp>
        <p:nvSpPr>
          <p:cNvPr id="4" name="Slide Number Placeholder 3"/>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4263885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tement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17B52948-05FD-444E-9ADC-BA5285595A75}"/>
              </a:ext>
            </a:extLst>
          </p:cNvPr>
          <p:cNvSpPr>
            <a:spLocks noGrp="1"/>
          </p:cNvSpPr>
          <p:nvPr>
            <p:ph type="pic" sz="quarter" idx="12"/>
          </p:nvPr>
        </p:nvSpPr>
        <p:spPr>
          <a:xfrm>
            <a:off x="4571999"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5" name="Content Placeholder 2"/>
          <p:cNvSpPr>
            <a:spLocks noGrp="1"/>
          </p:cNvSpPr>
          <p:nvPr>
            <p:ph idx="1"/>
          </p:nvPr>
        </p:nvSpPr>
        <p:spPr>
          <a:xfrm>
            <a:off x="251520" y="1851670"/>
            <a:ext cx="3960440" cy="2525068"/>
          </a:xfrm>
        </p:spPr>
        <p:txBody>
          <a:bodyPr/>
          <a:lstStyle>
            <a:lvl1pPr marL="0" indent="0">
              <a:lnSpc>
                <a:spcPct val="85000"/>
              </a:lnSpc>
              <a:spcAft>
                <a:spcPts val="0"/>
              </a:spcAft>
              <a:buFontTx/>
              <a:buNone/>
              <a:defRPr sz="3600" b="0">
                <a:solidFill>
                  <a:schemeClr val="accent3"/>
                </a:solidFill>
                <a:latin typeface="+mj-lt"/>
              </a:defRPr>
            </a:lvl1pPr>
            <a:lvl2pPr marL="0" indent="0">
              <a:lnSpc>
                <a:spcPct val="85000"/>
              </a:lnSpc>
              <a:spcAft>
                <a:spcPts val="0"/>
              </a:spcAft>
              <a:buNone/>
              <a:defRPr sz="2400" b="0">
                <a:solidFill>
                  <a:schemeClr val="accent2"/>
                </a:solidFill>
              </a:defRPr>
            </a:lvl2pPr>
            <a:lvl3pPr marL="0" indent="0">
              <a:spcBef>
                <a:spcPts val="2200"/>
              </a:spcBef>
              <a:buNone/>
              <a:defRPr sz="1800" b="1">
                <a:solidFill>
                  <a:srgbClr val="00313C"/>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93824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39" name="Text Placeholder 8"/>
          <p:cNvSpPr>
            <a:spLocks noGrp="1"/>
          </p:cNvSpPr>
          <p:nvPr>
            <p:ph type="body" sz="quarter" idx="10"/>
          </p:nvPr>
        </p:nvSpPr>
        <p:spPr>
          <a:xfrm>
            <a:off x="251520" y="1275605"/>
            <a:ext cx="7056784" cy="2736305"/>
          </a:xfrm>
        </p:spPr>
        <p:txBody>
          <a:bodyPr anchor="b" anchorCtr="0"/>
          <a:lstStyle>
            <a:lvl1pPr marL="0" indent="0">
              <a:spcAft>
                <a:spcPts val="0"/>
              </a:spcAft>
              <a:buFontTx/>
              <a:buNone/>
              <a:defRPr sz="4000" b="0">
                <a:solidFill>
                  <a:schemeClr val="accent1"/>
                </a:solidFill>
                <a:latin typeface="+mj-lt"/>
              </a:defRPr>
            </a:lvl1pPr>
            <a:lvl2pPr marL="0" indent="0">
              <a:lnSpc>
                <a:spcPct val="75000"/>
              </a:lnSpc>
              <a:spcAft>
                <a:spcPts val="850"/>
              </a:spcAft>
              <a:buNone/>
              <a:defRPr sz="3200" b="0">
                <a:solidFill>
                  <a:schemeClr val="bg1"/>
                </a:solidFill>
              </a:defRPr>
            </a:lvl2pPr>
            <a:lvl3pPr marL="0" indent="0">
              <a:buNone/>
              <a:defRPr sz="2200" b="1">
                <a:solidFill>
                  <a:srgbClr val="FFFFFF"/>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64123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 Option 1">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51520" y="2571750"/>
            <a:ext cx="3600400" cy="2160240"/>
          </a:xfrm>
        </p:spPr>
        <p:txBody>
          <a:bodyPr numCol="2" spcCol="360000">
            <a:normAutofit/>
          </a:bodyPr>
          <a:lstStyle>
            <a:lvl1pPr marL="0" indent="0" algn="l">
              <a:lnSpc>
                <a:spcPct val="90000"/>
              </a:lnSpc>
              <a:spcBef>
                <a:spcPts val="3000"/>
              </a:spcBef>
              <a:buNone/>
              <a:tabLst/>
              <a:defRPr sz="1600" b="1">
                <a:solidFill>
                  <a:schemeClr val="tx1"/>
                </a:solidFill>
              </a:defRPr>
            </a:lvl1pPr>
            <a:lvl2pPr marL="0" indent="0" algn="l">
              <a:lnSpc>
                <a:spcPct val="90000"/>
              </a:lnSpc>
              <a:spcBef>
                <a:spcPts val="0"/>
              </a:spcBef>
              <a:spcAft>
                <a:spcPts val="563"/>
              </a:spcAft>
              <a:buNone/>
              <a:tabLst/>
              <a:defRPr sz="1600">
                <a:solidFill>
                  <a:schemeClr val="tx1"/>
                </a:solidFill>
              </a:defRPr>
            </a:lvl2pPr>
            <a:lvl3pPr marL="0" indent="0" algn="l">
              <a:lnSpc>
                <a:spcPct val="90000"/>
              </a:lnSpc>
              <a:spcBef>
                <a:spcPts val="0"/>
              </a:spcBef>
              <a:buNone/>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sp>
        <p:nvSpPr>
          <p:cNvPr id="23" name="Title 22"/>
          <p:cNvSpPr>
            <a:spLocks noGrp="1"/>
          </p:cNvSpPr>
          <p:nvPr>
            <p:ph type="title"/>
          </p:nvPr>
        </p:nvSpPr>
        <p:spPr>
          <a:xfrm>
            <a:off x="251521" y="915566"/>
            <a:ext cx="3600399" cy="1440160"/>
          </a:xfrm>
        </p:spPr>
        <p:txBody>
          <a:bodyPr anchor="b" anchorCtr="0">
            <a:noAutofit/>
          </a:bodyPr>
          <a:lstStyle>
            <a:lvl1pPr>
              <a:defRPr sz="3200">
                <a:solidFill>
                  <a:schemeClr val="accent3"/>
                </a:solidFill>
              </a:defRPr>
            </a:lvl1pPr>
          </a:lstStyle>
          <a:p>
            <a:r>
              <a:rPr lang="en-US"/>
              <a:t>Click to edit Master title style</a:t>
            </a:r>
            <a:endParaRPr lang="en-AU"/>
          </a:p>
        </p:txBody>
      </p:sp>
      <p:sp>
        <p:nvSpPr>
          <p:cNvPr id="27" name="Rectangle 26"/>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Rectangle 43"/>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pic>
        <p:nvPicPr>
          <p:cNvPr id="46" name="Picture 45"/>
          <p:cNvPicPr>
            <a:picLocks noChangeAspect="1"/>
          </p:cNvPicPr>
          <p:nvPr userDrawn="1"/>
        </p:nvPicPr>
        <p:blipFill>
          <a:blip r:embed="rId2"/>
          <a:stretch>
            <a:fillRect/>
          </a:stretch>
        </p:blipFill>
        <p:spPr>
          <a:xfrm>
            <a:off x="251520" y="267494"/>
            <a:ext cx="720080" cy="720080"/>
          </a:xfrm>
          <a:prstGeom prst="rect">
            <a:avLst/>
          </a:prstGeom>
        </p:spPr>
      </p:pic>
    </p:spTree>
    <p:extLst>
      <p:ext uri="{BB962C8B-B14F-4D97-AF65-F5344CB8AC3E}">
        <p14:creationId xmlns:p14="http://schemas.microsoft.com/office/powerpoint/2010/main" val="463021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ank You Option 2">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51520" y="1851670"/>
            <a:ext cx="3600400" cy="2847245"/>
          </a:xfrm>
        </p:spPr>
        <p:txBody>
          <a:bodyPr numCol="2" spcCol="360000">
            <a:normAutofit/>
          </a:bodyPr>
          <a:lstStyle>
            <a:lvl1pPr marL="0" indent="0" algn="l">
              <a:lnSpc>
                <a:spcPct val="90000"/>
              </a:lnSpc>
              <a:spcBef>
                <a:spcPts val="3000"/>
              </a:spcBef>
              <a:buNone/>
              <a:tabLst/>
              <a:defRPr sz="1600" b="1">
                <a:solidFill>
                  <a:schemeClr val="tx1"/>
                </a:solidFill>
              </a:defRPr>
            </a:lvl1pPr>
            <a:lvl2pPr marL="0" indent="0" algn="l">
              <a:lnSpc>
                <a:spcPct val="90000"/>
              </a:lnSpc>
              <a:spcBef>
                <a:spcPts val="0"/>
              </a:spcBef>
              <a:spcAft>
                <a:spcPts val="563"/>
              </a:spcAft>
              <a:buNone/>
              <a:tabLst/>
              <a:defRPr sz="1600">
                <a:solidFill>
                  <a:schemeClr val="tx1"/>
                </a:solidFill>
              </a:defRPr>
            </a:lvl2pPr>
            <a:lvl3pPr marL="0" indent="0" algn="l">
              <a:lnSpc>
                <a:spcPct val="90000"/>
              </a:lnSpc>
              <a:spcBef>
                <a:spcPts val="0"/>
              </a:spcBef>
              <a:buNone/>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sp>
        <p:nvSpPr>
          <p:cNvPr id="27" name="Rectangle 26"/>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Rectangle 28"/>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pic>
        <p:nvPicPr>
          <p:cNvPr id="43" name="Picture 42"/>
          <p:cNvPicPr>
            <a:picLocks noChangeAspect="1"/>
          </p:cNvPicPr>
          <p:nvPr userDrawn="1"/>
        </p:nvPicPr>
        <p:blipFill>
          <a:blip r:embed="rId2"/>
          <a:stretch>
            <a:fillRect/>
          </a:stretch>
        </p:blipFill>
        <p:spPr>
          <a:xfrm>
            <a:off x="251520" y="267494"/>
            <a:ext cx="720080" cy="720080"/>
          </a:xfrm>
          <a:prstGeom prst="rect">
            <a:avLst/>
          </a:prstGeom>
        </p:spPr>
      </p:pic>
      <p:sp>
        <p:nvSpPr>
          <p:cNvPr id="2" name="Title 1"/>
          <p:cNvSpPr>
            <a:spLocks noGrp="1"/>
          </p:cNvSpPr>
          <p:nvPr>
            <p:ph type="title"/>
          </p:nvPr>
        </p:nvSpPr>
        <p:spPr>
          <a:xfrm>
            <a:off x="251520" y="1136676"/>
            <a:ext cx="3672408" cy="639365"/>
          </a:xfrm>
        </p:spPr>
        <p:txBody>
          <a:bodyPr>
            <a:noAutofit/>
          </a:bodyPr>
          <a:lstStyle>
            <a:lvl1pPr>
              <a:defRPr sz="2800"/>
            </a:lvl1pPr>
          </a:lstStyle>
          <a:p>
            <a:r>
              <a:rPr lang="en-US"/>
              <a:t>Click to edit Master title style</a:t>
            </a:r>
            <a:endParaRPr lang="en-AU"/>
          </a:p>
        </p:txBody>
      </p:sp>
    </p:spTree>
    <p:extLst>
      <p:ext uri="{BB962C8B-B14F-4D97-AF65-F5344CB8AC3E}">
        <p14:creationId xmlns:p14="http://schemas.microsoft.com/office/powerpoint/2010/main" val="463021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683BB-E3AD-8347-57A1-C315415C03FD}"/>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1C2076E-3170-544A-4FAB-AEE8E76C0159}"/>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35735772-73F0-6F15-B6A1-B484A4DF8798}"/>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5" name="Footer Placeholder 4">
            <a:extLst>
              <a:ext uri="{FF2B5EF4-FFF2-40B4-BE49-F238E27FC236}">
                <a16:creationId xmlns:a16="http://schemas.microsoft.com/office/drawing/2014/main" id="{F0D6C398-A067-FBA4-0097-1E5E686BBA2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722E19B-4ACC-DE90-2C42-A6A4307697C8}"/>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451122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251520" y="1779662"/>
            <a:ext cx="3600400" cy="1728192"/>
          </a:xfrm>
        </p:spPr>
        <p:txBody>
          <a:bodyPr anchor="b" anchorCtr="0">
            <a:normAutofit/>
          </a:bodyPr>
          <a:lstStyle>
            <a:lvl1pPr algn="l">
              <a:lnSpc>
                <a:spcPct val="90000"/>
              </a:lnSpc>
              <a:defRPr lang="en-US" sz="3200" b="0" kern="1200">
                <a:solidFill>
                  <a:schemeClr val="accent3"/>
                </a:solidFill>
                <a:latin typeface="+mj-lt"/>
                <a:ea typeface="+mj-ea"/>
                <a:cs typeface="+mj-cs"/>
              </a:defRPr>
            </a:lvl1pPr>
          </a:lstStyle>
          <a:p>
            <a:r>
              <a:rPr lang="en-US"/>
              <a:t>Click to edit Master title style</a:t>
            </a:r>
            <a:endParaRPr lang="en-AU"/>
          </a:p>
        </p:txBody>
      </p:sp>
      <p:sp>
        <p:nvSpPr>
          <p:cNvPr id="3" name="Subtitle 2"/>
          <p:cNvSpPr>
            <a:spLocks noGrp="1"/>
          </p:cNvSpPr>
          <p:nvPr userDrawn="1">
            <p:ph type="subTitle" idx="1"/>
          </p:nvPr>
        </p:nvSpPr>
        <p:spPr>
          <a:xfrm>
            <a:off x="251520" y="3651870"/>
            <a:ext cx="3600400" cy="576064"/>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pic>
        <p:nvPicPr>
          <p:cNvPr id="9" name="Picture 8"/>
          <p:cNvPicPr>
            <a:picLocks noChangeAspect="1"/>
          </p:cNvPicPr>
          <p:nvPr userDrawn="1"/>
        </p:nvPicPr>
        <p:blipFill>
          <a:blip r:embed="rId2"/>
          <a:stretch>
            <a:fillRect/>
          </a:stretch>
        </p:blipFill>
        <p:spPr>
          <a:xfrm>
            <a:off x="251520" y="267494"/>
            <a:ext cx="720080" cy="720080"/>
          </a:xfrm>
          <a:prstGeom prst="rect">
            <a:avLst/>
          </a:prstGeom>
        </p:spPr>
      </p:pic>
      <p:sp>
        <p:nvSpPr>
          <p:cNvPr id="11" name="Rectangle 10"/>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sp>
        <p:nvSpPr>
          <p:cNvPr id="6" name="Picture Placeholder 5"/>
          <p:cNvSpPr>
            <a:spLocks noGrp="1"/>
          </p:cNvSpPr>
          <p:nvPr>
            <p:ph type="pic" sz="quarter" idx="10"/>
          </p:nvPr>
        </p:nvSpPr>
        <p:spPr>
          <a:xfrm>
            <a:off x="4571999"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Tree>
    <p:extLst>
      <p:ext uri="{BB962C8B-B14F-4D97-AF65-F5344CB8AC3E}">
        <p14:creationId xmlns:p14="http://schemas.microsoft.com/office/powerpoint/2010/main" val="294196142"/>
      </p:ext>
    </p:extLst>
  </p:cSld>
  <p:clrMapOvr>
    <a:masterClrMapping/>
  </p:clrMapOvr>
  <p:extLst>
    <p:ext uri="{DCECCB84-F9BA-43D5-87BE-67443E8EF086}">
      <p15:sldGuideLst xmlns:p15="http://schemas.microsoft.com/office/powerpoint/2012/main">
        <p15:guide id="1" pos="158" userDrawn="1">
          <p15:clr>
            <a:srgbClr val="FBAE40"/>
          </p15:clr>
        </p15:guide>
        <p15:guide id="2" orient="horz" pos="1620">
          <p15:clr>
            <a:srgbClr val="FBAE40"/>
          </p15:clr>
        </p15:guide>
        <p15:guide id="3" pos="2880" userDrawn="1">
          <p15:clr>
            <a:srgbClr val="FBAE40"/>
          </p15:clr>
        </p15:guide>
        <p15:guide id="4" pos="560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D4B3F-B878-F9AF-05E8-34BC363F62B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DF226B7-3908-29EB-3DE2-96A33CC564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67A55B1-6A0B-0DF3-5B44-58383B01C09D}"/>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5" name="Footer Placeholder 4">
            <a:extLst>
              <a:ext uri="{FF2B5EF4-FFF2-40B4-BE49-F238E27FC236}">
                <a16:creationId xmlns:a16="http://schemas.microsoft.com/office/drawing/2014/main" id="{14AB37FF-3D75-C97D-68F9-8F731993163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4B72A23-6F09-F90E-B10D-586BF3276F0D}"/>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1510104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F4AE8-2F67-38F9-B1FC-A5D58406B7CB}"/>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BA57629-5E7D-0811-78D9-681D2B29040C}"/>
              </a:ext>
            </a:extLst>
          </p:cNvPr>
          <p:cNvSpPr>
            <a:spLocks noGrp="1"/>
          </p:cNvSpPr>
          <p:nvPr>
            <p:ph type="body" idx="1"/>
          </p:nvPr>
        </p:nvSpPr>
        <p:spPr>
          <a:xfrm>
            <a:off x="623888" y="3441700"/>
            <a:ext cx="7886700" cy="1125538"/>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DD1C93-E68D-E666-6031-4DCD8BA3AC26}"/>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5" name="Footer Placeholder 4">
            <a:extLst>
              <a:ext uri="{FF2B5EF4-FFF2-40B4-BE49-F238E27FC236}">
                <a16:creationId xmlns:a16="http://schemas.microsoft.com/office/drawing/2014/main" id="{CBD82538-6299-1CCB-3235-C1B038A4EFE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3D9754-11AF-422B-A329-E6D2FF02B272}"/>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198576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F8F9F-2EAF-603A-F36B-A1BFF808279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158ED26-8777-659D-0350-2B2D9F0AF7C9}"/>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3BB4086A-2567-9DDA-FCC4-EF5C2AA6E723}"/>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054ECA98-5454-6960-169A-8F7742E3842B}"/>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6" name="Footer Placeholder 5">
            <a:extLst>
              <a:ext uri="{FF2B5EF4-FFF2-40B4-BE49-F238E27FC236}">
                <a16:creationId xmlns:a16="http://schemas.microsoft.com/office/drawing/2014/main" id="{0B2D39D1-D3D2-446A-0800-3EA9E14866A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734F835-9DEC-8C4E-0DAB-030832EDB16C}"/>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8533325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E504B-9F5E-99C7-A7EB-BCE282529BD1}"/>
              </a:ext>
            </a:extLst>
          </p:cNvPr>
          <p:cNvSpPr>
            <a:spLocks noGrp="1"/>
          </p:cNvSpPr>
          <p:nvPr>
            <p:ph type="title"/>
          </p:nvPr>
        </p:nvSpPr>
        <p:spPr>
          <a:xfrm>
            <a:off x="630238" y="274638"/>
            <a:ext cx="7886700" cy="993775"/>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1D8B736-FB51-0EA6-AC85-81BA86E4A49E}"/>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7DCCCE-441B-10C9-AA1C-9EB5089131C4}"/>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453F8AF-B2D6-1BFC-B5DD-D09006FC1156}"/>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D3FE2C-7831-9F41-5CED-05173C713839}"/>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1B04DFD-2820-0605-FC39-B11046056A7D}"/>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8" name="Footer Placeholder 7">
            <a:extLst>
              <a:ext uri="{FF2B5EF4-FFF2-40B4-BE49-F238E27FC236}">
                <a16:creationId xmlns:a16="http://schemas.microsoft.com/office/drawing/2014/main" id="{E0B83ECE-D36B-791A-213A-C6D98B2418D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C450310-0BE6-E3D9-CCF7-37E7681ACC2B}"/>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9062154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CFDDA-E108-DF6E-928E-E876ECE9D07E}"/>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60F70DDA-986A-3930-9268-42C934029768}"/>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4" name="Footer Placeholder 3">
            <a:extLst>
              <a:ext uri="{FF2B5EF4-FFF2-40B4-BE49-F238E27FC236}">
                <a16:creationId xmlns:a16="http://schemas.microsoft.com/office/drawing/2014/main" id="{C199349D-31F9-4819-CE32-3CCB4937251C}"/>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E63AAA09-BD1C-97B1-050F-34DD05774683}"/>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534183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E62642-A71E-2866-E3AE-22FB917729C0}"/>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3" name="Footer Placeholder 2">
            <a:extLst>
              <a:ext uri="{FF2B5EF4-FFF2-40B4-BE49-F238E27FC236}">
                <a16:creationId xmlns:a16="http://schemas.microsoft.com/office/drawing/2014/main" id="{32981345-EA61-E4FD-1384-ACE046A3770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5075A13B-EF05-6B69-F6DF-FF2A3A4557E1}"/>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4643510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9D50E-2967-C4AA-AA2E-3EF4143F0DBA}"/>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E43B09D-B244-5DBA-A506-4A2ED0D97D8E}"/>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BC953BF-45B3-8BFE-96EE-4C4A84BC28F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627F64-85C0-8970-FE41-49C9536E233C}"/>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6" name="Footer Placeholder 5">
            <a:extLst>
              <a:ext uri="{FF2B5EF4-FFF2-40B4-BE49-F238E27FC236}">
                <a16:creationId xmlns:a16="http://schemas.microsoft.com/office/drawing/2014/main" id="{77943E0E-F5BE-105B-A919-DCD88363BF2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495C8B9-242E-4A4F-3384-61238DCB8C98}"/>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23791977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4D902-B5E2-E802-09F7-6562D660C88B}"/>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47D6F992-9DF5-C4AB-B770-AD9E6B9D142B}"/>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DF0A81E-B0B4-90E6-6EB2-29E8A2D532AF}"/>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3E9B77-FB0B-96A3-0065-A9CB73AE46AC}"/>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6" name="Footer Placeholder 5">
            <a:extLst>
              <a:ext uri="{FF2B5EF4-FFF2-40B4-BE49-F238E27FC236}">
                <a16:creationId xmlns:a16="http://schemas.microsoft.com/office/drawing/2014/main" id="{E9708330-6934-BFC6-CBDF-7E57D5838B8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F615CA1-3E63-3710-E964-8606DFD15A6B}"/>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9029459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B404-7295-4F3E-113C-A832688C3FA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5A56B3E-2A6A-97D9-0D81-19684512DB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2170AA7-EE7A-3039-DD89-03ECE4CD903E}"/>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5" name="Footer Placeholder 4">
            <a:extLst>
              <a:ext uri="{FF2B5EF4-FFF2-40B4-BE49-F238E27FC236}">
                <a16:creationId xmlns:a16="http://schemas.microsoft.com/office/drawing/2014/main" id="{76E411CB-8DA2-21CB-EF5E-2AD8DD5228A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FDC0D9C-FD1D-39F5-B45A-63B750EF414F}"/>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385651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7A282D-2298-A60C-72F0-3BB233CC3B6D}"/>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093A9B0-B2AC-DFB0-DFDE-6713DA35469F}"/>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2EA588-B4BB-3255-0539-BA49949897C3}"/>
              </a:ext>
            </a:extLst>
          </p:cNvPr>
          <p:cNvSpPr>
            <a:spLocks noGrp="1"/>
          </p:cNvSpPr>
          <p:nvPr>
            <p:ph type="dt" sz="half" idx="10"/>
          </p:nvPr>
        </p:nvSpPr>
        <p:spPr/>
        <p:txBody>
          <a:bodyPr/>
          <a:lstStyle/>
          <a:p>
            <a:fld id="{1F4E9509-BC72-4A9F-B16E-843EE8A24B21}" type="datetimeFigureOut">
              <a:rPr lang="en-AU" smtClean="0"/>
              <a:t>15/04/2026</a:t>
            </a:fld>
            <a:endParaRPr lang="en-AU"/>
          </a:p>
        </p:txBody>
      </p:sp>
      <p:sp>
        <p:nvSpPr>
          <p:cNvPr id="5" name="Footer Placeholder 4">
            <a:extLst>
              <a:ext uri="{FF2B5EF4-FFF2-40B4-BE49-F238E27FC236}">
                <a16:creationId xmlns:a16="http://schemas.microsoft.com/office/drawing/2014/main" id="{B4A36FED-A48A-26FB-FD4F-D50CFE7429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D65CA9F-098E-ED20-8D1C-B3FB028D02BD}"/>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264471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latin typeface="+mj-lt"/>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8096133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p>
            <a:r>
              <a:rPr lang="en-US"/>
              <a:t>Click to edit Master title style</a:t>
            </a:r>
            <a:endParaRPr lang="en-AU"/>
          </a:p>
        </p:txBody>
      </p:sp>
      <p:sp>
        <p:nvSpPr>
          <p:cNvPr id="6" name="Footer Placeholder 5"/>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875110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dark">
    <p:bg>
      <p:bgPr>
        <a:solidFill>
          <a:schemeClr val="accent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001D34"/>
          </a:solidFill>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7" name="Slide Number Placeholder 6"/>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683417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AU"/>
          </a:p>
        </p:txBody>
      </p:sp>
      <p:sp>
        <p:nvSpPr>
          <p:cNvPr id="3" name="Content Placeholder 2"/>
          <p:cNvSpPr>
            <a:spLocks noGrp="1"/>
          </p:cNvSpPr>
          <p:nvPr>
            <p:ph idx="1"/>
          </p:nvPr>
        </p:nvSpPr>
        <p:spPr/>
        <p:txBody>
          <a:bodyPr numCol="2" spcCol="360000"/>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Footer Placeholder 3"/>
          <p:cNvSpPr>
            <a:spLocks noGrp="1"/>
          </p:cNvSpPr>
          <p:nvPr>
            <p:ph type="ftr" sz="quarter" idx="10"/>
          </p:nvPr>
        </p:nvSpPr>
        <p:spPr/>
        <p:txBody>
          <a:bodyPr/>
          <a:lstStyle/>
          <a:p>
            <a:r>
              <a:rPr lang="en-AU"/>
              <a:t>Presentation title  |  Presenter name</a:t>
            </a:r>
          </a:p>
        </p:txBody>
      </p:sp>
      <p:sp>
        <p:nvSpPr>
          <p:cNvPr id="6" name="Slide Number Placeholder 5"/>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0424289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2" y="1707654"/>
            <a:ext cx="8640958" cy="3024336"/>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Text Placeholder 7"/>
          <p:cNvSpPr>
            <a:spLocks noGrp="1"/>
          </p:cNvSpPr>
          <p:nvPr>
            <p:ph type="body" sz="quarter" idx="13" hasCustomPrompt="1"/>
          </p:nvPr>
        </p:nvSpPr>
        <p:spPr>
          <a:xfrm>
            <a:off x="261850" y="843558"/>
            <a:ext cx="8630630" cy="639900"/>
          </a:xfrm>
        </p:spPr>
        <p:txBody>
          <a:bodyPr>
            <a:normAutofit/>
          </a:bodyPr>
          <a:lstStyle>
            <a:lvl1pPr marL="0" indent="0">
              <a:lnSpc>
                <a:spcPct val="100000"/>
              </a:lnSpc>
              <a:spcBef>
                <a:spcPts val="0"/>
              </a:spcBef>
              <a:spcAft>
                <a:spcPts val="0"/>
              </a:spcAft>
              <a:buNone/>
              <a:defRPr sz="2800" b="0">
                <a:solidFill>
                  <a:schemeClr val="accent3"/>
                </a:solidFill>
                <a:latin typeface="Gotham Rounded Medium" panose="02000000000000000000" pitchFamily="50" charset="0"/>
              </a:defRPr>
            </a:lvl1pPr>
            <a:lvl2pPr marL="0" indent="0">
              <a:lnSpc>
                <a:spcPct val="80000"/>
              </a:lnSpc>
              <a:spcBef>
                <a:spcPts val="0"/>
              </a:spcBef>
              <a:buNone/>
              <a:defRPr sz="2200" b="0">
                <a:solidFill>
                  <a:schemeClr val="accent2"/>
                </a:solidFill>
              </a:defRPr>
            </a:lvl2pPr>
            <a:lvl3pPr>
              <a:buNone/>
              <a:defRPr sz="2800">
                <a:solidFill>
                  <a:srgbClr val="00A9CE"/>
                </a:solidFill>
              </a:defRPr>
            </a:lvl3pPr>
            <a:lvl4pPr>
              <a:buNone/>
              <a:defRPr sz="2800">
                <a:solidFill>
                  <a:srgbClr val="00A9CE"/>
                </a:solidFill>
              </a:defRPr>
            </a:lvl4pPr>
            <a:lvl5pPr>
              <a:buNone/>
              <a:defRPr sz="2800">
                <a:solidFill>
                  <a:srgbClr val="00A9CE"/>
                </a:solidFill>
              </a:defRPr>
            </a:lvl5pPr>
          </a:lstStyle>
          <a:p>
            <a:pPr lvl="0"/>
            <a:r>
              <a:rPr lang="en-US"/>
              <a:t>Click to edit Master title style</a:t>
            </a:r>
          </a:p>
          <a:p>
            <a:pPr lvl="1"/>
            <a:r>
              <a:rPr lang="en-US"/>
              <a:t>Second level</a:t>
            </a:r>
          </a:p>
        </p:txBody>
      </p:sp>
      <p:sp>
        <p:nvSpPr>
          <p:cNvPr id="2" name="Footer Placeholder 1"/>
          <p:cNvSpPr>
            <a:spLocks noGrp="1"/>
          </p:cNvSpPr>
          <p:nvPr>
            <p:ph type="ftr" sz="quarter" idx="14"/>
          </p:nvPr>
        </p:nvSpPr>
        <p:spPr/>
        <p:txBody>
          <a:bodyPr/>
          <a:lstStyle/>
          <a:p>
            <a:r>
              <a:rPr lang="en-AU"/>
              <a:t>Presentation title  |  Presenter name</a:t>
            </a:r>
          </a:p>
        </p:txBody>
      </p:sp>
      <p:sp>
        <p:nvSpPr>
          <p:cNvPr id="4" name="Slide Number Placeholder 3"/>
          <p:cNvSpPr>
            <a:spLocks noGrp="1"/>
          </p:cNvSpPr>
          <p:nvPr>
            <p:ph type="sldNum" sz="quarter" idx="15"/>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91794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74295"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9470589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half horizontal image (about us only)">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0" y="2767500"/>
            <a:ext cx="9143999" cy="23760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4" name="Title 3"/>
          <p:cNvSpPr>
            <a:spLocks noGrp="1"/>
          </p:cNvSpPr>
          <p:nvPr>
            <p:ph type="title"/>
          </p:nvPr>
        </p:nvSpPr>
        <p:spPr>
          <a:xfrm>
            <a:off x="251520" y="805458"/>
            <a:ext cx="8640960" cy="639365"/>
          </a:xfrm>
        </p:spPr>
        <p:txBody>
          <a:bodyPr/>
          <a:lstStyle/>
          <a:p>
            <a:r>
              <a:rPr lang="en-US"/>
              <a:t>Click to edit Master title style</a:t>
            </a:r>
            <a:endParaRPr lang="en-AU"/>
          </a:p>
        </p:txBody>
      </p:sp>
    </p:spTree>
    <p:extLst>
      <p:ext uri="{BB962C8B-B14F-4D97-AF65-F5344CB8AC3E}">
        <p14:creationId xmlns:p14="http://schemas.microsoft.com/office/powerpoint/2010/main" val="17354810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 half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33063"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4788026" y="1588888"/>
            <a:ext cx="4032446"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4788024" y="843558"/>
            <a:ext cx="4032448" cy="639365"/>
          </a:xfrm>
        </p:spPr>
        <p:txBody>
          <a:bodyPr>
            <a:noAutofit/>
          </a:bodyPr>
          <a:lstStyle>
            <a:lvl1pPr>
              <a:defRPr sz="2800"/>
            </a:lvl1pPr>
          </a:lstStyle>
          <a:p>
            <a:r>
              <a:rPr lang="en-US"/>
              <a:t>Click to edit Master title style</a:t>
            </a:r>
            <a:endParaRPr lang="en-AU"/>
          </a:p>
        </p:txBody>
      </p:sp>
      <p:sp>
        <p:nvSpPr>
          <p:cNvPr id="6" name="Footer Placeholder 5"/>
          <p:cNvSpPr>
            <a:spLocks noGrp="1"/>
          </p:cNvSpPr>
          <p:nvPr>
            <p:ph type="ftr" sz="quarter" idx="10"/>
          </p:nvPr>
        </p:nvSpPr>
        <p:spPr>
          <a:xfrm>
            <a:off x="5137875" y="4916350"/>
            <a:ext cx="3682598" cy="95510"/>
          </a:xfrm>
        </p:spPr>
        <p:txBody>
          <a:bodyPr/>
          <a:lstStyle/>
          <a:p>
            <a:r>
              <a:rPr lang="en-AU"/>
              <a:t>Presentation title  |  Presenter name</a:t>
            </a:r>
          </a:p>
        </p:txBody>
      </p:sp>
      <p:sp>
        <p:nvSpPr>
          <p:cNvPr id="7" name="Slide Number Placeholder 6"/>
          <p:cNvSpPr>
            <a:spLocks noGrp="1"/>
          </p:cNvSpPr>
          <p:nvPr>
            <p:ph type="sldNum" sz="quarter" idx="11"/>
          </p:nvPr>
        </p:nvSpPr>
        <p:spPr>
          <a:xfrm>
            <a:off x="4790081" y="4916350"/>
            <a:ext cx="288789" cy="95510"/>
          </a:xfrm>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0573143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and Content + quarter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0" y="0"/>
            <a:ext cx="2282400"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2555778" y="1550788"/>
            <a:ext cx="6336702"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2555776" y="805458"/>
            <a:ext cx="6336704" cy="639365"/>
          </a:xfrm>
        </p:spPr>
        <p:txBody>
          <a:bodyPr/>
          <a:lstStyle/>
          <a:p>
            <a:r>
              <a:rPr lang="en-US"/>
              <a:t>Click to edit Master title style</a:t>
            </a:r>
            <a:endParaRPr lang="en-AU"/>
          </a:p>
        </p:txBody>
      </p:sp>
      <p:sp>
        <p:nvSpPr>
          <p:cNvPr id="6" name="Footer Placeholder 5"/>
          <p:cNvSpPr>
            <a:spLocks noGrp="1"/>
          </p:cNvSpPr>
          <p:nvPr>
            <p:ph type="ftr" sz="quarter" idx="10"/>
          </p:nvPr>
        </p:nvSpPr>
        <p:spPr>
          <a:xfrm>
            <a:off x="2905626" y="4878250"/>
            <a:ext cx="5986853" cy="95510"/>
          </a:xfrm>
        </p:spPr>
        <p:txBody>
          <a:bodyPr/>
          <a:lstStyle/>
          <a:p>
            <a:r>
              <a:rPr lang="en-AU"/>
              <a:t>Presentation title  |  Presenter name</a:t>
            </a:r>
          </a:p>
        </p:txBody>
      </p:sp>
      <p:sp>
        <p:nvSpPr>
          <p:cNvPr id="7" name="Slide Number Placeholder 6"/>
          <p:cNvSpPr>
            <a:spLocks noGrp="1"/>
          </p:cNvSpPr>
          <p:nvPr>
            <p:ph type="sldNum" sz="quarter" idx="11"/>
          </p:nvPr>
        </p:nvSpPr>
        <p:spPr>
          <a:xfrm>
            <a:off x="2557833" y="4878250"/>
            <a:ext cx="288789" cy="95510"/>
          </a:xfrm>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3727443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Footer Placeholder 2"/>
          <p:cNvSpPr>
            <a:spLocks noGrp="1"/>
          </p:cNvSpPr>
          <p:nvPr>
            <p:ph type="ftr" sz="quarter" idx="10"/>
          </p:nvPr>
        </p:nvSpPr>
        <p:spPr/>
        <p:txBody>
          <a:bodyPr/>
          <a:lstStyle/>
          <a:p>
            <a:r>
              <a:rPr lang="en-AU"/>
              <a:t>Presentation title  |  Presenter name</a:t>
            </a:r>
          </a:p>
        </p:txBody>
      </p:sp>
      <p:sp>
        <p:nvSpPr>
          <p:cNvPr id="5" name="Slide Number Placeholder 4"/>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852962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 dark">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Footer Placeholder 2"/>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5" name="Slide Number Placeholder 4"/>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72348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dark">
    <p:bg>
      <p:bgPr>
        <a:solidFill>
          <a:schemeClr val="accent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001D34"/>
          </a:solidFill>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7" name="Slide Number Placeholder 6"/>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2242697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Presentation title  |  Presenter name</a:t>
            </a:r>
          </a:p>
        </p:txBody>
      </p:sp>
      <p:sp>
        <p:nvSpPr>
          <p:cNvPr id="4" name="Slide Number Placeholder 3"/>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890315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39" name="Text Placeholder 8"/>
          <p:cNvSpPr>
            <a:spLocks noGrp="1"/>
          </p:cNvSpPr>
          <p:nvPr>
            <p:ph type="body" sz="quarter" idx="10"/>
          </p:nvPr>
        </p:nvSpPr>
        <p:spPr>
          <a:xfrm>
            <a:off x="251520" y="1275605"/>
            <a:ext cx="7056784" cy="2736305"/>
          </a:xfrm>
        </p:spPr>
        <p:txBody>
          <a:bodyPr anchor="b" anchorCtr="0"/>
          <a:lstStyle>
            <a:lvl1pPr marL="0" indent="0">
              <a:spcAft>
                <a:spcPts val="0"/>
              </a:spcAft>
              <a:buFontTx/>
              <a:buNone/>
              <a:defRPr sz="4000" b="0">
                <a:solidFill>
                  <a:schemeClr val="accent1"/>
                </a:solidFill>
                <a:latin typeface="+mj-lt"/>
              </a:defRPr>
            </a:lvl1pPr>
            <a:lvl2pPr marL="0" indent="0">
              <a:lnSpc>
                <a:spcPct val="75000"/>
              </a:lnSpc>
              <a:spcAft>
                <a:spcPts val="850"/>
              </a:spcAft>
              <a:buNone/>
              <a:defRPr sz="3200" b="0">
                <a:solidFill>
                  <a:schemeClr val="bg1"/>
                </a:solidFill>
              </a:defRPr>
            </a:lvl2pPr>
            <a:lvl3pPr marL="0" indent="0">
              <a:buNone/>
              <a:defRPr sz="2200" b="1">
                <a:solidFill>
                  <a:srgbClr val="FFFFFF"/>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661322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20538"/>
            <a:ext cx="9144000" cy="25956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userDrawn="1">
            <p:ph type="ctrTitle"/>
          </p:nvPr>
        </p:nvSpPr>
        <p:spPr>
          <a:xfrm>
            <a:off x="251520" y="2859782"/>
            <a:ext cx="7930032" cy="1153507"/>
          </a:xfrm>
        </p:spPr>
        <p:txBody>
          <a:bodyPr anchor="b" anchorCtr="0">
            <a:normAutofit/>
          </a:bodyPr>
          <a:lstStyle>
            <a:lvl1pPr algn="l">
              <a:lnSpc>
                <a:spcPct val="90000"/>
              </a:lnSpc>
              <a:defRPr sz="3600" b="0">
                <a:solidFill>
                  <a:schemeClr val="accent3"/>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4096622"/>
            <a:ext cx="7200800" cy="273948"/>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7" name="Rectangle 6"/>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pic>
        <p:nvPicPr>
          <p:cNvPr id="8" name="Picture 7"/>
          <p:cNvPicPr>
            <a:picLocks noChangeAspect="1"/>
          </p:cNvPicPr>
          <p:nvPr userDrawn="1"/>
        </p:nvPicPr>
        <p:blipFill>
          <a:blip r:embed="rId2"/>
          <a:stretch>
            <a:fillRect/>
          </a:stretch>
        </p:blipFill>
        <p:spPr>
          <a:xfrm>
            <a:off x="8181552" y="4177358"/>
            <a:ext cx="720080" cy="720080"/>
          </a:xfrm>
          <a:prstGeom prst="rect">
            <a:avLst/>
          </a:prstGeom>
        </p:spPr>
      </p:pic>
    </p:spTree>
    <p:extLst>
      <p:ext uri="{BB962C8B-B14F-4D97-AF65-F5344CB8AC3E}">
        <p14:creationId xmlns:p14="http://schemas.microsoft.com/office/powerpoint/2010/main" val="3218432992"/>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Slide +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251520" y="2859782"/>
            <a:ext cx="7930032" cy="1153507"/>
          </a:xfrm>
        </p:spPr>
        <p:txBody>
          <a:bodyPr anchor="b" anchorCtr="0">
            <a:normAutofit/>
          </a:bodyPr>
          <a:lstStyle>
            <a:lvl1pPr algn="l">
              <a:lnSpc>
                <a:spcPct val="90000"/>
              </a:lnSpc>
              <a:defRPr sz="3600" b="0">
                <a:solidFill>
                  <a:schemeClr val="accent3"/>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4096622"/>
            <a:ext cx="7200800" cy="273948"/>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pic>
        <p:nvPicPr>
          <p:cNvPr id="9" name="Picture 8"/>
          <p:cNvPicPr>
            <a:picLocks noChangeAspect="1"/>
          </p:cNvPicPr>
          <p:nvPr userDrawn="1"/>
        </p:nvPicPr>
        <p:blipFill>
          <a:blip r:embed="rId2"/>
          <a:stretch>
            <a:fillRect/>
          </a:stretch>
        </p:blipFill>
        <p:spPr>
          <a:xfrm>
            <a:off x="8181552" y="4177358"/>
            <a:ext cx="720080" cy="720080"/>
          </a:xfrm>
          <a:prstGeom prst="rect">
            <a:avLst/>
          </a:prstGeom>
        </p:spPr>
      </p:pic>
      <p:sp>
        <p:nvSpPr>
          <p:cNvPr id="7" name="Rectangle 6"/>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sp>
        <p:nvSpPr>
          <p:cNvPr id="8" name="Picture Placeholder 5"/>
          <p:cNvSpPr>
            <a:spLocks noGrp="1"/>
          </p:cNvSpPr>
          <p:nvPr>
            <p:ph type="pic" sz="quarter" idx="10"/>
          </p:nvPr>
        </p:nvSpPr>
        <p:spPr>
          <a:xfrm>
            <a:off x="-1" y="0"/>
            <a:ext cx="9162000" cy="2577600"/>
          </a:xfrm>
          <a:solidFill>
            <a:schemeClr val="accent1"/>
          </a:solidFill>
          <a:ln>
            <a:noFill/>
          </a:ln>
        </p:spPr>
        <p:txBody>
          <a:bodyPr anchor="ctr" anchorCtr="0"/>
          <a:lstStyle>
            <a:lvl1pPr marL="0" indent="0" algn="ctr">
              <a:buNone/>
              <a:defRPr/>
            </a:lvl1pPr>
          </a:lstStyle>
          <a:p>
            <a:endParaRPr lang="en-AU"/>
          </a:p>
        </p:txBody>
      </p:sp>
    </p:spTree>
    <p:extLst>
      <p:ext uri="{BB962C8B-B14F-4D97-AF65-F5344CB8AC3E}">
        <p14:creationId xmlns:p14="http://schemas.microsoft.com/office/powerpoint/2010/main" val="518110496"/>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 partner logos">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20538"/>
            <a:ext cx="9144000" cy="25956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userDrawn="1">
            <p:ph type="ctrTitle"/>
          </p:nvPr>
        </p:nvSpPr>
        <p:spPr>
          <a:xfrm>
            <a:off x="251520" y="1203598"/>
            <a:ext cx="7930032" cy="1153507"/>
          </a:xfrm>
        </p:spPr>
        <p:txBody>
          <a:bodyPr anchor="b" anchorCtr="0">
            <a:normAutofit/>
          </a:bodyPr>
          <a:lstStyle>
            <a:lvl1pPr algn="l">
              <a:lnSpc>
                <a:spcPct val="90000"/>
              </a:lnSpc>
              <a:defRPr sz="3600" b="0">
                <a:solidFill>
                  <a:schemeClr val="bg1"/>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2922403"/>
            <a:ext cx="7200800" cy="273948"/>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7" name="Rectangle 6"/>
          <p:cNvSpPr/>
          <p:nvPr userDrawn="1"/>
        </p:nvSpPr>
        <p:spPr>
          <a:xfrm>
            <a:off x="6516216" y="582251"/>
            <a:ext cx="2385416" cy="138499"/>
          </a:xfrm>
          <a:prstGeom prst="rect">
            <a:avLst/>
          </a:prstGeom>
        </p:spPr>
        <p:txBody>
          <a:bodyPr wrap="square" lIns="0" tIns="0" rIns="0" bIns="0">
            <a:spAutoFit/>
          </a:bodyPr>
          <a:lstStyle/>
          <a:p>
            <a:pPr algn="r">
              <a:lnSpc>
                <a:spcPct val="90000"/>
              </a:lnSpc>
            </a:pPr>
            <a:r>
              <a:rPr lang="en-AU" sz="1000">
                <a:solidFill>
                  <a:schemeClr val="bg1"/>
                </a:solidFill>
              </a:rPr>
              <a:t>Australia’s National Science Agency</a:t>
            </a:r>
          </a:p>
        </p:txBody>
      </p:sp>
      <p:pic>
        <p:nvPicPr>
          <p:cNvPr id="9" name="Picture 8"/>
          <p:cNvPicPr>
            <a:picLocks noChangeAspect="1"/>
          </p:cNvPicPr>
          <p:nvPr userDrawn="1"/>
        </p:nvPicPr>
        <p:blipFill>
          <a:blip r:embed="rId2"/>
          <a:stretch>
            <a:fillRect/>
          </a:stretch>
        </p:blipFill>
        <p:spPr>
          <a:xfrm>
            <a:off x="251520" y="267494"/>
            <a:ext cx="720080" cy="720080"/>
          </a:xfrm>
          <a:prstGeom prst="rect">
            <a:avLst/>
          </a:prstGeom>
        </p:spPr>
      </p:pic>
    </p:spTree>
    <p:extLst>
      <p:ext uri="{BB962C8B-B14F-4D97-AF65-F5344CB8AC3E}">
        <p14:creationId xmlns:p14="http://schemas.microsoft.com/office/powerpoint/2010/main" val="729040451"/>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p>
            <a:r>
              <a:rPr lang="en-US"/>
              <a:t>Click to edit Master title style</a:t>
            </a:r>
            <a:endParaRPr lang="en-AU"/>
          </a:p>
        </p:txBody>
      </p:sp>
      <p:sp>
        <p:nvSpPr>
          <p:cNvPr id="6" name="Footer Placeholder 5"/>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1964031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 dark">
    <p:bg>
      <p:bgPr>
        <a:solidFill>
          <a:schemeClr val="accent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7" name="Slide Number Placeholder 6"/>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5142574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AU"/>
          </a:p>
        </p:txBody>
      </p:sp>
      <p:sp>
        <p:nvSpPr>
          <p:cNvPr id="3" name="Content Placeholder 2"/>
          <p:cNvSpPr>
            <a:spLocks noGrp="1"/>
          </p:cNvSpPr>
          <p:nvPr>
            <p:ph idx="1"/>
          </p:nvPr>
        </p:nvSpPr>
        <p:spPr/>
        <p:txBody>
          <a:bodyPr numCol="2" spcCol="360000"/>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Footer Placeholder 3"/>
          <p:cNvSpPr>
            <a:spLocks noGrp="1"/>
          </p:cNvSpPr>
          <p:nvPr>
            <p:ph type="ftr" sz="quarter" idx="10"/>
          </p:nvPr>
        </p:nvSpPr>
        <p:spPr/>
        <p:txBody>
          <a:bodyPr/>
          <a:lstStyle/>
          <a:p>
            <a:r>
              <a:rPr lang="en-AU"/>
              <a:t>Presentation title  |  Presenter name</a:t>
            </a:r>
          </a:p>
        </p:txBody>
      </p:sp>
      <p:sp>
        <p:nvSpPr>
          <p:cNvPr id="6" name="Slide Number Placeholder 5"/>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3239332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2" y="1131590"/>
            <a:ext cx="8640958" cy="3070944"/>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Text Placeholder 7"/>
          <p:cNvSpPr>
            <a:spLocks noGrp="1"/>
          </p:cNvSpPr>
          <p:nvPr>
            <p:ph type="body" sz="quarter" idx="13" hasCustomPrompt="1"/>
          </p:nvPr>
        </p:nvSpPr>
        <p:spPr>
          <a:xfrm>
            <a:off x="261850" y="267494"/>
            <a:ext cx="8630630" cy="639900"/>
          </a:xfrm>
        </p:spPr>
        <p:txBody>
          <a:bodyPr>
            <a:normAutofit/>
          </a:bodyPr>
          <a:lstStyle>
            <a:lvl1pPr marL="0" indent="0">
              <a:lnSpc>
                <a:spcPct val="100000"/>
              </a:lnSpc>
              <a:spcBef>
                <a:spcPts val="0"/>
              </a:spcBef>
              <a:spcAft>
                <a:spcPts val="0"/>
              </a:spcAft>
              <a:buNone/>
              <a:defRPr sz="2800" b="0">
                <a:solidFill>
                  <a:schemeClr val="accent3"/>
                </a:solidFill>
                <a:latin typeface="+mj-lt"/>
              </a:defRPr>
            </a:lvl1pPr>
            <a:lvl2pPr marL="0" indent="0">
              <a:lnSpc>
                <a:spcPct val="80000"/>
              </a:lnSpc>
              <a:spcBef>
                <a:spcPts val="0"/>
              </a:spcBef>
              <a:buNone/>
              <a:defRPr sz="2200" b="0">
                <a:solidFill>
                  <a:schemeClr val="accent2"/>
                </a:solidFill>
              </a:defRPr>
            </a:lvl2pPr>
            <a:lvl3pPr>
              <a:buNone/>
              <a:defRPr sz="2800">
                <a:solidFill>
                  <a:srgbClr val="00A9CE"/>
                </a:solidFill>
              </a:defRPr>
            </a:lvl3pPr>
            <a:lvl4pPr>
              <a:buNone/>
              <a:defRPr sz="2800">
                <a:solidFill>
                  <a:srgbClr val="00A9CE"/>
                </a:solidFill>
              </a:defRPr>
            </a:lvl4pPr>
            <a:lvl5pPr>
              <a:buNone/>
              <a:defRPr sz="2800">
                <a:solidFill>
                  <a:srgbClr val="00A9CE"/>
                </a:solidFill>
              </a:defRPr>
            </a:lvl5pPr>
          </a:lstStyle>
          <a:p>
            <a:pPr lvl="0"/>
            <a:r>
              <a:rPr lang="en-US"/>
              <a:t>Click to edit Master title style</a:t>
            </a:r>
          </a:p>
          <a:p>
            <a:pPr lvl="1"/>
            <a:r>
              <a:rPr lang="en-US"/>
              <a:t>Second level</a:t>
            </a:r>
          </a:p>
        </p:txBody>
      </p:sp>
      <p:sp>
        <p:nvSpPr>
          <p:cNvPr id="2" name="Footer Placeholder 1"/>
          <p:cNvSpPr>
            <a:spLocks noGrp="1"/>
          </p:cNvSpPr>
          <p:nvPr>
            <p:ph type="ftr" sz="quarter" idx="14"/>
          </p:nvPr>
        </p:nvSpPr>
        <p:spPr/>
        <p:txBody>
          <a:bodyPr/>
          <a:lstStyle/>
          <a:p>
            <a:r>
              <a:rPr lang="en-AU"/>
              <a:t>Presentation title  |  Presenter name</a:t>
            </a:r>
          </a:p>
        </p:txBody>
      </p:sp>
      <p:sp>
        <p:nvSpPr>
          <p:cNvPr id="4" name="Slide Number Placeholder 3"/>
          <p:cNvSpPr>
            <a:spLocks noGrp="1"/>
          </p:cNvSpPr>
          <p:nvPr>
            <p:ph type="sldNum" sz="quarter" idx="15"/>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8416861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251520" y="1131590"/>
            <a:ext cx="4038600" cy="3312368"/>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74295" y="1131590"/>
            <a:ext cx="4038600" cy="3312368"/>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865066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AU"/>
          </a:p>
        </p:txBody>
      </p:sp>
      <p:sp>
        <p:nvSpPr>
          <p:cNvPr id="3" name="Content Placeholder 2"/>
          <p:cNvSpPr>
            <a:spLocks noGrp="1"/>
          </p:cNvSpPr>
          <p:nvPr>
            <p:ph idx="1"/>
          </p:nvPr>
        </p:nvSpPr>
        <p:spPr/>
        <p:txBody>
          <a:bodyPr numCol="2" spcCol="360000"/>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Footer Placeholder 3"/>
          <p:cNvSpPr>
            <a:spLocks noGrp="1"/>
          </p:cNvSpPr>
          <p:nvPr>
            <p:ph type="ftr" sz="quarter" idx="10"/>
          </p:nvPr>
        </p:nvSpPr>
        <p:spPr/>
        <p:txBody>
          <a:bodyPr/>
          <a:lstStyle/>
          <a:p>
            <a:r>
              <a:rPr lang="en-AU"/>
              <a:t>Presentation title  |  Presenter name</a:t>
            </a:r>
          </a:p>
        </p:txBody>
      </p:sp>
      <p:sp>
        <p:nvSpPr>
          <p:cNvPr id="6" name="Slide Number Placeholder 5"/>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5464663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Footer Placeholder 2"/>
          <p:cNvSpPr>
            <a:spLocks noGrp="1"/>
          </p:cNvSpPr>
          <p:nvPr>
            <p:ph type="ftr" sz="quarter" idx="10"/>
          </p:nvPr>
        </p:nvSpPr>
        <p:spPr/>
        <p:txBody>
          <a:bodyPr/>
          <a:lstStyle/>
          <a:p>
            <a:r>
              <a:rPr lang="en-AU"/>
              <a:t>Presentation title  |  Presenter name</a:t>
            </a:r>
          </a:p>
        </p:txBody>
      </p:sp>
      <p:sp>
        <p:nvSpPr>
          <p:cNvPr id="5" name="Slide Number Placeholder 4"/>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4441685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69AA06EC-A48D-9720-AC37-10B612DFD18C}"/>
              </a:ext>
            </a:extLst>
          </p:cNvPr>
          <p:cNvSpPr>
            <a:spLocks noGrp="1"/>
          </p:cNvSpPr>
          <p:nvPr>
            <p:ph type="pic" sz="quarter" idx="12"/>
          </p:nvPr>
        </p:nvSpPr>
        <p:spPr>
          <a:xfrm>
            <a:off x="0" y="0"/>
            <a:ext cx="2282400"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6" name="Content Placeholder 2">
            <a:extLst>
              <a:ext uri="{FF2B5EF4-FFF2-40B4-BE49-F238E27FC236}">
                <a16:creationId xmlns:a16="http://schemas.microsoft.com/office/drawing/2014/main" id="{61162022-1A0F-2C06-4D2E-FA3876D69167}"/>
              </a:ext>
            </a:extLst>
          </p:cNvPr>
          <p:cNvSpPr>
            <a:spLocks noGrp="1"/>
          </p:cNvSpPr>
          <p:nvPr>
            <p:ph idx="1"/>
          </p:nvPr>
        </p:nvSpPr>
        <p:spPr>
          <a:xfrm>
            <a:off x="2555778" y="1372864"/>
            <a:ext cx="6336702"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Title 3">
            <a:extLst>
              <a:ext uri="{FF2B5EF4-FFF2-40B4-BE49-F238E27FC236}">
                <a16:creationId xmlns:a16="http://schemas.microsoft.com/office/drawing/2014/main" id="{6FD39EBB-27ED-9B76-7F74-AB8F86C9DCBF}"/>
              </a:ext>
            </a:extLst>
          </p:cNvPr>
          <p:cNvSpPr>
            <a:spLocks noGrp="1"/>
          </p:cNvSpPr>
          <p:nvPr>
            <p:ph type="title"/>
          </p:nvPr>
        </p:nvSpPr>
        <p:spPr>
          <a:xfrm>
            <a:off x="2555776" y="627534"/>
            <a:ext cx="6336704" cy="639365"/>
          </a:xfrm>
        </p:spPr>
        <p:txBody>
          <a:bodyPr/>
          <a:lstStyle>
            <a:lvl1pPr>
              <a:defRPr>
                <a:solidFill>
                  <a:srgbClr val="004B87"/>
                </a:solidFill>
              </a:defRPr>
            </a:lvl1pPr>
          </a:lstStyle>
          <a:p>
            <a:r>
              <a:rPr lang="en-US"/>
              <a:t>Click to edit Master title style</a:t>
            </a:r>
            <a:endParaRPr lang="en-AU"/>
          </a:p>
        </p:txBody>
      </p:sp>
    </p:spTree>
    <p:extLst>
      <p:ext uri="{BB962C8B-B14F-4D97-AF65-F5344CB8AC3E}">
        <p14:creationId xmlns:p14="http://schemas.microsoft.com/office/powerpoint/2010/main" val="30260575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 dark">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Footer Placeholder 2"/>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5" name="Slide Number Placeholder 4"/>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8046566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Presentation title  |  Presenter name</a:t>
            </a:r>
          </a:p>
        </p:txBody>
      </p:sp>
      <p:sp>
        <p:nvSpPr>
          <p:cNvPr id="4" name="Slide Number Placeholder 3"/>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2744884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tatement Layout + im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55556648-49D5-4B5B-92D5-2DB59DEB5992}"/>
              </a:ext>
            </a:extLst>
          </p:cNvPr>
          <p:cNvSpPr>
            <a:spLocks noGrp="1"/>
          </p:cNvSpPr>
          <p:nvPr>
            <p:ph type="pic" sz="quarter" idx="10"/>
          </p:nvPr>
        </p:nvSpPr>
        <p:spPr>
          <a:xfrm>
            <a:off x="-1" y="0"/>
            <a:ext cx="9162000" cy="2577600"/>
          </a:xfrm>
          <a:solidFill>
            <a:schemeClr val="accent1"/>
          </a:solidFill>
          <a:ln>
            <a:noFill/>
          </a:ln>
        </p:spPr>
        <p:txBody>
          <a:bodyPr anchor="ctr" anchorCtr="0"/>
          <a:lstStyle>
            <a:lvl1pPr marL="0" indent="0" algn="ctr">
              <a:buNone/>
              <a:defRPr/>
            </a:lvl1pPr>
          </a:lstStyle>
          <a:p>
            <a:endParaRPr lang="en-AU"/>
          </a:p>
        </p:txBody>
      </p:sp>
      <p:sp>
        <p:nvSpPr>
          <p:cNvPr id="5" name="Content Placeholder 2"/>
          <p:cNvSpPr>
            <a:spLocks noGrp="1"/>
          </p:cNvSpPr>
          <p:nvPr>
            <p:ph idx="1"/>
          </p:nvPr>
        </p:nvSpPr>
        <p:spPr>
          <a:xfrm>
            <a:off x="251520" y="2859782"/>
            <a:ext cx="7920880" cy="2016224"/>
          </a:xfrm>
        </p:spPr>
        <p:txBody>
          <a:bodyPr/>
          <a:lstStyle>
            <a:lvl1pPr>
              <a:lnSpc>
                <a:spcPct val="85000"/>
              </a:lnSpc>
              <a:spcAft>
                <a:spcPts val="0"/>
              </a:spcAft>
              <a:buFontTx/>
              <a:buNone/>
              <a:defRPr sz="4000" b="0">
                <a:solidFill>
                  <a:srgbClr val="004B87"/>
                </a:solidFill>
                <a:latin typeface="+mj-lt"/>
              </a:defRPr>
            </a:lvl1pPr>
            <a:lvl2pPr marL="0" indent="0">
              <a:lnSpc>
                <a:spcPct val="85000"/>
              </a:lnSpc>
              <a:spcAft>
                <a:spcPts val="0"/>
              </a:spcAft>
              <a:buNone/>
              <a:defRPr sz="3200" b="0">
                <a:solidFill>
                  <a:schemeClr val="tx1">
                    <a:lumMod val="50000"/>
                    <a:lumOff val="50000"/>
                  </a:schemeClr>
                </a:solidFill>
              </a:defRPr>
            </a:lvl2pPr>
            <a:lvl3pPr marL="0" indent="0">
              <a:spcBef>
                <a:spcPts val="2200"/>
              </a:spcBef>
              <a:buNone/>
              <a:defRPr b="1">
                <a:solidFill>
                  <a:srgbClr val="00313C"/>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843388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39" name="Text Placeholder 8"/>
          <p:cNvSpPr>
            <a:spLocks noGrp="1"/>
          </p:cNvSpPr>
          <p:nvPr>
            <p:ph type="body" sz="quarter" idx="10"/>
          </p:nvPr>
        </p:nvSpPr>
        <p:spPr>
          <a:xfrm>
            <a:off x="251520" y="1131590"/>
            <a:ext cx="7200800" cy="3600400"/>
          </a:xfrm>
        </p:spPr>
        <p:txBody>
          <a:bodyPr anchor="b" anchorCtr="0"/>
          <a:lstStyle>
            <a:lvl1pPr marL="0" indent="0">
              <a:spcAft>
                <a:spcPts val="0"/>
              </a:spcAft>
              <a:buFontTx/>
              <a:buNone/>
              <a:defRPr sz="4000" b="0">
                <a:solidFill>
                  <a:schemeClr val="accent1"/>
                </a:solidFill>
                <a:latin typeface="+mj-lt"/>
              </a:defRPr>
            </a:lvl1pPr>
            <a:lvl2pPr marL="0" indent="0">
              <a:lnSpc>
                <a:spcPct val="75000"/>
              </a:lnSpc>
              <a:spcAft>
                <a:spcPts val="850"/>
              </a:spcAft>
              <a:buNone/>
              <a:defRPr sz="3200" b="0">
                <a:solidFill>
                  <a:schemeClr val="bg1"/>
                </a:solidFill>
              </a:defRPr>
            </a:lvl2pPr>
            <a:lvl3pPr marL="0" indent="0">
              <a:buNone/>
              <a:defRPr sz="2200" b="1">
                <a:solidFill>
                  <a:srgbClr val="FFFFFF"/>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726317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hank You Option 1">
    <p:bg>
      <p:bgPr>
        <a:solidFill>
          <a:schemeClr val="bg1"/>
        </a:solidFill>
        <a:effectLst/>
      </p:bgPr>
    </p:bg>
    <p:spTree>
      <p:nvGrpSpPr>
        <p:cNvPr id="1" name=""/>
        <p:cNvGrpSpPr/>
        <p:nvPr/>
      </p:nvGrpSpPr>
      <p:grpSpPr>
        <a:xfrm>
          <a:off x="0" y="0"/>
          <a:ext cx="0" cy="0"/>
          <a:chOff x="0" y="0"/>
          <a:chExt cx="0" cy="0"/>
        </a:xfrm>
      </p:grpSpPr>
      <p:sp>
        <p:nvSpPr>
          <p:cNvPr id="27" name="Rectangle 26"/>
          <p:cNvSpPr/>
          <p:nvPr userDrawn="1"/>
        </p:nvSpPr>
        <p:spPr>
          <a:xfrm>
            <a:off x="0" y="0"/>
            <a:ext cx="9144000" cy="2571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Subtitle 2"/>
          <p:cNvSpPr>
            <a:spLocks noGrp="1"/>
          </p:cNvSpPr>
          <p:nvPr>
            <p:ph type="subTitle" idx="1" hasCustomPrompt="1"/>
          </p:nvPr>
        </p:nvSpPr>
        <p:spPr>
          <a:xfrm>
            <a:off x="251520" y="3579862"/>
            <a:ext cx="6048672" cy="1008112"/>
          </a:xfrm>
        </p:spPr>
        <p:txBody>
          <a:bodyPr numCol="2" spcCol="360000">
            <a:normAutofit/>
          </a:bodyPr>
          <a:lstStyle>
            <a:lvl1pPr marL="0" indent="0" algn="l">
              <a:lnSpc>
                <a:spcPct val="90000"/>
              </a:lnSpc>
              <a:spcBef>
                <a:spcPts val="3000"/>
              </a:spcBef>
              <a:buNone/>
              <a:defRPr sz="1800" b="0">
                <a:solidFill>
                  <a:schemeClr val="tx1">
                    <a:lumMod val="50000"/>
                    <a:lumOff val="50000"/>
                  </a:schemeClr>
                </a:solidFill>
              </a:defRPr>
            </a:lvl1pPr>
            <a:lvl2pPr marL="0" indent="0" algn="l">
              <a:lnSpc>
                <a:spcPct val="90000"/>
              </a:lnSpc>
              <a:spcBef>
                <a:spcPts val="0"/>
              </a:spcBef>
              <a:spcAft>
                <a:spcPts val="563"/>
              </a:spcAft>
              <a:buNone/>
              <a:defRPr sz="1600">
                <a:solidFill>
                  <a:schemeClr val="tx1"/>
                </a:solidFill>
              </a:defRPr>
            </a:lvl2pPr>
            <a:lvl3pPr marL="266400" indent="-266400" algn="l">
              <a:lnSpc>
                <a:spcPct val="90000"/>
              </a:lnSpc>
              <a:spcBef>
                <a:spcPts val="0"/>
              </a:spcBef>
              <a:buNone/>
              <a:tabLst>
                <a:tab pos="356400" algn="l"/>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sp>
        <p:nvSpPr>
          <p:cNvPr id="23" name="Title 22"/>
          <p:cNvSpPr>
            <a:spLocks noGrp="1"/>
          </p:cNvSpPr>
          <p:nvPr>
            <p:ph type="title"/>
          </p:nvPr>
        </p:nvSpPr>
        <p:spPr>
          <a:xfrm>
            <a:off x="251521" y="2715766"/>
            <a:ext cx="6048671" cy="576064"/>
          </a:xfrm>
        </p:spPr>
        <p:txBody>
          <a:bodyPr anchor="b" anchorCtr="0">
            <a:noAutofit/>
          </a:bodyPr>
          <a:lstStyle>
            <a:lvl1pPr>
              <a:defRPr sz="3200">
                <a:solidFill>
                  <a:srgbClr val="004B87"/>
                </a:solidFill>
              </a:defRPr>
            </a:lvl1pPr>
          </a:lstStyle>
          <a:p>
            <a:r>
              <a:rPr lang="en-US"/>
              <a:t>Click to edit Master title style</a:t>
            </a:r>
            <a:endParaRPr lang="en-AU"/>
          </a:p>
        </p:txBody>
      </p:sp>
      <p:sp>
        <p:nvSpPr>
          <p:cNvPr id="44" name="Rectangle 43"/>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CSIRO Education and Outreach</a:t>
            </a:r>
          </a:p>
        </p:txBody>
      </p:sp>
      <p:pic>
        <p:nvPicPr>
          <p:cNvPr id="7" name="Picture 6"/>
          <p:cNvPicPr>
            <a:picLocks noChangeAspect="1"/>
          </p:cNvPicPr>
          <p:nvPr userDrawn="1"/>
        </p:nvPicPr>
        <p:blipFill>
          <a:blip r:embed="rId2"/>
          <a:stretch>
            <a:fillRect/>
          </a:stretch>
        </p:blipFill>
        <p:spPr>
          <a:xfrm>
            <a:off x="8181552" y="4177358"/>
            <a:ext cx="720080" cy="720080"/>
          </a:xfrm>
          <a:prstGeom prst="rect">
            <a:avLst/>
          </a:prstGeom>
        </p:spPr>
      </p:pic>
    </p:spTree>
    <p:extLst>
      <p:ext uri="{BB962C8B-B14F-4D97-AF65-F5344CB8AC3E}">
        <p14:creationId xmlns:p14="http://schemas.microsoft.com/office/powerpoint/2010/main" val="37458952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hank You Option 2">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9144000" cy="2571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Subtitle 2"/>
          <p:cNvSpPr>
            <a:spLocks noGrp="1"/>
          </p:cNvSpPr>
          <p:nvPr>
            <p:ph type="subTitle" idx="1" hasCustomPrompt="1"/>
          </p:nvPr>
        </p:nvSpPr>
        <p:spPr>
          <a:xfrm>
            <a:off x="251520" y="3075806"/>
            <a:ext cx="7200800" cy="1623109"/>
          </a:xfrm>
        </p:spPr>
        <p:txBody>
          <a:bodyPr numCol="2" spcCol="360000">
            <a:normAutofit/>
          </a:bodyPr>
          <a:lstStyle>
            <a:lvl1pPr marL="0" indent="0" algn="l">
              <a:lnSpc>
                <a:spcPct val="90000"/>
              </a:lnSpc>
              <a:spcBef>
                <a:spcPts val="3000"/>
              </a:spcBef>
              <a:buNone/>
              <a:defRPr sz="1600" b="1">
                <a:solidFill>
                  <a:schemeClr val="tx1"/>
                </a:solidFill>
              </a:defRPr>
            </a:lvl1pPr>
            <a:lvl2pPr marL="0" indent="0" algn="l">
              <a:lnSpc>
                <a:spcPct val="90000"/>
              </a:lnSpc>
              <a:spcBef>
                <a:spcPts val="0"/>
              </a:spcBef>
              <a:spcAft>
                <a:spcPts val="563"/>
              </a:spcAft>
              <a:buNone/>
              <a:defRPr sz="1600">
                <a:solidFill>
                  <a:schemeClr val="tx1"/>
                </a:solidFill>
              </a:defRPr>
            </a:lvl2pPr>
            <a:lvl3pPr marL="266400" indent="-266400" algn="l">
              <a:lnSpc>
                <a:spcPct val="90000"/>
              </a:lnSpc>
              <a:spcBef>
                <a:spcPts val="0"/>
              </a:spcBef>
              <a:buNone/>
              <a:tabLst>
                <a:tab pos="356400" algn="l"/>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8ED2A108-B854-40BC-AA72-4E9E7C74E58A}"/>
              </a:ext>
            </a:extLst>
          </p:cNvPr>
          <p:cNvPicPr>
            <a:picLocks noChangeAspect="1"/>
          </p:cNvPicPr>
          <p:nvPr userDrawn="1"/>
        </p:nvPicPr>
        <p:blipFill>
          <a:blip r:embed="rId2"/>
          <a:stretch>
            <a:fillRect/>
          </a:stretch>
        </p:blipFill>
        <p:spPr>
          <a:xfrm>
            <a:off x="8181552" y="4177358"/>
            <a:ext cx="720080" cy="720080"/>
          </a:xfrm>
          <a:prstGeom prst="rect">
            <a:avLst/>
          </a:prstGeom>
        </p:spPr>
      </p:pic>
      <p:sp>
        <p:nvSpPr>
          <p:cNvPr id="2" name="Rectangle 1">
            <a:extLst>
              <a:ext uri="{FF2B5EF4-FFF2-40B4-BE49-F238E27FC236}">
                <a16:creationId xmlns:a16="http://schemas.microsoft.com/office/drawing/2014/main" id="{BBB98A93-B5BC-9B88-5778-8F05EBDB31A2}"/>
              </a:ext>
            </a:extLst>
          </p:cNvPr>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CSIRO Education and Outreach</a:t>
            </a:r>
          </a:p>
        </p:txBody>
      </p:sp>
    </p:spTree>
    <p:extLst>
      <p:ext uri="{BB962C8B-B14F-4D97-AF65-F5344CB8AC3E}">
        <p14:creationId xmlns:p14="http://schemas.microsoft.com/office/powerpoint/2010/main" val="1120666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2" y="1707654"/>
            <a:ext cx="8640958" cy="3024336"/>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Text Placeholder 7"/>
          <p:cNvSpPr>
            <a:spLocks noGrp="1"/>
          </p:cNvSpPr>
          <p:nvPr>
            <p:ph type="body" sz="quarter" idx="13" hasCustomPrompt="1"/>
          </p:nvPr>
        </p:nvSpPr>
        <p:spPr>
          <a:xfrm>
            <a:off x="261850" y="843558"/>
            <a:ext cx="8630630" cy="639900"/>
          </a:xfrm>
        </p:spPr>
        <p:txBody>
          <a:bodyPr>
            <a:normAutofit/>
          </a:bodyPr>
          <a:lstStyle>
            <a:lvl1pPr marL="0" indent="0">
              <a:lnSpc>
                <a:spcPct val="100000"/>
              </a:lnSpc>
              <a:spcBef>
                <a:spcPts val="0"/>
              </a:spcBef>
              <a:spcAft>
                <a:spcPts val="0"/>
              </a:spcAft>
              <a:buNone/>
              <a:defRPr sz="2800" b="0">
                <a:solidFill>
                  <a:schemeClr val="accent3"/>
                </a:solidFill>
                <a:latin typeface="+mj-lt"/>
              </a:defRPr>
            </a:lvl1pPr>
            <a:lvl2pPr marL="0" indent="0">
              <a:lnSpc>
                <a:spcPct val="80000"/>
              </a:lnSpc>
              <a:spcBef>
                <a:spcPts val="0"/>
              </a:spcBef>
              <a:buNone/>
              <a:defRPr sz="2200" b="0">
                <a:solidFill>
                  <a:schemeClr val="accent2"/>
                </a:solidFill>
              </a:defRPr>
            </a:lvl2pPr>
            <a:lvl3pPr>
              <a:buNone/>
              <a:defRPr sz="2800">
                <a:solidFill>
                  <a:srgbClr val="00A9CE"/>
                </a:solidFill>
              </a:defRPr>
            </a:lvl3pPr>
            <a:lvl4pPr>
              <a:buNone/>
              <a:defRPr sz="2800">
                <a:solidFill>
                  <a:srgbClr val="00A9CE"/>
                </a:solidFill>
              </a:defRPr>
            </a:lvl4pPr>
            <a:lvl5pPr>
              <a:buNone/>
              <a:defRPr sz="2800">
                <a:solidFill>
                  <a:srgbClr val="00A9CE"/>
                </a:solidFill>
              </a:defRPr>
            </a:lvl5pPr>
          </a:lstStyle>
          <a:p>
            <a:pPr lvl="0"/>
            <a:r>
              <a:rPr lang="en-US"/>
              <a:t>Click to edit Master title style</a:t>
            </a:r>
          </a:p>
          <a:p>
            <a:pPr lvl="1"/>
            <a:r>
              <a:rPr lang="en-US"/>
              <a:t>Second level</a:t>
            </a:r>
          </a:p>
        </p:txBody>
      </p:sp>
      <p:sp>
        <p:nvSpPr>
          <p:cNvPr id="2" name="Footer Placeholder 1"/>
          <p:cNvSpPr>
            <a:spLocks noGrp="1"/>
          </p:cNvSpPr>
          <p:nvPr>
            <p:ph type="ftr" sz="quarter" idx="14"/>
          </p:nvPr>
        </p:nvSpPr>
        <p:spPr/>
        <p:txBody>
          <a:bodyPr/>
          <a:lstStyle/>
          <a:p>
            <a:r>
              <a:rPr lang="en-AU"/>
              <a:t>Presentation title  |  Presenter name</a:t>
            </a:r>
          </a:p>
        </p:txBody>
      </p:sp>
      <p:sp>
        <p:nvSpPr>
          <p:cNvPr id="4" name="Slide Number Placeholder 3"/>
          <p:cNvSpPr>
            <a:spLocks noGrp="1"/>
          </p:cNvSpPr>
          <p:nvPr>
            <p:ph type="sldNum" sz="quarter" idx="15"/>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598312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74295"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420471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with catalyst">
    <p:spTree>
      <p:nvGrpSpPr>
        <p:cNvPr id="1" name=""/>
        <p:cNvGrpSpPr/>
        <p:nvPr/>
      </p:nvGrpSpPr>
      <p:grpSpPr>
        <a:xfrm>
          <a:off x="0" y="0"/>
          <a:ext cx="0" cy="0"/>
          <a:chOff x="0" y="0"/>
          <a:chExt cx="0" cy="0"/>
        </a:xfrm>
      </p:grpSpPr>
      <p:sp>
        <p:nvSpPr>
          <p:cNvPr id="8" name="Rectangle 7"/>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251520" y="805458"/>
            <a:ext cx="4038600" cy="639365"/>
          </a:xfrm>
        </p:spPr>
        <p:txBody>
          <a:bodyPr>
            <a:noAutofit/>
          </a:bodyPr>
          <a:lstStyle>
            <a:lvl1pPr>
              <a:defRPr sz="2800"/>
            </a:lvl1p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83870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a:xfrm>
            <a:off x="601371" y="4878250"/>
            <a:ext cx="3688750"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661925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with catalyst dark">
    <p:spTree>
      <p:nvGrpSpPr>
        <p:cNvPr id="1" name=""/>
        <p:cNvGrpSpPr/>
        <p:nvPr/>
      </p:nvGrpSpPr>
      <p:grpSpPr>
        <a:xfrm>
          <a:off x="0" y="0"/>
          <a:ext cx="0" cy="0"/>
          <a:chOff x="0" y="0"/>
          <a:chExt cx="0" cy="0"/>
        </a:xfrm>
      </p:grpSpPr>
      <p:sp>
        <p:nvSpPr>
          <p:cNvPr id="8" name="Rectangle 7"/>
          <p:cNvSpPr/>
          <p:nvPr userDrawn="1"/>
        </p:nvSpPr>
        <p:spPr>
          <a:xfrm>
            <a:off x="457200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251520" y="805458"/>
            <a:ext cx="4038600" cy="639365"/>
          </a:xfrm>
        </p:spPr>
        <p:txBody>
          <a:bodyPr>
            <a:noAutofit/>
          </a:bodyPr>
          <a:lstStyle>
            <a:lvl1pPr>
              <a:defRPr sz="2800"/>
            </a:lvl1p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838700" y="1665854"/>
            <a:ext cx="4038600" cy="3066136"/>
          </a:xfrm>
        </p:spPr>
        <p:txBody>
          <a:bodyPr/>
          <a:lstStyle>
            <a:lvl1pPr>
              <a:defRPr sz="24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a:xfrm>
            <a:off x="601371" y="4878250"/>
            <a:ext cx="3688750"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22447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image" Target="../media/image1.emf"/><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theme" Target="../theme/theme4.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520" y="805458"/>
            <a:ext cx="8640960" cy="639365"/>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p:cNvSpPr>
            <a:spLocks noGrp="1"/>
          </p:cNvSpPr>
          <p:nvPr>
            <p:ph type="body" idx="1"/>
          </p:nvPr>
        </p:nvSpPr>
        <p:spPr>
          <a:xfrm>
            <a:off x="251522" y="1550788"/>
            <a:ext cx="8640958" cy="3181202"/>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3"/>
          </p:nvPr>
        </p:nvSpPr>
        <p:spPr>
          <a:xfrm>
            <a:off x="601370" y="4878250"/>
            <a:ext cx="6083845" cy="93206"/>
          </a:xfrm>
          <a:prstGeom prst="rect">
            <a:avLst/>
          </a:prstGeom>
        </p:spPr>
        <p:txBody>
          <a:bodyPr vert="horz" lIns="0" tIns="0" rIns="0" bIns="0" rtlCol="0" anchor="ctr"/>
          <a:lstStyle>
            <a:lvl1pPr algn="l">
              <a:defRPr sz="900">
                <a:solidFill>
                  <a:schemeClr val="accent3"/>
                </a:solidFill>
              </a:defRPr>
            </a:lvl1pPr>
          </a:lstStyle>
          <a:p>
            <a:r>
              <a:rPr lang="en-AU"/>
              <a:t>Presentation title  |  Presenter name</a:t>
            </a:r>
          </a:p>
        </p:txBody>
      </p:sp>
      <p:sp>
        <p:nvSpPr>
          <p:cNvPr id="18" name="Slide Number Placeholder 17"/>
          <p:cNvSpPr>
            <a:spLocks noGrp="1"/>
          </p:cNvSpPr>
          <p:nvPr>
            <p:ph type="sldNum" sz="quarter" idx="4"/>
          </p:nvPr>
        </p:nvSpPr>
        <p:spPr>
          <a:xfrm>
            <a:off x="253577" y="4878250"/>
            <a:ext cx="288789" cy="95510"/>
          </a:xfrm>
          <a:prstGeom prst="rect">
            <a:avLst/>
          </a:prstGeom>
        </p:spPr>
        <p:txBody>
          <a:bodyPr vert="horz" lIns="0" tIns="0" rIns="0" bIns="0" rtlCol="0" anchor="ctr"/>
          <a:lstStyle>
            <a:lvl1pPr algn="r">
              <a:defRPr sz="900">
                <a:solidFill>
                  <a:schemeClr val="accent3"/>
                </a:solidFill>
              </a:defRPr>
            </a:lvl1pPr>
          </a:lstStyle>
          <a:p>
            <a:fld id="{2ABE124A-B5C5-46E0-B944-45307B126769}" type="slidenum">
              <a:rPr lang="en-AU" smtClean="0"/>
              <a:pPr/>
              <a:t>‹#›</a:t>
            </a:fld>
            <a:r>
              <a:rPr lang="en-AU"/>
              <a:t>  |</a:t>
            </a:r>
          </a:p>
        </p:txBody>
      </p:sp>
      <p:sp>
        <p:nvSpPr>
          <p:cNvPr id="36" name="AutoShape 4"/>
          <p:cNvSpPr>
            <a:spLocks noChangeAspect="1" noChangeArrowheads="1" noTextEdit="1"/>
          </p:cNvSpPr>
          <p:nvPr userDrawn="1"/>
        </p:nvSpPr>
        <p:spPr bwMode="auto">
          <a:xfrm>
            <a:off x="3178" y="2494956"/>
            <a:ext cx="9161463" cy="601265"/>
          </a:xfrm>
          <a:prstGeom prst="rect">
            <a:avLst/>
          </a:prstGeom>
          <a:noFill/>
          <a:ln>
            <a:noFill/>
          </a:ln>
        </p:spPr>
        <p:txBody>
          <a:bodyPr/>
          <a:lstStyle/>
          <a:p>
            <a:pPr>
              <a:defRPr/>
            </a:pPr>
            <a:endParaRPr lang="en-AU"/>
          </a:p>
        </p:txBody>
      </p:sp>
      <p:sp>
        <p:nvSpPr>
          <p:cNvPr id="38" name="Rectangle 7"/>
          <p:cNvSpPr>
            <a:spLocks noChangeArrowheads="1"/>
          </p:cNvSpPr>
          <p:nvPr userDrawn="1"/>
        </p:nvSpPr>
        <p:spPr bwMode="auto">
          <a:xfrm>
            <a:off x="12701" y="2728318"/>
            <a:ext cx="9142412" cy="367903"/>
          </a:xfrm>
          <a:prstGeom prst="rect">
            <a:avLst/>
          </a:prstGeom>
          <a:noFill/>
          <a:ln>
            <a:noFill/>
          </a:ln>
        </p:spPr>
        <p:txBody>
          <a:bodyPr/>
          <a:lstStyle/>
          <a:p>
            <a:pPr>
              <a:defRPr/>
            </a:pPr>
            <a:endParaRPr lang="en-AU"/>
          </a:p>
        </p:txBody>
      </p:sp>
      <p:sp>
        <p:nvSpPr>
          <p:cNvPr id="44" name="Rectangle 84"/>
          <p:cNvSpPr>
            <a:spLocks noChangeArrowheads="1"/>
          </p:cNvSpPr>
          <p:nvPr/>
        </p:nvSpPr>
        <p:spPr bwMode="auto">
          <a:xfrm>
            <a:off x="1591" y="2719984"/>
            <a:ext cx="9167813" cy="408385"/>
          </a:xfrm>
          <a:prstGeom prst="rect">
            <a:avLst/>
          </a:prstGeom>
          <a:noFill/>
          <a:ln w="9525">
            <a:noFill/>
            <a:miter lim="800000"/>
            <a:headEnd/>
            <a:tailEnd/>
          </a:ln>
        </p:spPr>
        <p:txBody>
          <a:bodyPr/>
          <a:lstStyle/>
          <a:p>
            <a:pPr>
              <a:defRPr/>
            </a:pPr>
            <a:endParaRPr lang="en-US"/>
          </a:p>
        </p:txBody>
      </p:sp>
      <p:pic>
        <p:nvPicPr>
          <p:cNvPr id="22" name="Picture 21"/>
          <p:cNvPicPr>
            <a:picLocks noChangeAspect="1"/>
          </p:cNvPicPr>
          <p:nvPr userDrawn="1"/>
        </p:nvPicPr>
        <p:blipFill>
          <a:blip r:embed="rId20"/>
          <a:stretch>
            <a:fillRect/>
          </a:stretch>
        </p:blipFill>
        <p:spPr>
          <a:xfrm>
            <a:off x="251520" y="195486"/>
            <a:ext cx="442169" cy="442169"/>
          </a:xfrm>
          <a:prstGeom prst="rect">
            <a:avLst/>
          </a:prstGeom>
        </p:spPr>
      </p:pic>
    </p:spTree>
    <p:extLst>
      <p:ext uri="{BB962C8B-B14F-4D97-AF65-F5344CB8AC3E}">
        <p14:creationId xmlns:p14="http://schemas.microsoft.com/office/powerpoint/2010/main" val="2723935421"/>
      </p:ext>
    </p:extLst>
  </p:cSld>
  <p:clrMap bg1="lt1" tx1="dk1" bg2="lt2" tx2="dk2" accent1="accent1" accent2="accent2" accent3="accent3" accent4="accent4" accent5="accent5" accent6="accent6" hlink="hlink" folHlink="folHlink"/>
  <p:sldLayoutIdLst>
    <p:sldLayoutId id="2147483651" r:id="rId1"/>
    <p:sldLayoutId id="2147483696" r:id="rId2"/>
    <p:sldLayoutId id="2147483655" r:id="rId3"/>
    <p:sldLayoutId id="2147483704" r:id="rId4"/>
    <p:sldLayoutId id="2147483680" r:id="rId5"/>
    <p:sldLayoutId id="2147483679" r:id="rId6"/>
    <p:sldLayoutId id="2147483661" r:id="rId7"/>
    <p:sldLayoutId id="2147483702" r:id="rId8"/>
    <p:sldLayoutId id="2147483706" r:id="rId9"/>
    <p:sldLayoutId id="2147483698" r:id="rId10"/>
    <p:sldLayoutId id="2147483699" r:id="rId11"/>
    <p:sldLayoutId id="2147483663" r:id="rId12"/>
    <p:sldLayoutId id="2147483707" r:id="rId13"/>
    <p:sldLayoutId id="2147483664" r:id="rId14"/>
    <p:sldLayoutId id="2147483667" r:id="rId15"/>
    <p:sldLayoutId id="2147483665" r:id="rId16"/>
    <p:sldLayoutId id="2147483682" r:id="rId17"/>
    <p:sldLayoutId id="2147483681" r:id="rId18"/>
  </p:sldLayoutIdLst>
  <p:hf sldNum="0" hdr="0" ftr="0" dt="0"/>
  <p:txStyles>
    <p:titleStyle>
      <a:lvl1pPr algn="l" defTabSz="914400" rtl="0" eaLnBrk="1" latinLnBrk="0" hangingPunct="1">
        <a:spcBef>
          <a:spcPct val="0"/>
        </a:spcBef>
        <a:buNone/>
        <a:defRPr sz="3200" b="0" kern="1200">
          <a:solidFill>
            <a:srgbClr val="004B87"/>
          </a:solidFill>
          <a:latin typeface="+mj-lt"/>
          <a:ea typeface="+mj-ea"/>
          <a:cs typeface="+mj-cs"/>
        </a:defRPr>
      </a:lvl1pPr>
    </p:titleStyle>
    <p:bodyStyle>
      <a:lvl1pPr marL="216000" indent="-216000" algn="l" defTabSz="914400" rtl="0" eaLnBrk="1" latinLnBrk="0" hangingPunct="1">
        <a:lnSpc>
          <a:spcPct val="90000"/>
        </a:lnSpc>
        <a:spcBef>
          <a:spcPts val="600"/>
        </a:spcBef>
        <a:buFont typeface="Arial" pitchFamily="34" charset="0"/>
        <a:buChar char="•"/>
        <a:defRPr sz="2400" kern="1200">
          <a:solidFill>
            <a:schemeClr val="tx1"/>
          </a:solidFill>
          <a:latin typeface="+mn-lt"/>
          <a:ea typeface="+mn-ea"/>
          <a:cs typeface="+mn-cs"/>
        </a:defRPr>
      </a:lvl1pPr>
      <a:lvl2pPr marL="396000" indent="-180000" algn="l" defTabSz="914400" rtl="0" eaLnBrk="1" latinLnBrk="0" hangingPunct="1">
        <a:lnSpc>
          <a:spcPct val="90000"/>
        </a:lnSpc>
        <a:spcBef>
          <a:spcPts val="6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1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999895-70A6-4AB7-6544-3FB7C00ADB0A}"/>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23F5005-119E-ED15-65CC-A5B34A35AF8F}"/>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C246053-7B01-F197-39AC-EF540C7DA9D7}"/>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82000"/>
                  </a:schemeClr>
                </a:solidFill>
              </a:defRPr>
            </a:lvl1pPr>
          </a:lstStyle>
          <a:p>
            <a:fld id="{1F4E9509-BC72-4A9F-B16E-843EE8A24B21}" type="datetimeFigureOut">
              <a:rPr lang="en-AU" smtClean="0"/>
              <a:t>15/04/2026</a:t>
            </a:fld>
            <a:endParaRPr lang="en-AU"/>
          </a:p>
        </p:txBody>
      </p:sp>
      <p:sp>
        <p:nvSpPr>
          <p:cNvPr id="5" name="Footer Placeholder 4">
            <a:extLst>
              <a:ext uri="{FF2B5EF4-FFF2-40B4-BE49-F238E27FC236}">
                <a16:creationId xmlns:a16="http://schemas.microsoft.com/office/drawing/2014/main" id="{E09F9401-A4E6-2CA7-3536-A8431A74524C}"/>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73E61B96-D89B-7670-438D-ADE643FFDFD9}"/>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82000"/>
                  </a:schemeClr>
                </a:solidFill>
              </a:defRPr>
            </a:lvl1pPr>
          </a:lstStyle>
          <a:p>
            <a:fld id="{A089E86C-CBEA-4910-8022-8D1A0B526CD8}" type="slidenum">
              <a:rPr lang="en-AU" smtClean="0"/>
              <a:t>‹#›</a:t>
            </a:fld>
            <a:endParaRPr lang="en-AU"/>
          </a:p>
        </p:txBody>
      </p:sp>
    </p:spTree>
    <p:extLst>
      <p:ext uri="{BB962C8B-B14F-4D97-AF65-F5344CB8AC3E}">
        <p14:creationId xmlns:p14="http://schemas.microsoft.com/office/powerpoint/2010/main" val="3839902561"/>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520" y="805458"/>
            <a:ext cx="8640960" cy="639365"/>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p:cNvSpPr>
            <a:spLocks noGrp="1"/>
          </p:cNvSpPr>
          <p:nvPr>
            <p:ph type="body" idx="1"/>
          </p:nvPr>
        </p:nvSpPr>
        <p:spPr>
          <a:xfrm>
            <a:off x="251522" y="1550788"/>
            <a:ext cx="8640958" cy="3181202"/>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3"/>
          </p:nvPr>
        </p:nvSpPr>
        <p:spPr>
          <a:xfrm>
            <a:off x="601370" y="4878250"/>
            <a:ext cx="6083845" cy="93206"/>
          </a:xfrm>
          <a:prstGeom prst="rect">
            <a:avLst/>
          </a:prstGeom>
        </p:spPr>
        <p:txBody>
          <a:bodyPr vert="horz" lIns="0" tIns="0" rIns="0" bIns="0" rtlCol="0" anchor="ctr"/>
          <a:lstStyle>
            <a:lvl1pPr algn="l">
              <a:defRPr sz="900">
                <a:solidFill>
                  <a:schemeClr val="accent3"/>
                </a:solidFill>
              </a:defRPr>
            </a:lvl1pPr>
          </a:lstStyle>
          <a:p>
            <a:r>
              <a:rPr lang="en-AU"/>
              <a:t>Presentation title  |  Presenter name</a:t>
            </a:r>
          </a:p>
        </p:txBody>
      </p:sp>
      <p:sp>
        <p:nvSpPr>
          <p:cNvPr id="18" name="Slide Number Placeholder 17"/>
          <p:cNvSpPr>
            <a:spLocks noGrp="1"/>
          </p:cNvSpPr>
          <p:nvPr>
            <p:ph type="sldNum" sz="quarter" idx="4"/>
          </p:nvPr>
        </p:nvSpPr>
        <p:spPr>
          <a:xfrm>
            <a:off x="253577" y="4878250"/>
            <a:ext cx="288789" cy="95510"/>
          </a:xfrm>
          <a:prstGeom prst="rect">
            <a:avLst/>
          </a:prstGeom>
        </p:spPr>
        <p:txBody>
          <a:bodyPr vert="horz" lIns="0" tIns="0" rIns="0" bIns="0" rtlCol="0" anchor="ctr"/>
          <a:lstStyle>
            <a:lvl1pPr algn="r">
              <a:defRPr sz="900">
                <a:solidFill>
                  <a:schemeClr val="accent3"/>
                </a:solidFill>
              </a:defRPr>
            </a:lvl1pPr>
          </a:lstStyle>
          <a:p>
            <a:fld id="{2ABE124A-B5C5-46E0-B944-45307B126769}" type="slidenum">
              <a:rPr lang="en-AU" smtClean="0"/>
              <a:pPr/>
              <a:t>‹#›</a:t>
            </a:fld>
            <a:r>
              <a:rPr lang="en-AU"/>
              <a:t>  |</a:t>
            </a:r>
          </a:p>
        </p:txBody>
      </p:sp>
      <p:sp>
        <p:nvSpPr>
          <p:cNvPr id="36" name="AutoShape 4"/>
          <p:cNvSpPr>
            <a:spLocks noChangeAspect="1" noChangeArrowheads="1" noTextEdit="1"/>
          </p:cNvSpPr>
          <p:nvPr userDrawn="1"/>
        </p:nvSpPr>
        <p:spPr bwMode="auto">
          <a:xfrm>
            <a:off x="3178" y="2494956"/>
            <a:ext cx="9161463" cy="601265"/>
          </a:xfrm>
          <a:prstGeom prst="rect">
            <a:avLst/>
          </a:prstGeom>
          <a:noFill/>
          <a:ln>
            <a:noFill/>
          </a:ln>
        </p:spPr>
        <p:txBody>
          <a:bodyPr/>
          <a:lstStyle/>
          <a:p>
            <a:pPr>
              <a:defRPr/>
            </a:pPr>
            <a:endParaRPr lang="en-AU"/>
          </a:p>
        </p:txBody>
      </p:sp>
      <p:sp>
        <p:nvSpPr>
          <p:cNvPr id="38" name="Rectangle 7"/>
          <p:cNvSpPr>
            <a:spLocks noChangeArrowheads="1"/>
          </p:cNvSpPr>
          <p:nvPr userDrawn="1"/>
        </p:nvSpPr>
        <p:spPr bwMode="auto">
          <a:xfrm>
            <a:off x="12701" y="2728318"/>
            <a:ext cx="9142412" cy="367903"/>
          </a:xfrm>
          <a:prstGeom prst="rect">
            <a:avLst/>
          </a:prstGeom>
          <a:noFill/>
          <a:ln>
            <a:noFill/>
          </a:ln>
        </p:spPr>
        <p:txBody>
          <a:bodyPr/>
          <a:lstStyle/>
          <a:p>
            <a:pPr>
              <a:defRPr/>
            </a:pPr>
            <a:endParaRPr lang="en-AU"/>
          </a:p>
        </p:txBody>
      </p:sp>
      <p:sp>
        <p:nvSpPr>
          <p:cNvPr id="44" name="Rectangle 84"/>
          <p:cNvSpPr>
            <a:spLocks noChangeArrowheads="1"/>
          </p:cNvSpPr>
          <p:nvPr/>
        </p:nvSpPr>
        <p:spPr bwMode="auto">
          <a:xfrm>
            <a:off x="1591" y="2719984"/>
            <a:ext cx="9167813" cy="408385"/>
          </a:xfrm>
          <a:prstGeom prst="rect">
            <a:avLst/>
          </a:prstGeom>
          <a:noFill/>
          <a:ln w="9525">
            <a:noFill/>
            <a:miter lim="800000"/>
            <a:headEnd/>
            <a:tailEnd/>
          </a:ln>
        </p:spPr>
        <p:txBody>
          <a:bodyPr/>
          <a:lstStyle/>
          <a:p>
            <a:pPr>
              <a:defRPr/>
            </a:pPr>
            <a:endParaRPr lang="en-US"/>
          </a:p>
        </p:txBody>
      </p:sp>
      <p:pic>
        <p:nvPicPr>
          <p:cNvPr id="22" name="Picture 21"/>
          <p:cNvPicPr>
            <a:picLocks noChangeAspect="1"/>
          </p:cNvPicPr>
          <p:nvPr userDrawn="1"/>
        </p:nvPicPr>
        <p:blipFill>
          <a:blip r:embed="rId14"/>
          <a:stretch>
            <a:fillRect/>
          </a:stretch>
        </p:blipFill>
        <p:spPr>
          <a:xfrm>
            <a:off x="8450311" y="154940"/>
            <a:ext cx="442169" cy="442169"/>
          </a:xfrm>
          <a:prstGeom prst="rect">
            <a:avLst/>
          </a:prstGeom>
        </p:spPr>
      </p:pic>
    </p:spTree>
    <p:extLst>
      <p:ext uri="{BB962C8B-B14F-4D97-AF65-F5344CB8AC3E}">
        <p14:creationId xmlns:p14="http://schemas.microsoft.com/office/powerpoint/2010/main" val="1770358013"/>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8" r:id="rId6"/>
    <p:sldLayoutId id="2147483839" r:id="rId7"/>
    <p:sldLayoutId id="2147483840" r:id="rId8"/>
    <p:sldLayoutId id="2147483841" r:id="rId9"/>
    <p:sldLayoutId id="2147483842" r:id="rId10"/>
    <p:sldLayoutId id="2147483843" r:id="rId11"/>
    <p:sldLayoutId id="2147483845" r:id="rId12"/>
  </p:sldLayoutIdLst>
  <p:hf sldNum="0" hdr="0" ftr="0" dt="0"/>
  <p:txStyles>
    <p:titleStyle>
      <a:lvl1pPr algn="l" defTabSz="914400" rtl="0" eaLnBrk="1" latinLnBrk="0" hangingPunct="1">
        <a:spcBef>
          <a:spcPct val="0"/>
        </a:spcBef>
        <a:buNone/>
        <a:defRPr sz="3200" b="0" kern="1200">
          <a:solidFill>
            <a:srgbClr val="004B87"/>
          </a:solidFill>
          <a:latin typeface="+mj-lt"/>
          <a:ea typeface="+mj-ea"/>
          <a:cs typeface="+mj-cs"/>
        </a:defRPr>
      </a:lvl1pPr>
    </p:titleStyle>
    <p:bodyStyle>
      <a:lvl1pPr marL="216000" indent="-216000" algn="l" defTabSz="914400" rtl="0" eaLnBrk="1" latinLnBrk="0" hangingPunct="1">
        <a:lnSpc>
          <a:spcPct val="90000"/>
        </a:lnSpc>
        <a:spcBef>
          <a:spcPts val="600"/>
        </a:spcBef>
        <a:buFont typeface="Arial" pitchFamily="34" charset="0"/>
        <a:buChar char="•"/>
        <a:defRPr sz="2400" kern="1200">
          <a:solidFill>
            <a:schemeClr val="tx1"/>
          </a:solidFill>
          <a:latin typeface="+mn-lt"/>
          <a:ea typeface="+mn-ea"/>
          <a:cs typeface="+mn-cs"/>
        </a:defRPr>
      </a:lvl1pPr>
      <a:lvl2pPr marL="396000" indent="-180000" algn="l" defTabSz="914400" rtl="0" eaLnBrk="1" latinLnBrk="0" hangingPunct="1">
        <a:lnSpc>
          <a:spcPct val="90000"/>
        </a:lnSpc>
        <a:spcBef>
          <a:spcPts val="6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1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520" y="242243"/>
            <a:ext cx="8640960" cy="639365"/>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p:cNvSpPr>
            <a:spLocks noGrp="1"/>
          </p:cNvSpPr>
          <p:nvPr>
            <p:ph type="body" idx="1"/>
          </p:nvPr>
        </p:nvSpPr>
        <p:spPr>
          <a:xfrm>
            <a:off x="251522" y="987573"/>
            <a:ext cx="8640958" cy="3574285"/>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3"/>
          </p:nvPr>
        </p:nvSpPr>
        <p:spPr>
          <a:xfrm>
            <a:off x="601370" y="4878250"/>
            <a:ext cx="6083845" cy="93206"/>
          </a:xfrm>
          <a:prstGeom prst="rect">
            <a:avLst/>
          </a:prstGeom>
        </p:spPr>
        <p:txBody>
          <a:bodyPr vert="horz" lIns="0" tIns="0" rIns="0" bIns="0" rtlCol="0" anchor="ctr"/>
          <a:lstStyle>
            <a:lvl1pPr algn="l">
              <a:defRPr sz="900">
                <a:solidFill>
                  <a:schemeClr val="accent3"/>
                </a:solidFill>
              </a:defRPr>
            </a:lvl1pPr>
          </a:lstStyle>
          <a:p>
            <a:r>
              <a:rPr lang="en-AU"/>
              <a:t>Presentation title  |  Presenter name</a:t>
            </a:r>
          </a:p>
        </p:txBody>
      </p:sp>
      <p:sp>
        <p:nvSpPr>
          <p:cNvPr id="18" name="Slide Number Placeholder 17"/>
          <p:cNvSpPr>
            <a:spLocks noGrp="1"/>
          </p:cNvSpPr>
          <p:nvPr>
            <p:ph type="sldNum" sz="quarter" idx="4"/>
          </p:nvPr>
        </p:nvSpPr>
        <p:spPr>
          <a:xfrm>
            <a:off x="253577" y="4878250"/>
            <a:ext cx="288789" cy="95510"/>
          </a:xfrm>
          <a:prstGeom prst="rect">
            <a:avLst/>
          </a:prstGeom>
        </p:spPr>
        <p:txBody>
          <a:bodyPr vert="horz" lIns="0" tIns="0" rIns="0" bIns="0" rtlCol="0" anchor="ctr"/>
          <a:lstStyle>
            <a:lvl1pPr algn="r">
              <a:defRPr sz="900">
                <a:solidFill>
                  <a:schemeClr val="accent3"/>
                </a:solidFill>
              </a:defRPr>
            </a:lvl1pPr>
          </a:lstStyle>
          <a:p>
            <a:fld id="{2ABE124A-B5C5-46E0-B944-45307B126769}" type="slidenum">
              <a:rPr lang="en-AU" smtClean="0"/>
              <a:pPr/>
              <a:t>‹#›</a:t>
            </a:fld>
            <a:r>
              <a:rPr lang="en-AU"/>
              <a:t>  |</a:t>
            </a:r>
          </a:p>
        </p:txBody>
      </p:sp>
      <p:sp>
        <p:nvSpPr>
          <p:cNvPr id="36" name="AutoShape 4"/>
          <p:cNvSpPr>
            <a:spLocks noChangeAspect="1" noChangeArrowheads="1" noTextEdit="1"/>
          </p:cNvSpPr>
          <p:nvPr userDrawn="1"/>
        </p:nvSpPr>
        <p:spPr bwMode="auto">
          <a:xfrm>
            <a:off x="3178" y="2494956"/>
            <a:ext cx="9161463" cy="601265"/>
          </a:xfrm>
          <a:prstGeom prst="rect">
            <a:avLst/>
          </a:prstGeom>
          <a:noFill/>
          <a:ln>
            <a:noFill/>
          </a:ln>
        </p:spPr>
        <p:txBody>
          <a:bodyPr/>
          <a:lstStyle/>
          <a:p>
            <a:pPr>
              <a:defRPr/>
            </a:pPr>
            <a:endParaRPr lang="en-AU"/>
          </a:p>
        </p:txBody>
      </p:sp>
      <p:sp>
        <p:nvSpPr>
          <p:cNvPr id="38" name="Rectangle 7"/>
          <p:cNvSpPr>
            <a:spLocks noChangeArrowheads="1"/>
          </p:cNvSpPr>
          <p:nvPr userDrawn="1"/>
        </p:nvSpPr>
        <p:spPr bwMode="auto">
          <a:xfrm>
            <a:off x="12701" y="2728318"/>
            <a:ext cx="9142412" cy="367903"/>
          </a:xfrm>
          <a:prstGeom prst="rect">
            <a:avLst/>
          </a:prstGeom>
          <a:noFill/>
          <a:ln>
            <a:noFill/>
          </a:ln>
        </p:spPr>
        <p:txBody>
          <a:bodyPr/>
          <a:lstStyle/>
          <a:p>
            <a:pPr>
              <a:defRPr/>
            </a:pPr>
            <a:endParaRPr lang="en-AU"/>
          </a:p>
        </p:txBody>
      </p:sp>
      <p:sp>
        <p:nvSpPr>
          <p:cNvPr id="44" name="Rectangle 84"/>
          <p:cNvSpPr>
            <a:spLocks noChangeArrowheads="1"/>
          </p:cNvSpPr>
          <p:nvPr/>
        </p:nvSpPr>
        <p:spPr bwMode="auto">
          <a:xfrm>
            <a:off x="1591" y="2719984"/>
            <a:ext cx="9167813" cy="408385"/>
          </a:xfrm>
          <a:prstGeom prst="rect">
            <a:avLst/>
          </a:prstGeom>
          <a:noFill/>
          <a:ln w="9525">
            <a:noFill/>
            <a:miter lim="800000"/>
            <a:headEnd/>
            <a:tailEnd/>
          </a:ln>
        </p:spPr>
        <p:txBody>
          <a:bodyPr/>
          <a:lstStyle/>
          <a:p>
            <a:pPr>
              <a:defRPr/>
            </a:pPr>
            <a:endParaRPr lang="en-US"/>
          </a:p>
        </p:txBody>
      </p:sp>
      <p:pic>
        <p:nvPicPr>
          <p:cNvPr id="22" name="Picture 21"/>
          <p:cNvPicPr>
            <a:picLocks noChangeAspect="1"/>
          </p:cNvPicPr>
          <p:nvPr userDrawn="1"/>
        </p:nvPicPr>
        <p:blipFill>
          <a:blip r:embed="rId18"/>
          <a:stretch>
            <a:fillRect/>
          </a:stretch>
        </p:blipFill>
        <p:spPr>
          <a:xfrm>
            <a:off x="8479813" y="4561859"/>
            <a:ext cx="442169" cy="442169"/>
          </a:xfrm>
          <a:prstGeom prst="rect">
            <a:avLst/>
          </a:prstGeom>
        </p:spPr>
      </p:pic>
    </p:spTree>
    <p:extLst>
      <p:ext uri="{BB962C8B-B14F-4D97-AF65-F5344CB8AC3E}">
        <p14:creationId xmlns:p14="http://schemas.microsoft.com/office/powerpoint/2010/main" val="4022737140"/>
      </p:ext>
    </p:extLst>
  </p:cSld>
  <p:clrMap bg1="lt1" tx1="dk1" bg2="lt2" tx2="dk2" accent1="accent1" accent2="accent2" accent3="accent3" accent4="accent4" accent5="accent5" accent6="accent6" hlink="hlink" folHlink="folHlink"/>
  <p:sldLayoutIdLst>
    <p:sldLayoutId id="2147483684" r:id="rId1"/>
    <p:sldLayoutId id="2147483697" r:id="rId2"/>
    <p:sldLayoutId id="2147483701" r:id="rId3"/>
    <p:sldLayoutId id="2147483685" r:id="rId4"/>
    <p:sldLayoutId id="2147483705" r:id="rId5"/>
    <p:sldLayoutId id="2147483686" r:id="rId6"/>
    <p:sldLayoutId id="2147483687" r:id="rId7"/>
    <p:sldLayoutId id="2147483688" r:id="rId8"/>
    <p:sldLayoutId id="2147483689" r:id="rId9"/>
    <p:sldLayoutId id="2147483709" r:id="rId10"/>
    <p:sldLayoutId id="2147483708" r:id="rId11"/>
    <p:sldLayoutId id="2147483690" r:id="rId12"/>
    <p:sldLayoutId id="2147483691" r:id="rId13"/>
    <p:sldLayoutId id="2147483692" r:id="rId14"/>
    <p:sldLayoutId id="2147483693" r:id="rId15"/>
    <p:sldLayoutId id="2147483694" r:id="rId16"/>
  </p:sldLayoutIdLst>
  <p:hf sldNum="0" hdr="0" ftr="0" dt="0"/>
  <p:txStyles>
    <p:titleStyle>
      <a:lvl1pPr algn="l" defTabSz="914400" rtl="0" eaLnBrk="1" latinLnBrk="0" hangingPunct="1">
        <a:spcBef>
          <a:spcPct val="0"/>
        </a:spcBef>
        <a:buNone/>
        <a:defRPr sz="3200" b="0" kern="1200">
          <a:solidFill>
            <a:schemeClr val="accent3"/>
          </a:solidFill>
          <a:latin typeface="+mj-lt"/>
          <a:ea typeface="+mj-ea"/>
          <a:cs typeface="+mj-cs"/>
        </a:defRPr>
      </a:lvl1pPr>
    </p:titleStyle>
    <p:bodyStyle>
      <a:lvl1pPr marL="216000" indent="-216000" algn="l" defTabSz="914400" rtl="0" eaLnBrk="1" latinLnBrk="0" hangingPunct="1">
        <a:lnSpc>
          <a:spcPct val="90000"/>
        </a:lnSpc>
        <a:spcBef>
          <a:spcPts val="600"/>
        </a:spcBef>
        <a:buFont typeface="Arial" pitchFamily="34" charset="0"/>
        <a:buChar char="•"/>
        <a:defRPr sz="2400" kern="1200">
          <a:solidFill>
            <a:schemeClr val="tx1"/>
          </a:solidFill>
          <a:latin typeface="+mn-lt"/>
          <a:ea typeface="+mn-ea"/>
          <a:cs typeface="+mn-cs"/>
        </a:defRPr>
      </a:lvl1pPr>
      <a:lvl2pPr marL="396000" indent="-180000" algn="l" defTabSz="914400" rtl="0" eaLnBrk="1" latinLnBrk="0" hangingPunct="1">
        <a:lnSpc>
          <a:spcPct val="90000"/>
        </a:lnSpc>
        <a:spcBef>
          <a:spcPts val="6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1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3.png"/><Relationship Id="rId5" Type="http://schemas.openxmlformats.org/officeDocument/2006/relationships/image" Target="../media/image1.emf"/><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1.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0.png"/><Relationship Id="rId2" Type="http://schemas.openxmlformats.org/officeDocument/2006/relationships/tags" Target="../tags/tag2.xml"/><Relationship Id="rId16" Type="http://schemas.openxmlformats.org/officeDocument/2006/relationships/image" Target="../media/image1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9.png"/><Relationship Id="rId5" Type="http://schemas.openxmlformats.org/officeDocument/2006/relationships/tags" Target="../tags/tag5.xml"/><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tags" Target="../tags/tag4.xml"/><Relationship Id="rId9" Type="http://schemas.openxmlformats.org/officeDocument/2006/relationships/notesSlide" Target="../notesSlides/notesSlide7.xml"/><Relationship Id="rId1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8.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9.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18.png"/><Relationship Id="rId18" Type="http://schemas.openxmlformats.org/officeDocument/2006/relationships/image" Target="../media/image19.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17.png"/><Relationship Id="rId17" Type="http://schemas.openxmlformats.org/officeDocument/2006/relationships/image" Target="../media/image14.png"/><Relationship Id="rId2" Type="http://schemas.openxmlformats.org/officeDocument/2006/relationships/tags" Target="../tags/tag11.xml"/><Relationship Id="rId16" Type="http://schemas.openxmlformats.org/officeDocument/2006/relationships/image" Target="../media/image12.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8.png"/><Relationship Id="rId5" Type="http://schemas.openxmlformats.org/officeDocument/2006/relationships/tags" Target="../tags/tag14.xml"/><Relationship Id="rId15" Type="http://schemas.openxmlformats.org/officeDocument/2006/relationships/image" Target="../media/image11.png"/><Relationship Id="rId10" Type="http://schemas.openxmlformats.org/officeDocument/2006/relationships/notesSlide" Target="../notesSlides/notesSlide10.xml"/><Relationship Id="rId4" Type="http://schemas.openxmlformats.org/officeDocument/2006/relationships/tags" Target="../tags/tag13.xml"/><Relationship Id="rId9" Type="http://schemas.openxmlformats.org/officeDocument/2006/relationships/slideLayout" Target="../slideLayouts/slideLayout14.xml"/><Relationship Id="rId1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8.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19.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0.xml"/><Relationship Id="rId4" Type="http://schemas.openxmlformats.org/officeDocument/2006/relationships/hyperlink" Target="https://www.bom.gov.au/resources/learn-and-explore/fire-weather-knowledge-centre/fire-weather-services#bom-anchor-list__item-fire-danger-ratings" TargetMode="Externa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A90BCF-EA18-D08B-412E-D9C03582D29F}"/>
              </a:ext>
              <a:ext uri="{C183D7F6-B498-43B3-948B-1728B52AA6E4}">
                <adec:decorative xmlns:adec="http://schemas.microsoft.com/office/drawing/2017/decorative" val="1"/>
              </a:ext>
            </a:extLst>
          </p:cNvPr>
          <p:cNvPicPr>
            <a:picLocks noChangeAspect="1"/>
          </p:cNvPicPr>
          <p:nvPr/>
        </p:nvPicPr>
        <p:blipFill>
          <a:blip r:embed="rId3" cstate="print">
            <a:alphaModFix/>
            <a:extLst>
              <a:ext uri="{BEBA8EAE-BF5A-486C-A8C5-ECC9F3942E4B}">
                <a14:imgProps xmlns:a14="http://schemas.microsoft.com/office/drawing/2010/main">
                  <a14:imgLayer r:embed="rId4">
                    <a14:imgEffect>
                      <a14:colorTemperature colorTemp="112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a:xfrm>
            <a:off x="0" y="0"/>
            <a:ext cx="9144000" cy="3189032"/>
          </a:xfrm>
          <a:prstGeom prst="rect">
            <a:avLst/>
          </a:prstGeom>
        </p:spPr>
      </p:pic>
      <p:sp>
        <p:nvSpPr>
          <p:cNvPr id="2" name="TextBox 3">
            <a:extLst>
              <a:ext uri="{FF2B5EF4-FFF2-40B4-BE49-F238E27FC236}">
                <a16:creationId xmlns:a16="http://schemas.microsoft.com/office/drawing/2014/main" id="{BAC001D3-532F-B8F6-1E70-DBF6A2B9CC76}"/>
              </a:ext>
            </a:extLst>
          </p:cNvPr>
          <p:cNvSpPr txBox="1">
            <a:spLocks noGrp="1"/>
          </p:cNvSpPr>
          <p:nvPr>
            <p:ph type="title" idx="4294967295"/>
          </p:nvPr>
        </p:nvSpPr>
        <p:spPr>
          <a:xfrm>
            <a:off x="2087415" y="2881130"/>
            <a:ext cx="6244543" cy="134158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12433"/>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Fire-starting: experiment</a:t>
            </a:r>
          </a:p>
        </p:txBody>
      </p:sp>
      <p:sp>
        <p:nvSpPr>
          <p:cNvPr id="19" name="TextBox 11">
            <a:extLst>
              <a:ext uri="{FF2B5EF4-FFF2-40B4-BE49-F238E27FC236}">
                <a16:creationId xmlns:a16="http://schemas.microsoft.com/office/drawing/2014/main" id="{CAEA2FD8-2BEB-67A7-A2F0-1F01E084AF19}"/>
              </a:ext>
            </a:extLst>
          </p:cNvPr>
          <p:cNvSpPr txBox="1"/>
          <p:nvPr/>
        </p:nvSpPr>
        <p:spPr>
          <a:xfrm>
            <a:off x="2087415" y="4415088"/>
            <a:ext cx="3737155" cy="166199"/>
          </a:xfrm>
          <a:prstGeom prst="rect">
            <a:avLst/>
          </a:prstGeom>
        </p:spPr>
        <p:txBody>
          <a:bodyPr lIns="0" tIns="0" rIns="0" bIns="0" rtlCol="0" anchor="t">
            <a:spAutoFit/>
          </a:bodyPr>
          <a:lstStyle/>
          <a:p>
            <a:pPr>
              <a:lnSpc>
                <a:spcPct val="90000"/>
              </a:lnSpc>
            </a:pPr>
            <a:r>
              <a:rPr lang="en-AU" sz="1200">
                <a:solidFill>
                  <a:srgbClr val="757579"/>
                </a:solidFill>
                <a:latin typeface="Calibri" panose="020F0502020204030204" pitchFamily="34" charset="0"/>
                <a:ea typeface="Calibri" panose="020F0502020204030204" pitchFamily="34" charset="0"/>
                <a:cs typeface="Calibri" panose="020F0502020204030204" pitchFamily="34" charset="0"/>
              </a:rPr>
              <a:t>CSIRO Education and Outreach</a:t>
            </a:r>
          </a:p>
        </p:txBody>
      </p:sp>
      <p:sp>
        <p:nvSpPr>
          <p:cNvPr id="18" name="TextBox 10">
            <a:extLst>
              <a:ext uri="{FF2B5EF4-FFF2-40B4-BE49-F238E27FC236}">
                <a16:creationId xmlns:a16="http://schemas.microsoft.com/office/drawing/2014/main" id="{03DD2C3E-9C51-0542-A5DB-C85A8D33C694}"/>
              </a:ext>
            </a:extLst>
          </p:cNvPr>
          <p:cNvSpPr txBox="1"/>
          <p:nvPr/>
        </p:nvSpPr>
        <p:spPr>
          <a:xfrm>
            <a:off x="2087415" y="4581287"/>
            <a:ext cx="3737155" cy="204158"/>
          </a:xfrm>
          <a:prstGeom prst="rect">
            <a:avLst/>
          </a:prstGeom>
        </p:spPr>
        <p:txBody>
          <a:bodyPr lIns="0" tIns="0" rIns="0" bIns="0" rtlCol="0" anchor="t">
            <a:spAutoFit/>
          </a:bodyPr>
          <a:lstStyle/>
          <a:p>
            <a:pPr>
              <a:lnSpc>
                <a:spcPts val="1680"/>
              </a:lnSpc>
            </a:pPr>
            <a:r>
              <a:rPr lang="en-US" sz="1200">
                <a:solidFill>
                  <a:srgbClr val="757579"/>
                </a:solidFill>
                <a:latin typeface="Calibri" panose="020F0502020204030204" pitchFamily="34" charset="0"/>
                <a:ea typeface="Calibri" panose="020F0502020204030204" pitchFamily="34" charset="0"/>
                <a:cs typeface="Calibri" panose="020F0502020204030204" pitchFamily="34" charset="0"/>
                <a:sym typeface="Calibri (MS) Bold"/>
              </a:rPr>
              <a:t>www.csiro.au/education</a:t>
            </a:r>
          </a:p>
        </p:txBody>
      </p:sp>
      <p:pic>
        <p:nvPicPr>
          <p:cNvPr id="8" name="Picture 7">
            <a:extLst>
              <a:ext uri="{FF2B5EF4-FFF2-40B4-BE49-F238E27FC236}">
                <a16:creationId xmlns:a16="http://schemas.microsoft.com/office/drawing/2014/main" id="{9E88E4CD-F819-F004-9770-8A9935BE554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027690" y="4031417"/>
            <a:ext cx="792000" cy="792000"/>
          </a:xfrm>
          <a:prstGeom prst="rect">
            <a:avLst/>
          </a:prstGeom>
        </p:spPr>
      </p:pic>
      <p:pic>
        <p:nvPicPr>
          <p:cNvPr id="3" name="Picture 2">
            <a:extLst>
              <a:ext uri="{FF2B5EF4-FFF2-40B4-BE49-F238E27FC236}">
                <a16:creationId xmlns:a16="http://schemas.microsoft.com/office/drawing/2014/main" id="{93087EB2-5B9E-CFB6-6723-D13111ABD3E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0" y="3467126"/>
            <a:ext cx="1599683" cy="167637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extBox 24">
            <a:extLst>
              <a:ext uri="{FF2B5EF4-FFF2-40B4-BE49-F238E27FC236}">
                <a16:creationId xmlns:a16="http://schemas.microsoft.com/office/drawing/2014/main" id="{8BA8278B-1007-E946-C26D-D1DAFF20A103}"/>
              </a:ext>
            </a:extLst>
          </p:cNvPr>
          <p:cNvSpPr txBox="1">
            <a:spLocks noGrp="1"/>
          </p:cNvSpPr>
          <p:nvPr>
            <p:ph type="title" idx="4294967295"/>
          </p:nvPr>
        </p:nvSpPr>
        <p:spPr>
          <a:xfrm>
            <a:off x="495122" y="-546222"/>
            <a:ext cx="4705528"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A – hand drill Equipment</a:t>
            </a:r>
          </a:p>
        </p:txBody>
      </p:sp>
      <p:pic>
        <p:nvPicPr>
          <p:cNvPr id="115" name="Image 2" descr="Illustration of a rectangular wooden plank with two circular holes near one end. The plank features light brown colour with natural wood grain patterns and a visible cross-section at the bottom.">
            <a:extLst>
              <a:ext uri="{FF2B5EF4-FFF2-40B4-BE49-F238E27FC236}">
                <a16:creationId xmlns:a16="http://schemas.microsoft.com/office/drawing/2014/main" id="{264139C3-8107-378A-A591-176A4E32C31A}"/>
              </a:ext>
            </a:extLst>
          </p:cNvPr>
          <p:cNvPicPr>
            <a:picLocks noChangeAspect="1"/>
          </p:cNvPicPr>
          <p:nvPr>
            <p:custDataLst>
              <p:tags r:id="rId1"/>
            </p:custDataLst>
          </p:nvPr>
        </p:nvPicPr>
        <p:blipFill>
          <a:blip r:embed="rId10" cstate="print">
            <a:extLst>
              <a:ext uri="{28A0092B-C50C-407E-A947-70E740481C1C}">
                <a14:useLocalDpi xmlns:a14="http://schemas.microsoft.com/office/drawing/2010/main"/>
              </a:ext>
            </a:extLst>
          </a:blip>
          <a:stretch>
            <a:fillRect/>
          </a:stretch>
        </p:blipFill>
        <p:spPr>
          <a:xfrm>
            <a:off x="1558479" y="1595278"/>
            <a:ext cx="914533" cy="1083785"/>
          </a:xfrm>
          <a:prstGeom prst="rect">
            <a:avLst/>
          </a:prstGeom>
        </p:spPr>
      </p:pic>
      <p:sp>
        <p:nvSpPr>
          <p:cNvPr id="97" name="TextBox 10">
            <a:extLst>
              <a:ext uri="{FF2B5EF4-FFF2-40B4-BE49-F238E27FC236}">
                <a16:creationId xmlns:a16="http://schemas.microsoft.com/office/drawing/2014/main" id="{44F7D3EB-BF95-D3E8-7A6B-CF0902A91550}"/>
              </a:ext>
            </a:extLst>
          </p:cNvPr>
          <p:cNvSpPr txBox="1"/>
          <p:nvPr/>
        </p:nvSpPr>
        <p:spPr>
          <a:xfrm>
            <a:off x="1380512" y="2821784"/>
            <a:ext cx="1312759" cy="400110"/>
          </a:xfrm>
          <a:prstGeom prst="rect">
            <a:avLst/>
          </a:prstGeom>
        </p:spPr>
        <p:txBody>
          <a:bodyPr lIns="0" tIns="0" rIns="0" bIns="0" rtlCol="0" anchor="t">
            <a:spAutoFit/>
          </a:bodyPr>
          <a:lstStyle/>
          <a:p>
            <a:pPr algn="ctr"/>
            <a:r>
              <a:rPr lang="en-AU" sz="1271" dirty="0">
                <a:solidFill>
                  <a:srgbClr val="000000"/>
                </a:solidFill>
                <a:latin typeface="Calibri (MS)"/>
                <a:cs typeface="Calibri (MS)"/>
              </a:rPr>
              <a:t>Base plate</a:t>
            </a:r>
          </a:p>
          <a:p>
            <a:pPr algn="ctr"/>
            <a:r>
              <a:rPr lang="en-AU" sz="1271" dirty="0">
                <a:solidFill>
                  <a:srgbClr val="000000"/>
                </a:solidFill>
                <a:latin typeface="Calibri (MS)"/>
                <a:cs typeface="Calibri (MS)"/>
              </a:rPr>
              <a:t>(Dressed Pine)</a:t>
            </a:r>
          </a:p>
        </p:txBody>
      </p:sp>
      <p:pic>
        <p:nvPicPr>
          <p:cNvPr id="121" name="Image 0" descr="Digital stopwatch interface showing minutes and seconds set to 00:00. Features three buttons labelled Min, Sec, and Start Stop for time adjustment and control.">
            <a:extLst>
              <a:ext uri="{FF2B5EF4-FFF2-40B4-BE49-F238E27FC236}">
                <a16:creationId xmlns:a16="http://schemas.microsoft.com/office/drawing/2014/main" id="{0D724D53-2BD0-B2AE-414C-53E91C4357D6}"/>
              </a:ext>
            </a:extLst>
          </p:cNvPr>
          <p:cNvPicPr>
            <a:picLocks noChangeAspect="1"/>
          </p:cNvPicPr>
          <p:nvPr>
            <p:custDataLst>
              <p:tags r:id="rId2"/>
            </p:custDataLst>
          </p:nvPr>
        </p:nvPicPr>
        <p:blipFill>
          <a:blip r:embed="rId11" cstate="print">
            <a:extLst>
              <a:ext uri="{28A0092B-C50C-407E-A947-70E740481C1C}">
                <a14:useLocalDpi xmlns:a14="http://schemas.microsoft.com/office/drawing/2010/main"/>
              </a:ext>
            </a:extLst>
          </a:blip>
          <a:stretch>
            <a:fillRect/>
          </a:stretch>
        </p:blipFill>
        <p:spPr>
          <a:xfrm>
            <a:off x="1439265" y="3784027"/>
            <a:ext cx="1165381" cy="776921"/>
          </a:xfrm>
          <a:prstGeom prst="rect">
            <a:avLst/>
          </a:prstGeom>
        </p:spPr>
      </p:pic>
      <p:sp>
        <p:nvSpPr>
          <p:cNvPr id="124" name="TextBox 123">
            <a:extLst>
              <a:ext uri="{FF2B5EF4-FFF2-40B4-BE49-F238E27FC236}">
                <a16:creationId xmlns:a16="http://schemas.microsoft.com/office/drawing/2014/main" id="{E1D2A56C-18D6-62A6-F388-698C8E65AFE6}"/>
              </a:ext>
            </a:extLst>
          </p:cNvPr>
          <p:cNvSpPr txBox="1"/>
          <p:nvPr/>
        </p:nvSpPr>
        <p:spPr>
          <a:xfrm>
            <a:off x="1441157" y="4607778"/>
            <a:ext cx="1149176" cy="292388"/>
          </a:xfrm>
          <a:prstGeom prst="rect">
            <a:avLst/>
          </a:prstGeom>
          <a:noFill/>
        </p:spPr>
        <p:txBody>
          <a:bodyPr wrap="square" rtlCol="0">
            <a:spAutoFit/>
          </a:bodyPr>
          <a:lstStyle/>
          <a:p>
            <a:pPr algn="ctr"/>
            <a:r>
              <a:rPr lang="en-AU" sz="1271" dirty="0">
                <a:solidFill>
                  <a:srgbClr val="000000"/>
                </a:solidFill>
                <a:latin typeface="Calibri (MS)"/>
                <a:cs typeface="Calibri (MS)"/>
              </a:rPr>
              <a:t>Timer</a:t>
            </a:r>
          </a:p>
        </p:txBody>
      </p:sp>
      <p:sp>
        <p:nvSpPr>
          <p:cNvPr id="2" name="TextBox 24">
            <a:extLst>
              <a:ext uri="{FF2B5EF4-FFF2-40B4-BE49-F238E27FC236}">
                <a16:creationId xmlns:a16="http://schemas.microsoft.com/office/drawing/2014/main" id="{93B5508C-2A58-9857-E00C-B0C1DE2E7653}"/>
              </a:ext>
              <a:ext uri="{C183D7F6-B498-43B3-948B-1728B52AA6E4}">
                <adec:decorative xmlns:adec="http://schemas.microsoft.com/office/drawing/2017/decorative" val="1"/>
              </a:ext>
            </a:extLst>
          </p:cNvPr>
          <p:cNvSpPr txBox="1">
            <a:spLocks/>
          </p:cNvSpPr>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A – hand drill</a:t>
            </a:r>
          </a:p>
        </p:txBody>
      </p:sp>
      <p:sp>
        <p:nvSpPr>
          <p:cNvPr id="66" name="Rectangle: Rounded Corners 65">
            <a:extLst>
              <a:ext uri="{FF2B5EF4-FFF2-40B4-BE49-F238E27FC236}">
                <a16:creationId xmlns:a16="http://schemas.microsoft.com/office/drawing/2014/main" id="{29711B80-3F7E-F23C-1414-C5E738D2484B}"/>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Equipment</a:t>
            </a:r>
            <a:endParaRPr lang="en-AU" b="1" cap="all" dirty="0">
              <a:solidFill>
                <a:srgbClr val="FFFFFF"/>
              </a:solidFill>
              <a:latin typeface="Calibri" panose="020F0502020204030204" pitchFamily="34" charset="0"/>
              <a:cs typeface="Calibri (MS) Bold"/>
            </a:endParaRPr>
          </a:p>
        </p:txBody>
      </p:sp>
      <p:pic>
        <p:nvPicPr>
          <p:cNvPr id="116" name="Image 5" descr="Photograph of a wooden board with a smooth, polished surface featuring two circular holes near each end and a rounded, carved indentation in the center.">
            <a:extLst>
              <a:ext uri="{FF2B5EF4-FFF2-40B4-BE49-F238E27FC236}">
                <a16:creationId xmlns:a16="http://schemas.microsoft.com/office/drawing/2014/main" id="{AF340D55-5A86-2EE6-595B-84108DFCEE94}"/>
              </a:ext>
            </a:extLst>
          </p:cNvPr>
          <p:cNvPicPr>
            <a:picLocks noChangeAspect="1"/>
          </p:cNvPicPr>
          <p:nvPr>
            <p:custDataLst>
              <p:tags r:id="rId3"/>
            </p:custDataLst>
          </p:nvPr>
        </p:nvPicPr>
        <p:blipFill>
          <a:blip r:embed="rId12" cstate="print">
            <a:extLst>
              <a:ext uri="{28A0092B-C50C-407E-A947-70E740481C1C}">
                <a14:useLocalDpi xmlns:a14="http://schemas.microsoft.com/office/drawing/2010/main"/>
              </a:ext>
            </a:extLst>
          </a:blip>
          <a:stretch>
            <a:fillRect/>
          </a:stretch>
        </p:blipFill>
        <p:spPr>
          <a:xfrm>
            <a:off x="3640965" y="1835779"/>
            <a:ext cx="1484789" cy="819666"/>
          </a:xfrm>
          <a:prstGeom prst="rect">
            <a:avLst/>
          </a:prstGeom>
        </p:spPr>
      </p:pic>
      <p:sp>
        <p:nvSpPr>
          <p:cNvPr id="99" name="TextBox 11">
            <a:extLst>
              <a:ext uri="{FF2B5EF4-FFF2-40B4-BE49-F238E27FC236}">
                <a16:creationId xmlns:a16="http://schemas.microsoft.com/office/drawing/2014/main" id="{239CD4C5-C1E5-C710-D213-93497497A463}"/>
              </a:ext>
            </a:extLst>
          </p:cNvPr>
          <p:cNvSpPr txBox="1"/>
          <p:nvPr/>
        </p:nvSpPr>
        <p:spPr>
          <a:xfrm>
            <a:off x="3782027" y="2841351"/>
            <a:ext cx="1312759" cy="391133"/>
          </a:xfrm>
          <a:prstGeom prst="rect">
            <a:avLst/>
          </a:prstGeom>
        </p:spPr>
        <p:txBody>
          <a:bodyPr lIns="0" tIns="0" rIns="0" bIns="0" rtlCol="0" anchor="t">
            <a:spAutoFit/>
          </a:bodyPr>
          <a:lstStyle/>
          <a:p>
            <a:pPr algn="ctr"/>
            <a:r>
              <a:rPr lang="en-US" sz="1271" dirty="0">
                <a:solidFill>
                  <a:srgbClr val="000000"/>
                </a:solidFill>
                <a:latin typeface="Calibri (MS)"/>
                <a:cs typeface="Calibri (MS)"/>
                <a:sym typeface="Calibri (MS)"/>
              </a:rPr>
              <a:t>Hearth board </a:t>
            </a:r>
          </a:p>
          <a:p>
            <a:pPr algn="ctr"/>
            <a:r>
              <a:rPr lang="en-US" sz="1271" dirty="0">
                <a:solidFill>
                  <a:srgbClr val="000000"/>
                </a:solidFill>
                <a:latin typeface="Calibri (MS)"/>
                <a:cs typeface="Calibri (MS)"/>
                <a:sym typeface="Calibri (MS)"/>
              </a:rPr>
              <a:t>(</a:t>
            </a:r>
            <a:r>
              <a:rPr lang="en-AU" sz="1271" dirty="0">
                <a:solidFill>
                  <a:srgbClr val="000000"/>
                </a:solidFill>
                <a:latin typeface="Calibri (MS)"/>
                <a:cs typeface="Calibri (MS)"/>
              </a:rPr>
              <a:t>Tasmanian Oak)</a:t>
            </a:r>
            <a:endParaRPr lang="en-US" sz="1271" dirty="0">
              <a:solidFill>
                <a:srgbClr val="000000"/>
              </a:solidFill>
              <a:latin typeface="Calibri (MS)"/>
              <a:cs typeface="Calibri (MS)"/>
              <a:sym typeface="Calibri (MS)"/>
            </a:endParaRPr>
          </a:p>
        </p:txBody>
      </p:sp>
      <p:grpSp>
        <p:nvGrpSpPr>
          <p:cNvPr id="117" name="Group 116" descr="Illustration of grey bolt and wing nut.">
            <a:extLst>
              <a:ext uri="{FF2B5EF4-FFF2-40B4-BE49-F238E27FC236}">
                <a16:creationId xmlns:a16="http://schemas.microsoft.com/office/drawing/2014/main" id="{DB0EA3CB-720F-586B-C710-FB60FB93A8C1}"/>
              </a:ext>
              <a:ext uri="{C183D7F6-B498-43B3-948B-1728B52AA6E4}">
                <adec:decorative xmlns:adec="http://schemas.microsoft.com/office/drawing/2017/decorative" val="0"/>
              </a:ext>
            </a:extLst>
          </p:cNvPr>
          <p:cNvGrpSpPr/>
          <p:nvPr/>
        </p:nvGrpSpPr>
        <p:grpSpPr>
          <a:xfrm>
            <a:off x="3821861" y="3649270"/>
            <a:ext cx="1138781" cy="865325"/>
            <a:chOff x="2741807" y="2655192"/>
            <a:chExt cx="1649915" cy="1515148"/>
          </a:xfrm>
        </p:grpSpPr>
        <p:pic>
          <p:nvPicPr>
            <p:cNvPr id="118" name="Image 0" descr="preencoded.png">
              <a:extLst>
                <a:ext uri="{FF2B5EF4-FFF2-40B4-BE49-F238E27FC236}">
                  <a16:creationId xmlns:a16="http://schemas.microsoft.com/office/drawing/2014/main" id="{296B15D2-FE3A-986C-EEBF-F61CD8A79844}"/>
                </a:ext>
              </a:extLst>
            </p:cNvPr>
            <p:cNvPicPr>
              <a:picLocks noChangeAspect="1"/>
            </p:cNvPicPr>
            <p:nvPr>
              <p:custDataLst>
                <p:tags r:id="rId6"/>
              </p:custDataLst>
            </p:nvPr>
          </p:nvPicPr>
          <p:blipFill>
            <a:blip r:embed="rId13" cstate="print">
              <a:extLst>
                <a:ext uri="{28A0092B-C50C-407E-A947-70E740481C1C}">
                  <a14:useLocalDpi xmlns:a14="http://schemas.microsoft.com/office/drawing/2010/main"/>
                </a:ext>
              </a:extLst>
            </a:blip>
            <a:stretch>
              <a:fillRect/>
            </a:stretch>
          </p:blipFill>
          <p:spPr>
            <a:xfrm>
              <a:off x="2741807" y="2655192"/>
              <a:ext cx="1094336" cy="1077468"/>
            </a:xfrm>
            <a:prstGeom prst="rect">
              <a:avLst/>
            </a:prstGeom>
          </p:spPr>
        </p:pic>
        <p:pic>
          <p:nvPicPr>
            <p:cNvPr id="119" name="Image 1" descr="preencoded.png">
              <a:extLst>
                <a:ext uri="{FF2B5EF4-FFF2-40B4-BE49-F238E27FC236}">
                  <a16:creationId xmlns:a16="http://schemas.microsoft.com/office/drawing/2014/main" id="{CA989605-54ED-2B36-0E08-4D90E325C0A7}"/>
                </a:ext>
              </a:extLst>
            </p:cNvPr>
            <p:cNvPicPr>
              <a:picLocks noChangeAspect="1"/>
            </p:cNvPicPr>
            <p:nvPr>
              <p:custDataLst>
                <p:tags r:id="rId7"/>
              </p:custDataLst>
            </p:nvPr>
          </p:nvPicPr>
          <p:blipFill>
            <a:blip r:embed="rId14" cstate="print">
              <a:extLst>
                <a:ext uri="{28A0092B-C50C-407E-A947-70E740481C1C}">
                  <a14:useLocalDpi xmlns:a14="http://schemas.microsoft.com/office/drawing/2010/main"/>
                </a:ext>
              </a:extLst>
            </a:blip>
            <a:stretch>
              <a:fillRect/>
            </a:stretch>
          </p:blipFill>
          <p:spPr>
            <a:xfrm>
              <a:off x="3280565" y="3238799"/>
              <a:ext cx="1111157" cy="931541"/>
            </a:xfrm>
            <a:prstGeom prst="rect">
              <a:avLst/>
            </a:prstGeom>
          </p:spPr>
        </p:pic>
      </p:grpSp>
      <p:sp>
        <p:nvSpPr>
          <p:cNvPr id="123" name="TextBox 122">
            <a:extLst>
              <a:ext uri="{FF2B5EF4-FFF2-40B4-BE49-F238E27FC236}">
                <a16:creationId xmlns:a16="http://schemas.microsoft.com/office/drawing/2014/main" id="{C10C069A-8E98-B729-64D8-D617BCAF4C5A}"/>
              </a:ext>
            </a:extLst>
          </p:cNvPr>
          <p:cNvSpPr txBox="1"/>
          <p:nvPr/>
        </p:nvSpPr>
        <p:spPr>
          <a:xfrm>
            <a:off x="3463457" y="4638246"/>
            <a:ext cx="1956405" cy="287899"/>
          </a:xfrm>
          <a:prstGeom prst="rect">
            <a:avLst/>
          </a:prstGeom>
          <a:noFill/>
        </p:spPr>
        <p:txBody>
          <a:bodyPr wrap="square" rtlCol="0">
            <a:spAutoFit/>
          </a:bodyPr>
          <a:lstStyle/>
          <a:p>
            <a:pPr algn="ctr"/>
            <a:r>
              <a:rPr lang="en-AU" sz="1271" dirty="0">
                <a:solidFill>
                  <a:srgbClr val="000000"/>
                </a:solidFill>
                <a:latin typeface="Calibri (MS)"/>
                <a:cs typeface="Calibri (MS)"/>
              </a:rPr>
              <a:t>2x Bolt and wing nut </a:t>
            </a:r>
          </a:p>
        </p:txBody>
      </p:sp>
      <p:pic>
        <p:nvPicPr>
          <p:cNvPr id="114" name="Image 0" descr="A digital illustration of a wooden dowel rod, shown horizontally with a smooth, cylindrical shape and natural wood grain texture.">
            <a:extLst>
              <a:ext uri="{FF2B5EF4-FFF2-40B4-BE49-F238E27FC236}">
                <a16:creationId xmlns:a16="http://schemas.microsoft.com/office/drawing/2014/main" id="{EF451956-D433-43C1-DBEF-82BEC735B03F}"/>
              </a:ext>
            </a:extLst>
          </p:cNvPr>
          <p:cNvPicPr>
            <a:picLocks noChangeAspect="1"/>
          </p:cNvPicPr>
          <p:nvPr>
            <p:custDataLst>
              <p:tags r:id="rId4"/>
            </p:custDataLst>
          </p:nvPr>
        </p:nvPicPr>
        <p:blipFill>
          <a:blip r:embed="rId15" cstate="print">
            <a:extLst>
              <a:ext uri="{28A0092B-C50C-407E-A947-70E740481C1C}">
                <a14:useLocalDpi xmlns:a14="http://schemas.microsoft.com/office/drawing/2010/main"/>
              </a:ext>
            </a:extLst>
          </a:blip>
          <a:stretch>
            <a:fillRect/>
          </a:stretch>
        </p:blipFill>
        <p:spPr>
          <a:xfrm>
            <a:off x="6300794" y="1972212"/>
            <a:ext cx="1592498" cy="605935"/>
          </a:xfrm>
          <a:prstGeom prst="rect">
            <a:avLst/>
          </a:prstGeom>
        </p:spPr>
      </p:pic>
      <p:sp>
        <p:nvSpPr>
          <p:cNvPr id="101" name="TextBox 12">
            <a:extLst>
              <a:ext uri="{FF2B5EF4-FFF2-40B4-BE49-F238E27FC236}">
                <a16:creationId xmlns:a16="http://schemas.microsoft.com/office/drawing/2014/main" id="{81A4AACB-C8D1-FAAD-9F55-D26BC7A9CDDD}"/>
              </a:ext>
            </a:extLst>
          </p:cNvPr>
          <p:cNvSpPr txBox="1"/>
          <p:nvPr/>
        </p:nvSpPr>
        <p:spPr>
          <a:xfrm>
            <a:off x="5584615" y="2626549"/>
            <a:ext cx="3091064" cy="605935"/>
          </a:xfrm>
          <a:prstGeom prst="rect">
            <a:avLst/>
          </a:prstGeom>
        </p:spPr>
        <p:txBody>
          <a:bodyPr wrap="square" lIns="0" tIns="0" rIns="0" bIns="0" rtlCol="0" anchor="t">
            <a:spAutoFit/>
          </a:bodyPr>
          <a:lstStyle/>
          <a:p>
            <a:pPr algn="ctr">
              <a:lnSpc>
                <a:spcPts val="3165"/>
              </a:lnSpc>
            </a:pPr>
            <a:r>
              <a:rPr lang="en-US" sz="1271" dirty="0">
                <a:solidFill>
                  <a:srgbClr val="000000"/>
                </a:solidFill>
                <a:latin typeface="Calibri (MS)"/>
                <a:cs typeface="Calibri (MS)"/>
                <a:sym typeface="Calibri (MS)"/>
              </a:rPr>
              <a:t>Drill stick</a:t>
            </a:r>
          </a:p>
          <a:p>
            <a:pPr algn="ctr"/>
            <a:r>
              <a:rPr lang="en-AU" sz="1271" dirty="0">
                <a:solidFill>
                  <a:srgbClr val="000000"/>
                </a:solidFill>
                <a:latin typeface="Calibri (MS)"/>
                <a:cs typeface="Calibri (MS)"/>
              </a:rPr>
              <a:t>(</a:t>
            </a:r>
            <a:r>
              <a:rPr lang="en-AU" sz="1271" i="1" dirty="0">
                <a:solidFill>
                  <a:srgbClr val="000000"/>
                </a:solidFill>
                <a:latin typeface="Calibri (MS)"/>
                <a:cs typeface="Calibri (MS)"/>
              </a:rPr>
              <a:t>Eucalyptus grandi</a:t>
            </a:r>
            <a:r>
              <a:rPr lang="en-AU" sz="1271" dirty="0">
                <a:solidFill>
                  <a:srgbClr val="000000"/>
                </a:solidFill>
                <a:latin typeface="Calibri (MS)"/>
                <a:cs typeface="Calibri (MS)"/>
              </a:rPr>
              <a:t>s – flooded gum) dowel</a:t>
            </a:r>
            <a:endParaRPr lang="en-US" sz="1271" dirty="0">
              <a:solidFill>
                <a:srgbClr val="000000"/>
              </a:solidFill>
              <a:latin typeface="Calibri (MS)"/>
              <a:cs typeface="Calibri (MS)"/>
              <a:sym typeface="Calibri (MS)"/>
            </a:endParaRPr>
          </a:p>
        </p:txBody>
      </p:sp>
      <p:pic>
        <p:nvPicPr>
          <p:cNvPr id="120" name="Image 1" descr="Illustration of a blue and yellow quick-release bar clamp used for holding objects tightly during woodworking or assembly. Features include a trigger handle for easy adjustment and padded jaws to protect surfaces from damage.">
            <a:extLst>
              <a:ext uri="{FF2B5EF4-FFF2-40B4-BE49-F238E27FC236}">
                <a16:creationId xmlns:a16="http://schemas.microsoft.com/office/drawing/2014/main" id="{6C3ADF02-EFCB-D0F0-27FB-FD31A3E6437A}"/>
              </a:ext>
            </a:extLst>
          </p:cNvPr>
          <p:cNvPicPr>
            <a:picLocks noChangeAspect="1"/>
          </p:cNvPicPr>
          <p:nvPr>
            <p:custDataLst>
              <p:tags r:id="rId5"/>
            </p:custDataLst>
          </p:nvPr>
        </p:nvPicPr>
        <p:blipFill>
          <a:blip r:embed="rId16" cstate="print">
            <a:extLst>
              <a:ext uri="{28A0092B-C50C-407E-A947-70E740481C1C}">
                <a14:useLocalDpi xmlns:a14="http://schemas.microsoft.com/office/drawing/2010/main"/>
              </a:ext>
            </a:extLst>
          </a:blip>
          <a:stretch>
            <a:fillRect/>
          </a:stretch>
        </p:blipFill>
        <p:spPr>
          <a:xfrm rot="4396030">
            <a:off x="6695963" y="3630950"/>
            <a:ext cx="867491" cy="1131068"/>
          </a:xfrm>
          <a:prstGeom prst="rect">
            <a:avLst/>
          </a:prstGeom>
        </p:spPr>
      </p:pic>
      <p:sp>
        <p:nvSpPr>
          <p:cNvPr id="125" name="TextBox 124">
            <a:extLst>
              <a:ext uri="{FF2B5EF4-FFF2-40B4-BE49-F238E27FC236}">
                <a16:creationId xmlns:a16="http://schemas.microsoft.com/office/drawing/2014/main" id="{A36607A7-593B-7A48-53E4-A90581DDDC9E}"/>
              </a:ext>
            </a:extLst>
          </p:cNvPr>
          <p:cNvSpPr txBox="1"/>
          <p:nvPr/>
        </p:nvSpPr>
        <p:spPr>
          <a:xfrm>
            <a:off x="6555559" y="4638246"/>
            <a:ext cx="1149176" cy="292388"/>
          </a:xfrm>
          <a:prstGeom prst="rect">
            <a:avLst/>
          </a:prstGeom>
          <a:noFill/>
        </p:spPr>
        <p:txBody>
          <a:bodyPr wrap="square" rtlCol="0">
            <a:spAutoFit/>
          </a:bodyPr>
          <a:lstStyle/>
          <a:p>
            <a:pPr algn="ctr"/>
            <a:r>
              <a:rPr lang="en-AU" sz="1271" dirty="0">
                <a:solidFill>
                  <a:srgbClr val="000000"/>
                </a:solidFill>
                <a:latin typeface="Calibri (MS)"/>
                <a:cs typeface="Calibri (MS)"/>
              </a:rPr>
              <a:t>G-clamp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B21BD-563E-7C6A-7264-C337280043F3}"/>
            </a:ext>
          </a:extLst>
        </p:cNvPr>
        <p:cNvGrpSpPr/>
        <p:nvPr/>
      </p:nvGrpSpPr>
      <p:grpSpPr>
        <a:xfrm>
          <a:off x="0" y="0"/>
          <a:ext cx="0" cy="0"/>
          <a:chOff x="0" y="0"/>
          <a:chExt cx="0" cy="0"/>
        </a:xfrm>
      </p:grpSpPr>
      <p:sp>
        <p:nvSpPr>
          <p:cNvPr id="66" name="Rectangle: Rounded Corners 65">
            <a:extLst>
              <a:ext uri="{FF2B5EF4-FFF2-40B4-BE49-F238E27FC236}">
                <a16:creationId xmlns:a16="http://schemas.microsoft.com/office/drawing/2014/main" id="{94577534-304A-99AF-4389-0D437401CFD1}"/>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method</a:t>
            </a:r>
            <a:endParaRPr lang="en-AU" b="1" cap="all" dirty="0">
              <a:solidFill>
                <a:srgbClr val="FFFFFF"/>
              </a:solidFill>
              <a:latin typeface="Calibri" panose="020F0502020204030204" pitchFamily="34" charset="0"/>
              <a:cs typeface="Calibri (MS) Bold"/>
            </a:endParaRPr>
          </a:p>
        </p:txBody>
      </p:sp>
      <p:sp>
        <p:nvSpPr>
          <p:cNvPr id="6" name="TextBox 24">
            <a:extLst>
              <a:ext uri="{FF2B5EF4-FFF2-40B4-BE49-F238E27FC236}">
                <a16:creationId xmlns:a16="http://schemas.microsoft.com/office/drawing/2014/main" id="{FF8B630B-080F-D7B2-98BA-8583EC2C9915}"/>
              </a:ext>
            </a:extLst>
          </p:cNvPr>
          <p:cNvSpPr txBox="1">
            <a:spLocks noGrp="1"/>
          </p:cNvSpPr>
          <p:nvPr>
            <p:ph type="title" idx="4294967295"/>
          </p:nvPr>
        </p:nvSpPr>
        <p:spPr>
          <a:xfrm>
            <a:off x="495122" y="-546222"/>
            <a:ext cx="4705528"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A – hand drill Method</a:t>
            </a:r>
          </a:p>
        </p:txBody>
      </p:sp>
      <p:sp>
        <p:nvSpPr>
          <p:cNvPr id="2" name="TextBox 24">
            <a:extLst>
              <a:ext uri="{FF2B5EF4-FFF2-40B4-BE49-F238E27FC236}">
                <a16:creationId xmlns:a16="http://schemas.microsoft.com/office/drawing/2014/main" id="{A50461C0-1550-2492-49D6-5BCEFEB36D88}"/>
              </a:ext>
            </a:extLst>
          </p:cNvPr>
          <p:cNvSpPr txBox="1">
            <a:spLocks/>
          </p:cNvSpPr>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A – hand drill</a:t>
            </a:r>
          </a:p>
        </p:txBody>
      </p:sp>
      <p:sp>
        <p:nvSpPr>
          <p:cNvPr id="3" name="TextBox 4">
            <a:extLst>
              <a:ext uri="{FF2B5EF4-FFF2-40B4-BE49-F238E27FC236}">
                <a16:creationId xmlns:a16="http://schemas.microsoft.com/office/drawing/2014/main" id="{F98DAEF8-ACB0-B0DB-504D-A9117E9DAC6C}"/>
              </a:ext>
            </a:extLst>
          </p:cNvPr>
          <p:cNvSpPr txBox="1"/>
          <p:nvPr/>
        </p:nvSpPr>
        <p:spPr>
          <a:xfrm>
            <a:off x="449747" y="1418273"/>
            <a:ext cx="5786504" cy="2875082"/>
          </a:xfrm>
          <a:prstGeom prst="rect">
            <a:avLst/>
          </a:prstGeom>
        </p:spPr>
        <p:txBody>
          <a:bodyPr wrap="square" lIns="0" tIns="0" rIns="0" bIns="0" rtlCol="0" anchor="t">
            <a:spAutoFit/>
          </a:bodyPr>
          <a:lstStyle/>
          <a:p>
            <a:pPr marL="342900" indent="-342900" fontAlgn="base">
              <a:lnSpc>
                <a:spcPct val="150000"/>
              </a:lnSpc>
              <a:buFont typeface="+mj-lt"/>
              <a:buAutoNum type="arabicPeriod"/>
            </a:pPr>
            <a:r>
              <a:rPr lang="en-AU" sz="1400" dirty="0">
                <a:solidFill>
                  <a:srgbClr val="000000"/>
                </a:solidFill>
                <a:ea typeface="Calibri (MS)"/>
                <a:cs typeface="Calibri (MS)"/>
                <a:sym typeface="Calibri (MS)"/>
              </a:rPr>
              <a:t>Secure the hearth board </a:t>
            </a:r>
            <a:r>
              <a:rPr lang="en-AU" sz="1400" dirty="0">
                <a:solidFill>
                  <a:srgbClr val="000000"/>
                </a:solidFill>
                <a:cs typeface="Calibri (MS)"/>
                <a:sym typeface="Calibri (MS)"/>
              </a:rPr>
              <a:t>to the base plate using the bolt and wing nuts, ensuring it is firmly fastened. </a:t>
            </a:r>
          </a:p>
          <a:p>
            <a:pPr marL="342900" indent="-342900" fontAlgn="base">
              <a:lnSpc>
                <a:spcPct val="150000"/>
              </a:lnSpc>
              <a:buFont typeface="+mj-lt"/>
              <a:buAutoNum type="arabicPeriod"/>
            </a:pPr>
            <a:r>
              <a:rPr lang="en-AU" sz="1400" dirty="0">
                <a:solidFill>
                  <a:srgbClr val="000000"/>
                </a:solidFill>
                <a:cs typeface="Calibri (MS)"/>
                <a:sym typeface="Calibri (MS)"/>
              </a:rPr>
              <a:t>Use the G-clamp to attach the base plate to a workbench. Position it so that the hearth board is close to the edge of the bench. Tighten the clamp securely to hold the hearth board and base plate steady to the bench. They should not move.</a:t>
            </a:r>
          </a:p>
          <a:p>
            <a:pPr marL="342900" indent="-342900" fontAlgn="base">
              <a:lnSpc>
                <a:spcPct val="150000"/>
              </a:lnSpc>
              <a:buFont typeface="+mj-lt"/>
              <a:buAutoNum type="arabicPeriod"/>
            </a:pPr>
            <a:r>
              <a:rPr lang="en-AU" sz="1400" dirty="0">
                <a:solidFill>
                  <a:srgbClr val="000000"/>
                </a:solidFill>
                <a:cs typeface="Calibri (MS)"/>
                <a:sym typeface="Calibri (MS)"/>
              </a:rPr>
              <a:t>Position the drill stick vertically in the notch of the hearth board.</a:t>
            </a:r>
          </a:p>
          <a:p>
            <a:pPr marL="342900" indent="-342900" fontAlgn="base">
              <a:lnSpc>
                <a:spcPct val="150000"/>
              </a:lnSpc>
              <a:buFont typeface="+mj-lt"/>
              <a:buAutoNum type="arabicPeriod"/>
            </a:pPr>
            <a:r>
              <a:rPr lang="en-AU" sz="1400" dirty="0">
                <a:solidFill>
                  <a:srgbClr val="000000"/>
                </a:solidFill>
                <a:cs typeface="Calibri (MS)"/>
                <a:sym typeface="Calibri (MS)"/>
              </a:rPr>
              <a:t>Have the timer ready to </a:t>
            </a:r>
            <a:r>
              <a:rPr lang="en-AU" sz="1400" b="1" dirty="0">
                <a:solidFill>
                  <a:srgbClr val="000000"/>
                </a:solidFill>
                <a:cs typeface="Calibri (MS)"/>
                <a:sym typeface="Calibri (MS)"/>
              </a:rPr>
              <a:t>start</a:t>
            </a:r>
            <a:r>
              <a:rPr lang="en-AU" sz="1400" dirty="0">
                <a:solidFill>
                  <a:srgbClr val="000000"/>
                </a:solidFill>
                <a:cs typeface="Calibri (MS)"/>
                <a:sym typeface="Calibri (MS)"/>
              </a:rPr>
              <a:t> at the beginning of step 5.</a:t>
            </a:r>
          </a:p>
          <a:p>
            <a:pPr marL="342900" indent="-342900" fontAlgn="base">
              <a:lnSpc>
                <a:spcPct val="150000"/>
              </a:lnSpc>
              <a:buFont typeface="+mj-lt"/>
              <a:buAutoNum type="arabicPeriod"/>
            </a:pPr>
            <a:endParaRPr lang="en-AU" sz="1400" dirty="0">
              <a:solidFill>
                <a:srgbClr val="000000"/>
              </a:solidFill>
              <a:cs typeface="Calibri (MS)"/>
              <a:sym typeface="Calibri (MS)"/>
            </a:endParaRPr>
          </a:p>
        </p:txBody>
      </p:sp>
      <p:pic>
        <p:nvPicPr>
          <p:cNvPr id="4" name="Image 1" descr="Illustration of a woodworking jig clamped to a wooden surface, designed to hold a dowel or rod vertically for precise cutting or drilling. Key components include a flat wooden base with a vertical dowel, secured by a blue and yellow clamp and two wing nuts on a horizontal wooden piece.">
            <a:extLst>
              <a:ext uri="{FF2B5EF4-FFF2-40B4-BE49-F238E27FC236}">
                <a16:creationId xmlns:a16="http://schemas.microsoft.com/office/drawing/2014/main" id="{E5E71325-2647-799D-FFDB-89349521A0BC}"/>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6265683" y="1418272"/>
            <a:ext cx="2590637" cy="3198249"/>
          </a:xfrm>
          <a:prstGeom prst="rect">
            <a:avLst/>
          </a:prstGeom>
        </p:spPr>
      </p:pic>
    </p:spTree>
    <p:extLst>
      <p:ext uri="{BB962C8B-B14F-4D97-AF65-F5344CB8AC3E}">
        <p14:creationId xmlns:p14="http://schemas.microsoft.com/office/powerpoint/2010/main" val="375571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54DE3-28D6-5A51-81D8-DCAA568C352C}"/>
            </a:ext>
          </a:extLst>
        </p:cNvPr>
        <p:cNvGrpSpPr/>
        <p:nvPr/>
      </p:nvGrpSpPr>
      <p:grpSpPr>
        <a:xfrm>
          <a:off x="0" y="0"/>
          <a:ext cx="0" cy="0"/>
          <a:chOff x="0" y="0"/>
          <a:chExt cx="0" cy="0"/>
        </a:xfrm>
      </p:grpSpPr>
      <p:sp>
        <p:nvSpPr>
          <p:cNvPr id="66" name="Rectangle: Rounded Corners 65">
            <a:extLst>
              <a:ext uri="{FF2B5EF4-FFF2-40B4-BE49-F238E27FC236}">
                <a16:creationId xmlns:a16="http://schemas.microsoft.com/office/drawing/2014/main" id="{7FF357C5-A24C-001A-3B5C-DDC640981AFD}"/>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method</a:t>
            </a:r>
            <a:endParaRPr lang="en-AU" b="1" cap="all" dirty="0">
              <a:solidFill>
                <a:srgbClr val="FFFFFF"/>
              </a:solidFill>
              <a:latin typeface="Calibri" panose="020F0502020204030204" pitchFamily="34" charset="0"/>
              <a:cs typeface="Calibri (MS) Bold"/>
            </a:endParaRPr>
          </a:p>
        </p:txBody>
      </p:sp>
      <p:sp>
        <p:nvSpPr>
          <p:cNvPr id="6" name="TextBox 24">
            <a:extLst>
              <a:ext uri="{FF2B5EF4-FFF2-40B4-BE49-F238E27FC236}">
                <a16:creationId xmlns:a16="http://schemas.microsoft.com/office/drawing/2014/main" id="{4CE10FF9-D1C7-6379-BAD2-7C55B1234C0C}"/>
              </a:ext>
            </a:extLst>
          </p:cNvPr>
          <p:cNvSpPr txBox="1">
            <a:spLocks noGrp="1"/>
          </p:cNvSpPr>
          <p:nvPr>
            <p:ph type="title" idx="4294967295"/>
          </p:nvPr>
        </p:nvSpPr>
        <p:spPr>
          <a:xfrm>
            <a:off x="495121" y="-546222"/>
            <a:ext cx="5572303"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A – hand drill Method continued</a:t>
            </a:r>
          </a:p>
        </p:txBody>
      </p:sp>
      <p:sp>
        <p:nvSpPr>
          <p:cNvPr id="2" name="TextBox 24">
            <a:extLst>
              <a:ext uri="{FF2B5EF4-FFF2-40B4-BE49-F238E27FC236}">
                <a16:creationId xmlns:a16="http://schemas.microsoft.com/office/drawing/2014/main" id="{0D3477C7-C933-C9C4-1141-5A0B71B9F211}"/>
              </a:ext>
            </a:extLst>
          </p:cNvPr>
          <p:cNvSpPr txBox="1">
            <a:spLocks/>
          </p:cNvSpPr>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A – hand drill</a:t>
            </a:r>
          </a:p>
        </p:txBody>
      </p:sp>
      <p:sp>
        <p:nvSpPr>
          <p:cNvPr id="3" name="TextBox 4">
            <a:extLst>
              <a:ext uri="{FF2B5EF4-FFF2-40B4-BE49-F238E27FC236}">
                <a16:creationId xmlns:a16="http://schemas.microsoft.com/office/drawing/2014/main" id="{D5D37A2E-F87C-F7BF-38E0-AC1DA8B5AF82}"/>
              </a:ext>
            </a:extLst>
          </p:cNvPr>
          <p:cNvSpPr txBox="1"/>
          <p:nvPr/>
        </p:nvSpPr>
        <p:spPr>
          <a:xfrm>
            <a:off x="449747" y="1349506"/>
            <a:ext cx="5786503" cy="3521413"/>
          </a:xfrm>
          <a:prstGeom prst="rect">
            <a:avLst/>
          </a:prstGeom>
        </p:spPr>
        <p:txBody>
          <a:bodyPr wrap="square" lIns="0" tIns="0" rIns="0" bIns="0" rtlCol="0" anchor="t">
            <a:spAutoFit/>
          </a:bodyPr>
          <a:lstStyle/>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Place both hands at the top of the stick and use a quick back-and-forth motion, moving the hands down the stick while exerting downward pressure on stick. </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When the hands reach the bottom of the stick, re-position your hands to the top and continue spinning (or change operators if there are two people).</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Continue using the hand drill until you observe clear signs of ignition such as visible smoke or a distinct burning smell. Stop the timer when you notice this. The wood may have started to darken or char.  </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Record observations and timing in Part A of the Experiment planner. </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Repeat steps 3–8 at least two more times. </a:t>
            </a:r>
          </a:p>
        </p:txBody>
      </p:sp>
      <p:pic>
        <p:nvPicPr>
          <p:cNvPr id="5" name="Image 0" descr="Illustration showing a woodworking setup with hands holding and spinning a wooden stick vertically against a wooden base secured by a blue clamp. The setup includes a wooden block with two wing nuts used to stabilize the stick, demonstrating a method for precise alignment or measurement in woodworking.">
            <a:extLst>
              <a:ext uri="{FF2B5EF4-FFF2-40B4-BE49-F238E27FC236}">
                <a16:creationId xmlns:a16="http://schemas.microsoft.com/office/drawing/2014/main" id="{937DA732-CA5A-3023-1C35-B7EE17FC4818}"/>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6265684" y="1418273"/>
            <a:ext cx="2592876" cy="3198248"/>
          </a:xfrm>
          <a:prstGeom prst="rect">
            <a:avLst/>
          </a:prstGeom>
        </p:spPr>
      </p:pic>
    </p:spTree>
    <p:extLst>
      <p:ext uri="{BB962C8B-B14F-4D97-AF65-F5344CB8AC3E}">
        <p14:creationId xmlns:p14="http://schemas.microsoft.com/office/powerpoint/2010/main" val="988713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2BF6D-81D1-0C47-12C2-65EBFA97C98D}"/>
            </a:ext>
          </a:extLst>
        </p:cNvPr>
        <p:cNvGrpSpPr/>
        <p:nvPr/>
      </p:nvGrpSpPr>
      <p:grpSpPr>
        <a:xfrm>
          <a:off x="0" y="0"/>
          <a:ext cx="0" cy="0"/>
          <a:chOff x="0" y="0"/>
          <a:chExt cx="0" cy="0"/>
        </a:xfrm>
      </p:grpSpPr>
      <p:sp>
        <p:nvSpPr>
          <p:cNvPr id="21" name="TextBox 24">
            <a:extLst>
              <a:ext uri="{FF2B5EF4-FFF2-40B4-BE49-F238E27FC236}">
                <a16:creationId xmlns:a16="http://schemas.microsoft.com/office/drawing/2014/main" id="{7483C9F9-975E-91CE-65D1-A7477027742D}"/>
              </a:ext>
            </a:extLst>
          </p:cNvPr>
          <p:cNvSpPr txBox="1">
            <a:spLocks noGrp="1"/>
          </p:cNvSpPr>
          <p:nvPr>
            <p:ph type="title" idx="4294967295"/>
          </p:nvPr>
        </p:nvSpPr>
        <p:spPr>
          <a:xfrm>
            <a:off x="495122" y="-546222"/>
            <a:ext cx="4705528"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B – Fire Saw Equipment</a:t>
            </a:r>
          </a:p>
        </p:txBody>
      </p:sp>
      <p:grpSp>
        <p:nvGrpSpPr>
          <p:cNvPr id="26" name="Group 25" descr="Base plate">
            <a:extLst>
              <a:ext uri="{FF2B5EF4-FFF2-40B4-BE49-F238E27FC236}">
                <a16:creationId xmlns:a16="http://schemas.microsoft.com/office/drawing/2014/main" id="{124CFC59-832A-550F-F07E-441DACC7BFC8}"/>
              </a:ext>
            </a:extLst>
          </p:cNvPr>
          <p:cNvGrpSpPr/>
          <p:nvPr/>
        </p:nvGrpSpPr>
        <p:grpSpPr>
          <a:xfrm>
            <a:off x="1350031" y="1353112"/>
            <a:ext cx="1312759" cy="1626616"/>
            <a:chOff x="1350031" y="1353112"/>
            <a:chExt cx="1312759" cy="1626616"/>
          </a:xfrm>
        </p:grpSpPr>
        <p:pic>
          <p:nvPicPr>
            <p:cNvPr id="4" name="Image 2" descr="Illustration of a rectangular wooden plank with two circular holes near one end. The plank features light brown colour with natural wood grain patterns and a visible cross-section at the bottom.">
              <a:extLst>
                <a:ext uri="{FF2B5EF4-FFF2-40B4-BE49-F238E27FC236}">
                  <a16:creationId xmlns:a16="http://schemas.microsoft.com/office/drawing/2014/main" id="{0C517F5B-2C22-42A3-973C-158E9B912536}"/>
                </a:ext>
              </a:extLst>
            </p:cNvPr>
            <p:cNvPicPr>
              <a:picLocks noChangeAspect="1"/>
            </p:cNvPicPr>
            <p:nvPr>
              <p:custDataLst>
                <p:tags r:id="rId8"/>
              </p:custDataLst>
            </p:nvPr>
          </p:nvPicPr>
          <p:blipFill>
            <a:blip r:embed="rId11" cstate="print">
              <a:extLst>
                <a:ext uri="{28A0092B-C50C-407E-A947-70E740481C1C}">
                  <a14:useLocalDpi xmlns:a14="http://schemas.microsoft.com/office/drawing/2010/main"/>
                </a:ext>
              </a:extLst>
            </a:blip>
            <a:stretch>
              <a:fillRect/>
            </a:stretch>
          </p:blipFill>
          <p:spPr>
            <a:xfrm>
              <a:off x="1527998" y="1353112"/>
              <a:ext cx="914533" cy="1083785"/>
            </a:xfrm>
            <a:prstGeom prst="rect">
              <a:avLst/>
            </a:prstGeom>
          </p:spPr>
        </p:pic>
        <p:sp>
          <p:nvSpPr>
            <p:cNvPr id="6" name="TextBox 10">
              <a:extLst>
                <a:ext uri="{FF2B5EF4-FFF2-40B4-BE49-F238E27FC236}">
                  <a16:creationId xmlns:a16="http://schemas.microsoft.com/office/drawing/2014/main" id="{7E598223-6B8B-003B-33A3-81C25721226E}"/>
                </a:ext>
              </a:extLst>
            </p:cNvPr>
            <p:cNvSpPr txBox="1"/>
            <p:nvPr/>
          </p:nvSpPr>
          <p:spPr>
            <a:xfrm>
              <a:off x="1350031" y="2579618"/>
              <a:ext cx="1312759" cy="400110"/>
            </a:xfrm>
            <a:prstGeom prst="rect">
              <a:avLst/>
            </a:prstGeom>
          </p:spPr>
          <p:txBody>
            <a:bodyPr lIns="0" tIns="0" rIns="0" bIns="0" rtlCol="0" anchor="t">
              <a:spAutoFit/>
            </a:bodyPr>
            <a:lstStyle/>
            <a:p>
              <a:pPr algn="ctr"/>
              <a:r>
                <a:rPr lang="en-AU" sz="1271" dirty="0">
                  <a:solidFill>
                    <a:srgbClr val="000000"/>
                  </a:solidFill>
                  <a:latin typeface="Calibri (MS)"/>
                  <a:cs typeface="Calibri (MS)"/>
                </a:rPr>
                <a:t>Base plate</a:t>
              </a:r>
            </a:p>
            <a:p>
              <a:pPr algn="ctr"/>
              <a:r>
                <a:rPr lang="en-AU" sz="1271" dirty="0">
                  <a:solidFill>
                    <a:srgbClr val="000000"/>
                  </a:solidFill>
                  <a:latin typeface="Calibri (MS)"/>
                  <a:cs typeface="Calibri (MS)"/>
                </a:rPr>
                <a:t>(Dressed Pine)</a:t>
              </a:r>
            </a:p>
          </p:txBody>
        </p:sp>
      </p:grpSp>
      <p:grpSp>
        <p:nvGrpSpPr>
          <p:cNvPr id="27" name="Group 26" descr="Hearth stick">
            <a:extLst>
              <a:ext uri="{FF2B5EF4-FFF2-40B4-BE49-F238E27FC236}">
                <a16:creationId xmlns:a16="http://schemas.microsoft.com/office/drawing/2014/main" id="{E279BB0B-9772-38E6-87FE-5EFA94499D21}"/>
              </a:ext>
            </a:extLst>
          </p:cNvPr>
          <p:cNvGrpSpPr/>
          <p:nvPr/>
        </p:nvGrpSpPr>
        <p:grpSpPr>
          <a:xfrm>
            <a:off x="3751546" y="1729334"/>
            <a:ext cx="1326286" cy="1260984"/>
            <a:chOff x="3751546" y="1729334"/>
            <a:chExt cx="1326286" cy="1260984"/>
          </a:xfrm>
        </p:grpSpPr>
        <p:pic>
          <p:nvPicPr>
            <p:cNvPr id="17" name="Image 6" descr="Illustration of a wooden tool (a hearth stuick) with a flat, elongated shape and two holes near each end.">
              <a:extLst>
                <a:ext uri="{FF2B5EF4-FFF2-40B4-BE49-F238E27FC236}">
                  <a16:creationId xmlns:a16="http://schemas.microsoft.com/office/drawing/2014/main" id="{CCE3E7B5-B06F-0F0B-D076-344CC7DF9E00}"/>
                </a:ext>
              </a:extLst>
            </p:cNvPr>
            <p:cNvPicPr>
              <a:picLocks noChangeAspect="1"/>
            </p:cNvPicPr>
            <p:nvPr>
              <p:custDataLst>
                <p:tags r:id="rId7"/>
              </p:custDataLst>
            </p:nvPr>
          </p:nvPicPr>
          <p:blipFill>
            <a:blip r:embed="rId12" cstate="print">
              <a:extLst>
                <a:ext uri="{28A0092B-C50C-407E-A947-70E740481C1C}">
                  <a14:useLocalDpi xmlns:a14="http://schemas.microsoft.com/office/drawing/2010/main"/>
                </a:ext>
              </a:extLst>
            </a:blip>
            <a:stretch>
              <a:fillRect/>
            </a:stretch>
          </p:blipFill>
          <p:spPr>
            <a:xfrm rot="1780543">
              <a:off x="3758615" y="1729334"/>
              <a:ext cx="1319217" cy="906129"/>
            </a:xfrm>
            <a:prstGeom prst="rect">
              <a:avLst/>
            </a:prstGeom>
          </p:spPr>
        </p:pic>
        <p:sp>
          <p:nvSpPr>
            <p:cNvPr id="7" name="TextBox 11">
              <a:extLst>
                <a:ext uri="{FF2B5EF4-FFF2-40B4-BE49-F238E27FC236}">
                  <a16:creationId xmlns:a16="http://schemas.microsoft.com/office/drawing/2014/main" id="{32B7F2C8-862C-075E-58C4-92C9A78F0CCA}"/>
                </a:ext>
              </a:extLst>
            </p:cNvPr>
            <p:cNvSpPr txBox="1"/>
            <p:nvPr/>
          </p:nvSpPr>
          <p:spPr>
            <a:xfrm>
              <a:off x="3751546" y="2599185"/>
              <a:ext cx="1312759" cy="391133"/>
            </a:xfrm>
            <a:prstGeom prst="rect">
              <a:avLst/>
            </a:prstGeom>
          </p:spPr>
          <p:txBody>
            <a:bodyPr lIns="0" tIns="0" rIns="0" bIns="0" rtlCol="0" anchor="t">
              <a:spAutoFit/>
            </a:bodyPr>
            <a:lstStyle/>
            <a:p>
              <a:pPr algn="ctr"/>
              <a:r>
                <a:rPr lang="en-US" sz="1271" dirty="0">
                  <a:solidFill>
                    <a:srgbClr val="000000"/>
                  </a:solidFill>
                  <a:latin typeface="Calibri (MS)"/>
                  <a:cs typeface="Calibri (MS)"/>
                  <a:sym typeface="Calibri (MS)"/>
                </a:rPr>
                <a:t>Hearth stick </a:t>
              </a:r>
            </a:p>
            <a:p>
              <a:pPr algn="ctr"/>
              <a:r>
                <a:rPr lang="en-US" sz="1271" dirty="0">
                  <a:solidFill>
                    <a:srgbClr val="000000"/>
                  </a:solidFill>
                  <a:latin typeface="Calibri (MS)"/>
                  <a:cs typeface="Calibri (MS)"/>
                  <a:sym typeface="Calibri (MS)"/>
                </a:rPr>
                <a:t>(</a:t>
              </a:r>
              <a:r>
                <a:rPr lang="en-AU" sz="1271" dirty="0">
                  <a:solidFill>
                    <a:srgbClr val="000000"/>
                  </a:solidFill>
                  <a:latin typeface="Calibri (MS)"/>
                  <a:cs typeface="Calibri (MS)"/>
                </a:rPr>
                <a:t>Tasmanian Oak)</a:t>
              </a:r>
              <a:endParaRPr lang="en-US" sz="1271" dirty="0">
                <a:solidFill>
                  <a:srgbClr val="000000"/>
                </a:solidFill>
                <a:latin typeface="Calibri (MS)"/>
                <a:cs typeface="Calibri (MS)"/>
                <a:sym typeface="Calibri (MS)"/>
              </a:endParaRPr>
            </a:p>
          </p:txBody>
        </p:sp>
      </p:grpSp>
      <p:grpSp>
        <p:nvGrpSpPr>
          <p:cNvPr id="28" name="Group 27" descr="Saw stick">
            <a:extLst>
              <a:ext uri="{FF2B5EF4-FFF2-40B4-BE49-F238E27FC236}">
                <a16:creationId xmlns:a16="http://schemas.microsoft.com/office/drawing/2014/main" id="{1C419926-C901-F8FF-9638-A66BF9EB3CA6}"/>
              </a:ext>
            </a:extLst>
          </p:cNvPr>
          <p:cNvGrpSpPr/>
          <p:nvPr/>
        </p:nvGrpSpPr>
        <p:grpSpPr>
          <a:xfrm>
            <a:off x="5346353" y="1746371"/>
            <a:ext cx="3091064" cy="1269107"/>
            <a:chOff x="5346353" y="1746371"/>
            <a:chExt cx="3091064" cy="1269107"/>
          </a:xfrm>
        </p:grpSpPr>
        <p:pic>
          <p:nvPicPr>
            <p:cNvPr id="18" name="Image 5" descr="An illustration of a wooden stick with a rectangular cross-section, featuring a light brown color and subtle wood grain texture.">
              <a:extLst>
                <a:ext uri="{FF2B5EF4-FFF2-40B4-BE49-F238E27FC236}">
                  <a16:creationId xmlns:a16="http://schemas.microsoft.com/office/drawing/2014/main" id="{F73B9EC3-69A3-26ED-6092-B32DA489DE64}"/>
                </a:ext>
              </a:extLst>
            </p:cNvPr>
            <p:cNvPicPr>
              <a:picLocks noChangeAspect="1"/>
            </p:cNvPicPr>
            <p:nvPr>
              <p:custDataLst>
                <p:tags r:id="rId6"/>
              </p:custDataLst>
            </p:nvPr>
          </p:nvPicPr>
          <p:blipFill>
            <a:blip r:embed="rId13" cstate="print">
              <a:extLst>
                <a:ext uri="{28A0092B-C50C-407E-A947-70E740481C1C}">
                  <a14:useLocalDpi xmlns:a14="http://schemas.microsoft.com/office/drawing/2010/main"/>
                </a:ext>
              </a:extLst>
            </a:blip>
            <a:stretch>
              <a:fillRect/>
            </a:stretch>
          </p:blipFill>
          <p:spPr>
            <a:xfrm rot="21281461">
              <a:off x="6296431" y="1746371"/>
              <a:ext cx="1190908" cy="751864"/>
            </a:xfrm>
            <a:prstGeom prst="rect">
              <a:avLst/>
            </a:prstGeom>
          </p:spPr>
        </p:pic>
        <p:sp>
          <p:nvSpPr>
            <p:cNvPr id="8" name="TextBox 12">
              <a:extLst>
                <a:ext uri="{FF2B5EF4-FFF2-40B4-BE49-F238E27FC236}">
                  <a16:creationId xmlns:a16="http://schemas.microsoft.com/office/drawing/2014/main" id="{3CBAEE57-B499-96BC-A917-4263B755781B}"/>
                </a:ext>
              </a:extLst>
            </p:cNvPr>
            <p:cNvSpPr txBox="1"/>
            <p:nvPr/>
          </p:nvSpPr>
          <p:spPr>
            <a:xfrm>
              <a:off x="5346353" y="2409543"/>
              <a:ext cx="3091064" cy="605935"/>
            </a:xfrm>
            <a:prstGeom prst="rect">
              <a:avLst/>
            </a:prstGeom>
          </p:spPr>
          <p:txBody>
            <a:bodyPr wrap="square" lIns="0" tIns="0" rIns="0" bIns="0" rtlCol="0" anchor="t">
              <a:spAutoFit/>
            </a:bodyPr>
            <a:lstStyle/>
            <a:p>
              <a:pPr algn="ctr">
                <a:lnSpc>
                  <a:spcPts val="3165"/>
                </a:lnSpc>
              </a:pPr>
              <a:r>
                <a:rPr lang="en-US" sz="1271" dirty="0">
                  <a:solidFill>
                    <a:srgbClr val="000000"/>
                  </a:solidFill>
                  <a:latin typeface="Calibri (MS)"/>
                  <a:cs typeface="Calibri (MS)"/>
                  <a:sym typeface="Calibri (MS)"/>
                </a:rPr>
                <a:t>Saw stick</a:t>
              </a:r>
            </a:p>
            <a:p>
              <a:pPr algn="ctr"/>
              <a:r>
                <a:rPr lang="en-AU" sz="1271" dirty="0">
                  <a:solidFill>
                    <a:srgbClr val="000000"/>
                  </a:solidFill>
                  <a:latin typeface="Calibri (MS)"/>
                  <a:cs typeface="Calibri (MS)"/>
                </a:rPr>
                <a:t>(</a:t>
              </a:r>
              <a:r>
                <a:rPr lang="en-AU" sz="1271" i="1" dirty="0">
                  <a:solidFill>
                    <a:srgbClr val="000000"/>
                  </a:solidFill>
                  <a:latin typeface="Calibri (MS)"/>
                  <a:cs typeface="Calibri (MS)"/>
                </a:rPr>
                <a:t>Eucalyptus grandis</a:t>
              </a:r>
              <a:r>
                <a:rPr lang="en-AU" sz="1271" dirty="0">
                  <a:solidFill>
                    <a:srgbClr val="000000"/>
                  </a:solidFill>
                  <a:latin typeface="Calibri (MS)"/>
                  <a:cs typeface="Calibri (MS)"/>
                </a:rPr>
                <a:t>)</a:t>
              </a:r>
              <a:endParaRPr lang="en-US" sz="1271" dirty="0">
                <a:solidFill>
                  <a:srgbClr val="000000"/>
                </a:solidFill>
                <a:latin typeface="Calibri (MS)"/>
                <a:cs typeface="Calibri (MS)"/>
                <a:sym typeface="Calibri (MS)"/>
              </a:endParaRPr>
            </a:p>
          </p:txBody>
        </p:sp>
      </p:grpSp>
      <p:grpSp>
        <p:nvGrpSpPr>
          <p:cNvPr id="25" name="Group 24" descr="Timer">
            <a:extLst>
              <a:ext uri="{FF2B5EF4-FFF2-40B4-BE49-F238E27FC236}">
                <a16:creationId xmlns:a16="http://schemas.microsoft.com/office/drawing/2014/main" id="{5824FC6E-382A-2487-EEC9-1B494DB6ECC3}"/>
              </a:ext>
            </a:extLst>
          </p:cNvPr>
          <p:cNvGrpSpPr/>
          <p:nvPr/>
        </p:nvGrpSpPr>
        <p:grpSpPr>
          <a:xfrm>
            <a:off x="1058265" y="3685722"/>
            <a:ext cx="1165381" cy="1116139"/>
            <a:chOff x="1058265" y="3685722"/>
            <a:chExt cx="1165381" cy="1116139"/>
          </a:xfrm>
        </p:grpSpPr>
        <p:pic>
          <p:nvPicPr>
            <p:cNvPr id="13" name="Image 0" descr="Digital stopwatch interface showing minutes and seconds set to 00:00. Features three buttons labelled Min, Sec, and Start Stop for time adjustment and control.">
              <a:extLst>
                <a:ext uri="{FF2B5EF4-FFF2-40B4-BE49-F238E27FC236}">
                  <a16:creationId xmlns:a16="http://schemas.microsoft.com/office/drawing/2014/main" id="{AB8329C0-CDF4-E3C0-E7D4-C6634AC1233F}"/>
                </a:ext>
              </a:extLst>
            </p:cNvPr>
            <p:cNvPicPr>
              <a:picLocks noChangeAspect="1"/>
            </p:cNvPicPr>
            <p:nvPr>
              <p:custDataLst>
                <p:tags r:id="rId5"/>
              </p:custDataLst>
            </p:nvPr>
          </p:nvPicPr>
          <p:blipFill>
            <a:blip r:embed="rId14" cstate="print">
              <a:extLst>
                <a:ext uri="{28A0092B-C50C-407E-A947-70E740481C1C}">
                  <a14:useLocalDpi xmlns:a14="http://schemas.microsoft.com/office/drawing/2010/main"/>
                </a:ext>
              </a:extLst>
            </a:blip>
            <a:stretch>
              <a:fillRect/>
            </a:stretch>
          </p:blipFill>
          <p:spPr>
            <a:xfrm>
              <a:off x="1058265" y="3685722"/>
              <a:ext cx="1165381" cy="776921"/>
            </a:xfrm>
            <a:prstGeom prst="rect">
              <a:avLst/>
            </a:prstGeom>
          </p:spPr>
        </p:pic>
        <p:sp>
          <p:nvSpPr>
            <p:cNvPr id="15" name="TextBox 14">
              <a:extLst>
                <a:ext uri="{FF2B5EF4-FFF2-40B4-BE49-F238E27FC236}">
                  <a16:creationId xmlns:a16="http://schemas.microsoft.com/office/drawing/2014/main" id="{6674675F-3FC0-555D-F3C8-1EE40C238A63}"/>
                </a:ext>
              </a:extLst>
            </p:cNvPr>
            <p:cNvSpPr txBox="1"/>
            <p:nvPr/>
          </p:nvSpPr>
          <p:spPr>
            <a:xfrm>
              <a:off x="1060157" y="4509473"/>
              <a:ext cx="1149176" cy="292388"/>
            </a:xfrm>
            <a:prstGeom prst="rect">
              <a:avLst/>
            </a:prstGeom>
            <a:noFill/>
          </p:spPr>
          <p:txBody>
            <a:bodyPr wrap="square" rtlCol="0">
              <a:spAutoFit/>
            </a:bodyPr>
            <a:lstStyle/>
            <a:p>
              <a:pPr algn="ctr"/>
              <a:r>
                <a:rPr lang="en-AU" sz="1271" dirty="0">
                  <a:solidFill>
                    <a:srgbClr val="000000"/>
                  </a:solidFill>
                  <a:latin typeface="Calibri (MS)"/>
                  <a:cs typeface="Calibri (MS)"/>
                </a:rPr>
                <a:t>Timer</a:t>
              </a:r>
            </a:p>
          </p:txBody>
        </p:sp>
      </p:grpSp>
      <p:sp>
        <p:nvSpPr>
          <p:cNvPr id="2" name="TextBox 24">
            <a:extLst>
              <a:ext uri="{FF2B5EF4-FFF2-40B4-BE49-F238E27FC236}">
                <a16:creationId xmlns:a16="http://schemas.microsoft.com/office/drawing/2014/main" id="{C4A775B0-F930-CE52-3BE7-F72204694095}"/>
              </a:ext>
              <a:ext uri="{C183D7F6-B498-43B3-948B-1728B52AA6E4}">
                <adec:decorative xmlns:adec="http://schemas.microsoft.com/office/drawing/2017/decorative" val="1"/>
              </a:ext>
            </a:extLst>
          </p:cNvPr>
          <p:cNvSpPr txBox="1">
            <a:spLocks/>
          </p:cNvSpPr>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b – FIRE SAW</a:t>
            </a:r>
          </a:p>
        </p:txBody>
      </p:sp>
      <p:sp>
        <p:nvSpPr>
          <p:cNvPr id="66" name="Rectangle: Rounded Corners 65">
            <a:extLst>
              <a:ext uri="{FF2B5EF4-FFF2-40B4-BE49-F238E27FC236}">
                <a16:creationId xmlns:a16="http://schemas.microsoft.com/office/drawing/2014/main" id="{6AC0ED09-C5DD-F0C0-C2BB-2F5FE3DEC841}"/>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Equipment</a:t>
            </a:r>
            <a:endParaRPr lang="en-AU" b="1" cap="all" dirty="0">
              <a:solidFill>
                <a:srgbClr val="FFFFFF"/>
              </a:solidFill>
              <a:latin typeface="Calibri" panose="020F0502020204030204" pitchFamily="34" charset="0"/>
              <a:cs typeface="Calibri (MS) Bold"/>
            </a:endParaRPr>
          </a:p>
        </p:txBody>
      </p:sp>
      <p:grpSp>
        <p:nvGrpSpPr>
          <p:cNvPr id="24" name="Group 23" descr="Bolt and wing nut">
            <a:extLst>
              <a:ext uri="{FF2B5EF4-FFF2-40B4-BE49-F238E27FC236}">
                <a16:creationId xmlns:a16="http://schemas.microsoft.com/office/drawing/2014/main" id="{344420E6-BD68-E6A7-C406-5310B604DA5C}"/>
              </a:ext>
            </a:extLst>
          </p:cNvPr>
          <p:cNvGrpSpPr/>
          <p:nvPr/>
        </p:nvGrpSpPr>
        <p:grpSpPr>
          <a:xfrm>
            <a:off x="2775615" y="3524986"/>
            <a:ext cx="1956405" cy="1276875"/>
            <a:chOff x="2775615" y="3524986"/>
            <a:chExt cx="1956405" cy="1276875"/>
          </a:xfrm>
        </p:grpSpPr>
        <p:grpSp>
          <p:nvGrpSpPr>
            <p:cNvPr id="9" name="Group 8" descr="Illustration of grey bolt and wing nut.">
              <a:extLst>
                <a:ext uri="{FF2B5EF4-FFF2-40B4-BE49-F238E27FC236}">
                  <a16:creationId xmlns:a16="http://schemas.microsoft.com/office/drawing/2014/main" id="{62940B7B-A3A2-F508-F62B-C7E8E81BDAFB}"/>
                </a:ext>
              </a:extLst>
            </p:cNvPr>
            <p:cNvGrpSpPr/>
            <p:nvPr/>
          </p:nvGrpSpPr>
          <p:grpSpPr>
            <a:xfrm>
              <a:off x="3134019" y="3524986"/>
              <a:ext cx="1138781" cy="865325"/>
              <a:chOff x="2741807" y="2655192"/>
              <a:chExt cx="1649915" cy="1515148"/>
            </a:xfrm>
          </p:grpSpPr>
          <p:pic>
            <p:nvPicPr>
              <p:cNvPr id="10" name="Image 0" descr="preencoded.png">
                <a:extLst>
                  <a:ext uri="{FF2B5EF4-FFF2-40B4-BE49-F238E27FC236}">
                    <a16:creationId xmlns:a16="http://schemas.microsoft.com/office/drawing/2014/main" id="{EC6062B6-9F68-DE90-6095-4F2DAF78FFC0}"/>
                  </a:ext>
                </a:extLst>
              </p:cNvPr>
              <p:cNvPicPr>
                <a:picLocks noChangeAspect="1"/>
              </p:cNvPicPr>
              <p:nvPr>
                <p:custDataLst>
                  <p:tags r:id="rId3"/>
                </p:custDataLst>
              </p:nvPr>
            </p:nvPicPr>
            <p:blipFill>
              <a:blip r:embed="rId15" cstate="print">
                <a:extLst>
                  <a:ext uri="{28A0092B-C50C-407E-A947-70E740481C1C}">
                    <a14:useLocalDpi xmlns:a14="http://schemas.microsoft.com/office/drawing/2010/main"/>
                  </a:ext>
                </a:extLst>
              </a:blip>
              <a:stretch>
                <a:fillRect/>
              </a:stretch>
            </p:blipFill>
            <p:spPr>
              <a:xfrm>
                <a:off x="2741807" y="2655192"/>
                <a:ext cx="1094336" cy="1077468"/>
              </a:xfrm>
              <a:prstGeom prst="rect">
                <a:avLst/>
              </a:prstGeom>
            </p:spPr>
          </p:pic>
          <p:pic>
            <p:nvPicPr>
              <p:cNvPr id="11" name="Image 1" descr="preencoded.png">
                <a:extLst>
                  <a:ext uri="{FF2B5EF4-FFF2-40B4-BE49-F238E27FC236}">
                    <a16:creationId xmlns:a16="http://schemas.microsoft.com/office/drawing/2014/main" id="{24CCD09C-2025-3579-F02F-986BC9CCB361}"/>
                  </a:ext>
                </a:extLst>
              </p:cNvPr>
              <p:cNvPicPr>
                <a:picLocks noChangeAspect="1"/>
              </p:cNvPicPr>
              <p:nvPr>
                <p:custDataLst>
                  <p:tags r:id="rId4"/>
                </p:custDataLst>
              </p:nvPr>
            </p:nvPicPr>
            <p:blipFill>
              <a:blip r:embed="rId16" cstate="print">
                <a:extLst>
                  <a:ext uri="{28A0092B-C50C-407E-A947-70E740481C1C}">
                    <a14:useLocalDpi xmlns:a14="http://schemas.microsoft.com/office/drawing/2010/main"/>
                  </a:ext>
                </a:extLst>
              </a:blip>
              <a:stretch>
                <a:fillRect/>
              </a:stretch>
            </p:blipFill>
            <p:spPr>
              <a:xfrm>
                <a:off x="3280565" y="3238799"/>
                <a:ext cx="1111157" cy="931541"/>
              </a:xfrm>
              <a:prstGeom prst="rect">
                <a:avLst/>
              </a:prstGeom>
            </p:spPr>
          </p:pic>
        </p:grpSp>
        <p:sp>
          <p:nvSpPr>
            <p:cNvPr id="14" name="TextBox 13">
              <a:extLst>
                <a:ext uri="{FF2B5EF4-FFF2-40B4-BE49-F238E27FC236}">
                  <a16:creationId xmlns:a16="http://schemas.microsoft.com/office/drawing/2014/main" id="{9AB22FEC-6265-23D9-E176-F513950D1E89}"/>
                </a:ext>
              </a:extLst>
            </p:cNvPr>
            <p:cNvSpPr txBox="1"/>
            <p:nvPr/>
          </p:nvSpPr>
          <p:spPr>
            <a:xfrm>
              <a:off x="2775615" y="4513962"/>
              <a:ext cx="1956405" cy="287899"/>
            </a:xfrm>
            <a:prstGeom prst="rect">
              <a:avLst/>
            </a:prstGeom>
            <a:noFill/>
          </p:spPr>
          <p:txBody>
            <a:bodyPr wrap="square" rtlCol="0">
              <a:spAutoFit/>
            </a:bodyPr>
            <a:lstStyle/>
            <a:p>
              <a:pPr algn="ctr"/>
              <a:r>
                <a:rPr lang="en-AU" sz="1271" dirty="0">
                  <a:solidFill>
                    <a:srgbClr val="000000"/>
                  </a:solidFill>
                  <a:latin typeface="Calibri (MS)"/>
                  <a:cs typeface="Calibri (MS)"/>
                </a:rPr>
                <a:t>2x Bolt and wing nut </a:t>
              </a:r>
            </a:p>
          </p:txBody>
        </p:sp>
      </p:grpSp>
      <p:grpSp>
        <p:nvGrpSpPr>
          <p:cNvPr id="23" name="Group 22" descr="G-clamp">
            <a:extLst>
              <a:ext uri="{FF2B5EF4-FFF2-40B4-BE49-F238E27FC236}">
                <a16:creationId xmlns:a16="http://schemas.microsoft.com/office/drawing/2014/main" id="{CF64E09F-B75F-1C8A-A216-F84158ED3E8B}"/>
              </a:ext>
            </a:extLst>
          </p:cNvPr>
          <p:cNvGrpSpPr/>
          <p:nvPr/>
        </p:nvGrpSpPr>
        <p:grpSpPr>
          <a:xfrm>
            <a:off x="5170045" y="3633964"/>
            <a:ext cx="1149176" cy="1167897"/>
            <a:chOff x="5170045" y="3633964"/>
            <a:chExt cx="1149176" cy="1167897"/>
          </a:xfrm>
        </p:grpSpPr>
        <p:pic>
          <p:nvPicPr>
            <p:cNvPr id="12" name="Image 1" descr="Illustration of a blue and yellow quick-release bar clamp used for holding objects tightly during woodworking or assembly. Features include a trigger handle for easy adjustment and padded jaws to protect surfaces from damage.">
              <a:extLst>
                <a:ext uri="{FF2B5EF4-FFF2-40B4-BE49-F238E27FC236}">
                  <a16:creationId xmlns:a16="http://schemas.microsoft.com/office/drawing/2014/main" id="{F855597D-152D-F8AB-62F5-B18525472FA5}"/>
                </a:ext>
              </a:extLst>
            </p:cNvPr>
            <p:cNvPicPr>
              <a:picLocks noChangeAspect="1"/>
            </p:cNvPicPr>
            <p:nvPr>
              <p:custDataLst>
                <p:tags r:id="rId2"/>
              </p:custDataLst>
            </p:nvPr>
          </p:nvPicPr>
          <p:blipFill>
            <a:blip r:embed="rId17" cstate="print">
              <a:extLst>
                <a:ext uri="{28A0092B-C50C-407E-A947-70E740481C1C}">
                  <a14:useLocalDpi xmlns:a14="http://schemas.microsoft.com/office/drawing/2010/main"/>
                </a:ext>
              </a:extLst>
            </a:blip>
            <a:stretch>
              <a:fillRect/>
            </a:stretch>
          </p:blipFill>
          <p:spPr>
            <a:xfrm rot="4396030">
              <a:off x="5310888" y="3502176"/>
              <a:ext cx="867491" cy="1131068"/>
            </a:xfrm>
            <a:prstGeom prst="rect">
              <a:avLst/>
            </a:prstGeom>
          </p:spPr>
        </p:pic>
        <p:sp>
          <p:nvSpPr>
            <p:cNvPr id="16" name="TextBox 15">
              <a:extLst>
                <a:ext uri="{FF2B5EF4-FFF2-40B4-BE49-F238E27FC236}">
                  <a16:creationId xmlns:a16="http://schemas.microsoft.com/office/drawing/2014/main" id="{D96EAE37-54C1-3CAD-6798-9AA66F08528B}"/>
                </a:ext>
              </a:extLst>
            </p:cNvPr>
            <p:cNvSpPr txBox="1"/>
            <p:nvPr/>
          </p:nvSpPr>
          <p:spPr>
            <a:xfrm>
              <a:off x="5170045" y="4509473"/>
              <a:ext cx="1149176" cy="292388"/>
            </a:xfrm>
            <a:prstGeom prst="rect">
              <a:avLst/>
            </a:prstGeom>
            <a:noFill/>
          </p:spPr>
          <p:txBody>
            <a:bodyPr wrap="square" rtlCol="0">
              <a:spAutoFit/>
            </a:bodyPr>
            <a:lstStyle/>
            <a:p>
              <a:pPr algn="ctr"/>
              <a:r>
                <a:rPr lang="en-AU" sz="1271" dirty="0">
                  <a:solidFill>
                    <a:srgbClr val="000000"/>
                  </a:solidFill>
                  <a:latin typeface="Calibri (MS)"/>
                  <a:cs typeface="Calibri (MS)"/>
                </a:rPr>
                <a:t>G-clamp</a:t>
              </a:r>
            </a:p>
          </p:txBody>
        </p:sp>
      </p:grpSp>
      <p:grpSp>
        <p:nvGrpSpPr>
          <p:cNvPr id="22" name="Group 21" descr="Gloves (gardening)">
            <a:extLst>
              <a:ext uri="{FF2B5EF4-FFF2-40B4-BE49-F238E27FC236}">
                <a16:creationId xmlns:a16="http://schemas.microsoft.com/office/drawing/2014/main" id="{65B87EB6-43F6-D1EB-B831-F8EFF7D37D16}"/>
              </a:ext>
            </a:extLst>
          </p:cNvPr>
          <p:cNvGrpSpPr/>
          <p:nvPr/>
        </p:nvGrpSpPr>
        <p:grpSpPr>
          <a:xfrm>
            <a:off x="6887828" y="3489507"/>
            <a:ext cx="1608117" cy="1312354"/>
            <a:chOff x="6887828" y="3489507"/>
            <a:chExt cx="1608117" cy="1312354"/>
          </a:xfrm>
        </p:grpSpPr>
        <p:pic>
          <p:nvPicPr>
            <p:cNvPr id="19" name="Image 0" descr="Illustration of a gardening glove featuring a beige fabric palm and green rubber coating on fingers and wrist cuff.">
              <a:extLst>
                <a:ext uri="{FF2B5EF4-FFF2-40B4-BE49-F238E27FC236}">
                  <a16:creationId xmlns:a16="http://schemas.microsoft.com/office/drawing/2014/main" id="{3D409723-E6C4-D8EC-7BED-8873CE3CDEE2}"/>
                </a:ext>
              </a:extLst>
            </p:cNvPr>
            <p:cNvPicPr>
              <a:picLocks noChangeAspect="1"/>
            </p:cNvPicPr>
            <p:nvPr>
              <p:custDataLst>
                <p:tags r:id="rId1"/>
              </p:custDataLst>
            </p:nvPr>
          </p:nvPicPr>
          <p:blipFill>
            <a:blip r:embed="rId18" cstate="print">
              <a:extLst>
                <a:ext uri="{28A0092B-C50C-407E-A947-70E740481C1C}">
                  <a14:useLocalDpi xmlns:a14="http://schemas.microsoft.com/office/drawing/2010/main"/>
                </a:ext>
              </a:extLst>
            </a:blip>
            <a:stretch>
              <a:fillRect/>
            </a:stretch>
          </p:blipFill>
          <p:spPr>
            <a:xfrm>
              <a:off x="7250801" y="3489507"/>
              <a:ext cx="671478" cy="1025114"/>
            </a:xfrm>
            <a:prstGeom prst="rect">
              <a:avLst/>
            </a:prstGeom>
          </p:spPr>
        </p:pic>
        <p:sp>
          <p:nvSpPr>
            <p:cNvPr id="20" name="TextBox 19">
              <a:extLst>
                <a:ext uri="{FF2B5EF4-FFF2-40B4-BE49-F238E27FC236}">
                  <a16:creationId xmlns:a16="http://schemas.microsoft.com/office/drawing/2014/main" id="{71A65D50-ABFE-733B-38C7-96DFECC08BB1}"/>
                </a:ext>
              </a:extLst>
            </p:cNvPr>
            <p:cNvSpPr txBox="1"/>
            <p:nvPr/>
          </p:nvSpPr>
          <p:spPr>
            <a:xfrm>
              <a:off x="6887828" y="4513962"/>
              <a:ext cx="1608117" cy="287899"/>
            </a:xfrm>
            <a:prstGeom prst="rect">
              <a:avLst/>
            </a:prstGeom>
            <a:noFill/>
          </p:spPr>
          <p:txBody>
            <a:bodyPr wrap="square" rtlCol="0">
              <a:spAutoFit/>
            </a:bodyPr>
            <a:lstStyle/>
            <a:p>
              <a:pPr algn="ctr"/>
              <a:r>
                <a:rPr lang="en-AU" sz="1271" dirty="0">
                  <a:solidFill>
                    <a:srgbClr val="000000"/>
                  </a:solidFill>
                  <a:latin typeface="Calibri (MS)"/>
                  <a:cs typeface="Calibri (MS)"/>
                </a:rPr>
                <a:t>Gloves (gardening)</a:t>
              </a:r>
            </a:p>
          </p:txBody>
        </p:sp>
      </p:grpSp>
    </p:spTree>
    <p:extLst>
      <p:ext uri="{BB962C8B-B14F-4D97-AF65-F5344CB8AC3E}">
        <p14:creationId xmlns:p14="http://schemas.microsoft.com/office/powerpoint/2010/main" val="3361672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BE20C-46B9-0D71-0EB3-17F56CC86CA0}"/>
            </a:ext>
          </a:extLst>
        </p:cNvPr>
        <p:cNvGrpSpPr/>
        <p:nvPr/>
      </p:nvGrpSpPr>
      <p:grpSpPr>
        <a:xfrm>
          <a:off x="0" y="0"/>
          <a:ext cx="0" cy="0"/>
          <a:chOff x="0" y="0"/>
          <a:chExt cx="0" cy="0"/>
        </a:xfrm>
      </p:grpSpPr>
      <p:sp>
        <p:nvSpPr>
          <p:cNvPr id="6" name="TextBox 24">
            <a:extLst>
              <a:ext uri="{FF2B5EF4-FFF2-40B4-BE49-F238E27FC236}">
                <a16:creationId xmlns:a16="http://schemas.microsoft.com/office/drawing/2014/main" id="{D2613671-C6C4-A378-C2DC-139B8BB99100}"/>
              </a:ext>
            </a:extLst>
          </p:cNvPr>
          <p:cNvSpPr txBox="1">
            <a:spLocks noGrp="1"/>
          </p:cNvSpPr>
          <p:nvPr>
            <p:ph type="title" idx="4294967295"/>
          </p:nvPr>
        </p:nvSpPr>
        <p:spPr>
          <a:xfrm>
            <a:off x="495122" y="-546222"/>
            <a:ext cx="4705528"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B – Fire Saw Method</a:t>
            </a:r>
          </a:p>
        </p:txBody>
      </p:sp>
      <p:sp>
        <p:nvSpPr>
          <p:cNvPr id="66" name="Rectangle: Rounded Corners 65">
            <a:extLst>
              <a:ext uri="{FF2B5EF4-FFF2-40B4-BE49-F238E27FC236}">
                <a16:creationId xmlns:a16="http://schemas.microsoft.com/office/drawing/2014/main" id="{7DE9679A-FC24-7E90-D375-09CF9562AEAE}"/>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method</a:t>
            </a:r>
            <a:endParaRPr lang="en-AU" b="1" cap="all" dirty="0">
              <a:solidFill>
                <a:srgbClr val="FFFFFF"/>
              </a:solidFill>
              <a:latin typeface="Calibri" panose="020F0502020204030204" pitchFamily="34" charset="0"/>
              <a:cs typeface="Calibri (MS) Bold"/>
            </a:endParaRPr>
          </a:p>
        </p:txBody>
      </p:sp>
      <p:sp>
        <p:nvSpPr>
          <p:cNvPr id="2" name="TextBox 24">
            <a:extLst>
              <a:ext uri="{FF2B5EF4-FFF2-40B4-BE49-F238E27FC236}">
                <a16:creationId xmlns:a16="http://schemas.microsoft.com/office/drawing/2014/main" id="{3265E986-0B75-A44B-DCA8-2E2C76466037}"/>
              </a:ext>
            </a:extLst>
          </p:cNvPr>
          <p:cNvSpPr txBox="1">
            <a:spLocks/>
          </p:cNvSpPr>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b – FIRE SAW</a:t>
            </a:r>
          </a:p>
        </p:txBody>
      </p:sp>
      <p:sp>
        <p:nvSpPr>
          <p:cNvPr id="3" name="TextBox 4">
            <a:extLst>
              <a:ext uri="{FF2B5EF4-FFF2-40B4-BE49-F238E27FC236}">
                <a16:creationId xmlns:a16="http://schemas.microsoft.com/office/drawing/2014/main" id="{19CECDE5-B8FF-A316-F74B-7F7CA1A4E436}"/>
              </a:ext>
            </a:extLst>
          </p:cNvPr>
          <p:cNvSpPr txBox="1"/>
          <p:nvPr/>
        </p:nvSpPr>
        <p:spPr>
          <a:xfrm>
            <a:off x="449746" y="1762174"/>
            <a:ext cx="5786504" cy="2551917"/>
          </a:xfrm>
          <a:prstGeom prst="rect">
            <a:avLst/>
          </a:prstGeom>
        </p:spPr>
        <p:txBody>
          <a:bodyPr wrap="square" lIns="0" tIns="0" rIns="0" bIns="0" rtlCol="0" anchor="t">
            <a:spAutoFit/>
          </a:bodyPr>
          <a:lstStyle/>
          <a:p>
            <a:pPr marL="342900" indent="-342900" fontAlgn="base">
              <a:lnSpc>
                <a:spcPct val="150000"/>
              </a:lnSpc>
              <a:buFont typeface="+mj-lt"/>
              <a:buAutoNum type="arabicPeriod"/>
            </a:pPr>
            <a:r>
              <a:rPr lang="en-AU" sz="1400" dirty="0">
                <a:solidFill>
                  <a:srgbClr val="000000"/>
                </a:solidFill>
                <a:ea typeface="Calibri (MS)"/>
                <a:cs typeface="Calibri (MS)"/>
                <a:sym typeface="Calibri (MS)"/>
              </a:rPr>
              <a:t>Secure the hearth stick to the base plate using the bolt and wing nuts, ensuring it is firmly fastened. </a:t>
            </a:r>
          </a:p>
          <a:p>
            <a:pPr marL="342900" indent="-342900" fontAlgn="base">
              <a:lnSpc>
                <a:spcPct val="150000"/>
              </a:lnSpc>
              <a:buFont typeface="+mj-lt"/>
              <a:buAutoNum type="arabicPeriod"/>
            </a:pPr>
            <a:r>
              <a:rPr lang="en-AU" sz="1400" dirty="0">
                <a:solidFill>
                  <a:srgbClr val="000000"/>
                </a:solidFill>
                <a:ea typeface="Calibri (MS)"/>
                <a:cs typeface="Calibri (MS)"/>
                <a:sym typeface="Calibri (MS)"/>
              </a:rPr>
              <a:t>Use the G-clamp to attach the base plate to the workbench. Position it so that the hearth stick is close to the edge of the bench. Tighten the clamp securely to hold the hearth stick and base plate steady against the bench. It should not move. </a:t>
            </a:r>
          </a:p>
          <a:p>
            <a:pPr marL="342900" indent="-342900" fontAlgn="base">
              <a:lnSpc>
                <a:spcPct val="150000"/>
              </a:lnSpc>
              <a:buFont typeface="+mj-lt"/>
              <a:buAutoNum type="arabicPeriod"/>
            </a:pPr>
            <a:r>
              <a:rPr lang="en-AU" sz="1400" dirty="0">
                <a:solidFill>
                  <a:srgbClr val="000000"/>
                </a:solidFill>
                <a:ea typeface="Calibri (MS)"/>
                <a:cs typeface="Calibri (MS)"/>
                <a:sym typeface="Calibri (MS)"/>
              </a:rPr>
              <a:t>Position the saw stick across the top of the hearth stick. </a:t>
            </a:r>
          </a:p>
          <a:p>
            <a:pPr marL="342900" indent="-342900" fontAlgn="base">
              <a:lnSpc>
                <a:spcPct val="150000"/>
              </a:lnSpc>
              <a:buFont typeface="+mj-lt"/>
              <a:buAutoNum type="arabicPeriod"/>
            </a:pPr>
            <a:r>
              <a:rPr lang="en-AU" sz="1400" dirty="0">
                <a:solidFill>
                  <a:srgbClr val="000000"/>
                </a:solidFill>
                <a:ea typeface="Calibri (MS)"/>
                <a:cs typeface="Calibri (MS)"/>
                <a:sym typeface="Calibri (MS)"/>
              </a:rPr>
              <a:t>Have the timer ready to start at the beginning of step 5. </a:t>
            </a:r>
          </a:p>
        </p:txBody>
      </p:sp>
      <p:pic>
        <p:nvPicPr>
          <p:cNvPr id="5" name="Image 0" descr="Illustration showing a woodworking setup with a hand clamp securing a wooden strip on a workbench. Green-gloved hands hold the wood steady while a blue clamp presses down, with an arrow indicating the direction of movement for sawing.">
            <a:extLst>
              <a:ext uri="{FF2B5EF4-FFF2-40B4-BE49-F238E27FC236}">
                <a16:creationId xmlns:a16="http://schemas.microsoft.com/office/drawing/2014/main" id="{9106E566-AA86-405F-E464-DA4486CD181F}"/>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6236250" y="2135554"/>
            <a:ext cx="2806810" cy="2237782"/>
          </a:xfrm>
          <a:prstGeom prst="rect">
            <a:avLst/>
          </a:prstGeom>
        </p:spPr>
      </p:pic>
    </p:spTree>
    <p:extLst>
      <p:ext uri="{BB962C8B-B14F-4D97-AF65-F5344CB8AC3E}">
        <p14:creationId xmlns:p14="http://schemas.microsoft.com/office/powerpoint/2010/main" val="2742607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66712-972A-3C48-7056-B78F49636BB7}"/>
            </a:ext>
          </a:extLst>
        </p:cNvPr>
        <p:cNvGrpSpPr/>
        <p:nvPr/>
      </p:nvGrpSpPr>
      <p:grpSpPr>
        <a:xfrm>
          <a:off x="0" y="0"/>
          <a:ext cx="0" cy="0"/>
          <a:chOff x="0" y="0"/>
          <a:chExt cx="0" cy="0"/>
        </a:xfrm>
      </p:grpSpPr>
      <p:sp>
        <p:nvSpPr>
          <p:cNvPr id="7" name="TextBox 24">
            <a:extLst>
              <a:ext uri="{FF2B5EF4-FFF2-40B4-BE49-F238E27FC236}">
                <a16:creationId xmlns:a16="http://schemas.microsoft.com/office/drawing/2014/main" id="{AE084AF5-BB2C-EBBC-0CC0-A17FD99D3936}"/>
              </a:ext>
            </a:extLst>
          </p:cNvPr>
          <p:cNvSpPr txBox="1">
            <a:spLocks noGrp="1"/>
          </p:cNvSpPr>
          <p:nvPr>
            <p:ph type="title" idx="4294967295"/>
          </p:nvPr>
        </p:nvSpPr>
        <p:spPr>
          <a:xfrm>
            <a:off x="495122" y="-546222"/>
            <a:ext cx="5562778"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B – Fire Saw Method Continued</a:t>
            </a:r>
          </a:p>
        </p:txBody>
      </p:sp>
      <p:sp>
        <p:nvSpPr>
          <p:cNvPr id="66" name="Rectangle: Rounded Corners 65">
            <a:extLst>
              <a:ext uri="{FF2B5EF4-FFF2-40B4-BE49-F238E27FC236}">
                <a16:creationId xmlns:a16="http://schemas.microsoft.com/office/drawing/2014/main" id="{9F1FDD43-5A94-A7BB-BE81-6320716C0BFF}"/>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method</a:t>
            </a:r>
            <a:endParaRPr lang="en-AU" b="1" cap="all" dirty="0">
              <a:solidFill>
                <a:srgbClr val="FFFFFF"/>
              </a:solidFill>
              <a:latin typeface="Calibri" panose="020F0502020204030204" pitchFamily="34" charset="0"/>
              <a:cs typeface="Calibri (MS) Bold"/>
            </a:endParaRPr>
          </a:p>
        </p:txBody>
      </p:sp>
      <p:sp>
        <p:nvSpPr>
          <p:cNvPr id="2" name="TextBox 24">
            <a:extLst>
              <a:ext uri="{FF2B5EF4-FFF2-40B4-BE49-F238E27FC236}">
                <a16:creationId xmlns:a16="http://schemas.microsoft.com/office/drawing/2014/main" id="{2A7681A0-DC64-CCF8-6710-F1B0FF109BDB}"/>
              </a:ext>
            </a:extLst>
          </p:cNvPr>
          <p:cNvSpPr txBox="1">
            <a:spLocks/>
          </p:cNvSpPr>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 b – FIRE SAW</a:t>
            </a:r>
          </a:p>
        </p:txBody>
      </p:sp>
      <p:sp>
        <p:nvSpPr>
          <p:cNvPr id="3" name="TextBox 4">
            <a:extLst>
              <a:ext uri="{FF2B5EF4-FFF2-40B4-BE49-F238E27FC236}">
                <a16:creationId xmlns:a16="http://schemas.microsoft.com/office/drawing/2014/main" id="{67E0CC62-CF93-1A50-37B4-A91FAAF3BF36}"/>
              </a:ext>
            </a:extLst>
          </p:cNvPr>
          <p:cNvSpPr txBox="1"/>
          <p:nvPr/>
        </p:nvSpPr>
        <p:spPr>
          <a:xfrm>
            <a:off x="449746" y="1762174"/>
            <a:ext cx="5786504" cy="2551917"/>
          </a:xfrm>
          <a:prstGeom prst="rect">
            <a:avLst/>
          </a:prstGeom>
        </p:spPr>
        <p:txBody>
          <a:bodyPr wrap="square" lIns="0" tIns="0" rIns="0" bIns="0" rtlCol="0" anchor="t">
            <a:spAutoFit/>
          </a:bodyPr>
          <a:lstStyle/>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Wearing the gloves, place one hand on each end of the stick (or one person on each side if there are two operators) and use a quick back-and-forth sawing motion, exerting downward pressure on the stick. </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Continue using the fire saw until you observe clear signs of ignition, such as visible smoke or a distinct burning smell. </a:t>
            </a:r>
            <a:r>
              <a:rPr lang="en-AU" sz="1400" b="1" dirty="0">
                <a:solidFill>
                  <a:srgbClr val="000000"/>
                </a:solidFill>
                <a:ea typeface="Calibri (MS)"/>
                <a:cs typeface="Calibri (MS)"/>
                <a:sym typeface="Calibri (MS)"/>
              </a:rPr>
              <a:t>Stop</a:t>
            </a:r>
            <a:r>
              <a:rPr lang="en-AU" sz="1400" dirty="0">
                <a:solidFill>
                  <a:srgbClr val="000000"/>
                </a:solidFill>
                <a:ea typeface="Calibri (MS)"/>
                <a:cs typeface="Calibri (MS)"/>
                <a:sym typeface="Calibri (MS)"/>
              </a:rPr>
              <a:t> the timer when you notice this. The wood may have started to darken or char. </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Record observations and timing in Part B of the Experiment. </a:t>
            </a:r>
          </a:p>
          <a:p>
            <a:pPr marL="342900" indent="-342900" fontAlgn="base">
              <a:lnSpc>
                <a:spcPct val="150000"/>
              </a:lnSpc>
              <a:buFont typeface="+mj-lt"/>
              <a:buAutoNum type="arabicPeriod" startAt="5"/>
            </a:pPr>
            <a:r>
              <a:rPr lang="en-AU" sz="1400" dirty="0">
                <a:solidFill>
                  <a:srgbClr val="000000"/>
                </a:solidFill>
                <a:ea typeface="Calibri (MS)"/>
                <a:cs typeface="Calibri (MS)"/>
                <a:sym typeface="Calibri (MS)"/>
              </a:rPr>
              <a:t>Repeat steps 3–7 at least two more times.</a:t>
            </a:r>
          </a:p>
        </p:txBody>
      </p:sp>
      <p:pic>
        <p:nvPicPr>
          <p:cNvPr id="4" name="Image 0">
            <a:extLst>
              <a:ext uri="{FF2B5EF4-FFF2-40B4-BE49-F238E27FC236}">
                <a16:creationId xmlns:a16="http://schemas.microsoft.com/office/drawing/2014/main" id="{3372E7B9-F730-F8CA-1F50-5508C7119804}"/>
              </a:ext>
              <a:ext uri="{C183D7F6-B498-43B3-948B-1728B52AA6E4}">
                <adec:decorative xmlns:adec="http://schemas.microsoft.com/office/drawing/2017/decorative" val="1"/>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6236250" y="2135554"/>
            <a:ext cx="2806810" cy="2237782"/>
          </a:xfrm>
          <a:prstGeom prst="rect">
            <a:avLst/>
          </a:prstGeom>
        </p:spPr>
      </p:pic>
    </p:spTree>
    <p:extLst>
      <p:ext uri="{BB962C8B-B14F-4D97-AF65-F5344CB8AC3E}">
        <p14:creationId xmlns:p14="http://schemas.microsoft.com/office/powerpoint/2010/main" val="3878040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4BE8A-E1A6-9508-7D1D-790CBF1F21EF}"/>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42D1297C-3883-B94F-D0E8-764ACA08AB92}"/>
              </a:ext>
            </a:extLst>
          </p:cNvPr>
          <p:cNvSpPr txBox="1">
            <a:spLocks noGrp="1"/>
          </p:cNvSpPr>
          <p:nvPr>
            <p:ph type="title" idx="4294967295"/>
          </p:nvPr>
        </p:nvSpPr>
        <p:spPr>
          <a:xfrm>
            <a:off x="737490" y="1151209"/>
            <a:ext cx="3613911"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dirty="0">
                <a:latin typeface="Calibri" panose="020F0502020204030204" pitchFamily="34" charset="0"/>
                <a:ea typeface="Calibri (MS)"/>
                <a:cs typeface="Calibri (MS)"/>
                <a:sym typeface="Calibri (MS)"/>
              </a:rPr>
              <a:t>Analyse &amp; reflect</a:t>
            </a:r>
            <a:endParaRPr lang="en-US" sz="2400" b="1" cap="all" dirty="0">
              <a:latin typeface="Calibri" panose="020F0502020204030204" pitchFamily="34" charset="0"/>
              <a:ea typeface="Calibri (MS) Bold"/>
              <a:cs typeface="Calibri (MS) Bold"/>
              <a:sym typeface="Calibri (MS) Bold"/>
            </a:endParaRPr>
          </a:p>
        </p:txBody>
      </p:sp>
      <p:sp>
        <p:nvSpPr>
          <p:cNvPr id="5" name="TextBox 5">
            <a:extLst>
              <a:ext uri="{FF2B5EF4-FFF2-40B4-BE49-F238E27FC236}">
                <a16:creationId xmlns:a16="http://schemas.microsoft.com/office/drawing/2014/main" id="{C80DB60E-833D-6D7C-C2C6-106FD750151C}"/>
              </a:ext>
            </a:extLst>
          </p:cNvPr>
          <p:cNvSpPr txBox="1"/>
          <p:nvPr/>
        </p:nvSpPr>
        <p:spPr>
          <a:xfrm>
            <a:off x="497695" y="1696040"/>
            <a:ext cx="5778747" cy="2460802"/>
          </a:xfrm>
          <a:prstGeom prst="rect">
            <a:avLst/>
          </a:prstGeom>
        </p:spPr>
        <p:txBody>
          <a:bodyPr wrap="square" lIns="0" tIns="0" rIns="0" bIns="0" rtlCol="0" anchor="t">
            <a:spAutoFit/>
          </a:bodyPr>
          <a:lstStyle/>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Which method produced smoke the quickest? </a:t>
            </a:r>
          </a:p>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What is common between the two methods?</a:t>
            </a:r>
          </a:p>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Where did the heat and smoke come from?</a:t>
            </a:r>
          </a:p>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What forms of energy were used in the fire-making process? </a:t>
            </a:r>
          </a:p>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Describe one energy transfer and one energy transformation that occurred during the fire making process.</a:t>
            </a:r>
          </a:p>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Did the results support your hypothesis? Why/why not?</a:t>
            </a:r>
          </a:p>
          <a:p>
            <a:pPr marL="426085" lvl="1" indent="-285750">
              <a:lnSpc>
                <a:spcPct val="150000"/>
              </a:lnSpc>
              <a:buFont typeface="Arial" panose="020B0604020202020204" pitchFamily="34" charset="0"/>
              <a:buChar char="•"/>
            </a:pPr>
            <a:r>
              <a:rPr lang="en-AU" sz="1350" dirty="0">
                <a:solidFill>
                  <a:srgbClr val="000000"/>
                </a:solidFill>
                <a:ea typeface="Calibri (MS)"/>
                <a:cs typeface="Calibri (MS)"/>
                <a:sym typeface="Calibri (MS)"/>
              </a:rPr>
              <a:t>Was this a fair test? What could be improved?</a:t>
            </a:r>
          </a:p>
        </p:txBody>
      </p:sp>
      <p:pic>
        <p:nvPicPr>
          <p:cNvPr id="6" name="Picture 5">
            <a:extLst>
              <a:ext uri="{FF2B5EF4-FFF2-40B4-BE49-F238E27FC236}">
                <a16:creationId xmlns:a16="http://schemas.microsoft.com/office/drawing/2014/main" id="{EE436B01-B242-05D5-6753-6EF36A2E45C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58940" y="-4670"/>
            <a:ext cx="5129435" cy="5148170"/>
          </a:xfrm>
          <a:prstGeom prst="ellipse">
            <a:avLst/>
          </a:prstGeom>
          <a:ln w="63500" cap="rnd">
            <a:noFill/>
          </a:ln>
          <a:effectLst/>
        </p:spPr>
      </p:pic>
    </p:spTree>
    <p:extLst>
      <p:ext uri="{BB962C8B-B14F-4D97-AF65-F5344CB8AC3E}">
        <p14:creationId xmlns:p14="http://schemas.microsoft.com/office/powerpoint/2010/main" val="3768266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5ECF0C-A272-CD14-ED1F-F9298CD4FC1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58940" y="-4670"/>
            <a:ext cx="5129435" cy="5148170"/>
          </a:xfrm>
          <a:prstGeom prst="ellipse">
            <a:avLst/>
          </a:prstGeom>
          <a:ln w="63500" cap="rnd">
            <a:noFill/>
          </a:ln>
          <a:effectLst/>
        </p:spPr>
      </p:pic>
      <p:sp>
        <p:nvSpPr>
          <p:cNvPr id="4" name="TextBox 4"/>
          <p:cNvSpPr txBox="1">
            <a:spLocks noGrp="1"/>
          </p:cNvSpPr>
          <p:nvPr>
            <p:ph type="title" idx="4294967295"/>
          </p:nvPr>
        </p:nvSpPr>
        <p:spPr>
          <a:xfrm>
            <a:off x="713268" y="817203"/>
            <a:ext cx="3613911"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dirty="0">
                <a:latin typeface="Calibri" panose="020F0502020204030204" pitchFamily="34" charset="0"/>
                <a:ea typeface="Calibri (MS) Bold"/>
                <a:cs typeface="Calibri (MS) Bold"/>
                <a:sym typeface="Calibri (MS) Bold"/>
              </a:rPr>
              <a:t>Lesson objectives</a:t>
            </a:r>
          </a:p>
        </p:txBody>
      </p:sp>
      <p:sp>
        <p:nvSpPr>
          <p:cNvPr id="5" name="TextBox 5"/>
          <p:cNvSpPr txBox="1"/>
          <p:nvPr/>
        </p:nvSpPr>
        <p:spPr>
          <a:xfrm>
            <a:off x="479528" y="1289367"/>
            <a:ext cx="6140849" cy="3216458"/>
          </a:xfrm>
          <a:prstGeom prst="rect">
            <a:avLst/>
          </a:prstGeom>
        </p:spPr>
        <p:txBody>
          <a:bodyPr wrap="square" lIns="0" tIns="0" rIns="0" bIns="0" rtlCol="0" anchor="t">
            <a:spAutoFit/>
          </a:bodyPr>
          <a:lstStyle/>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Identify the question to be investigated: Which method produces smoke more easily using friction: the hand drill or the fire saw?  </a:t>
            </a:r>
          </a:p>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Make predictions based on scientific knowledge and observations. </a:t>
            </a:r>
          </a:p>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Identify independent, dependent and control variables.</a:t>
            </a:r>
          </a:p>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Follow the planned procedure, including the measurement and control of variables.</a:t>
            </a:r>
          </a:p>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Make a series of observations and measurements that are appropriate to answer the question.</a:t>
            </a:r>
          </a:p>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Use scientific understanding to identify and draw conclusions on which fire-starting method was more effective at producing smoke, based on students’ data. </a:t>
            </a:r>
          </a:p>
          <a:p>
            <a:pPr marL="426085" lvl="1" indent="-285750">
              <a:lnSpc>
                <a:spcPts val="2275"/>
              </a:lnSpc>
              <a:buFont typeface="Arial" panose="020B0604020202020204" pitchFamily="34" charset="0"/>
              <a:buChar char="•"/>
            </a:pPr>
            <a:r>
              <a:rPr lang="en-AU" sz="1350" dirty="0">
                <a:solidFill>
                  <a:srgbClr val="000000"/>
                </a:solidFill>
                <a:ea typeface="Calibri (MS)"/>
                <a:cs typeface="Calibri (MS)"/>
                <a:sym typeface="Calibri (MS)"/>
              </a:rPr>
              <a:t>Evaluate the method used to investigate the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F55BCAFC-6154-4388-8D76-AEC8AA192B89}"/>
              </a:ext>
            </a:extLst>
          </p:cNvPr>
          <p:cNvSpPr txBox="1">
            <a:spLocks noGrp="1"/>
          </p:cNvSpPr>
          <p:nvPr>
            <p:ph type="title" idx="4294967295"/>
          </p:nvPr>
        </p:nvSpPr>
        <p:spPr>
          <a:xfrm>
            <a:off x="2249558" y="503110"/>
            <a:ext cx="6247404" cy="46794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399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4B87"/>
                </a:solidFill>
                <a:effectLst/>
                <a:uLnTx/>
                <a:uFillTx/>
                <a:latin typeface="Calibri (MS) Bold"/>
                <a:ea typeface="Calibri (MS) Bold"/>
                <a:cs typeface="Calibri (MS) Bold"/>
                <a:sym typeface="Calibri (MS) Bold"/>
              </a:rPr>
              <a:t>Safety</a:t>
            </a:r>
            <a:endParaRPr kumimoji="0" lang="en-US" sz="2800" b="1" i="0" u="none" strike="noStrike" kern="1200" cap="none" spc="0" normalizeH="0" baseline="0" noProof="0" dirty="0">
              <a:ln>
                <a:noFill/>
              </a:ln>
              <a:solidFill>
                <a:srgbClr val="00A9CE"/>
              </a:solidFill>
              <a:effectLst/>
              <a:uLnTx/>
              <a:uFillTx/>
              <a:latin typeface="Calibri (MS) Bold"/>
              <a:ea typeface="Calibri (MS) Bold"/>
              <a:cs typeface="Calibri (MS) Bold"/>
              <a:sym typeface="Calibri (MS) Bold"/>
            </a:endParaRPr>
          </a:p>
        </p:txBody>
      </p:sp>
      <p:pic>
        <p:nvPicPr>
          <p:cNvPr id="3" name="Picture 2">
            <a:extLst>
              <a:ext uri="{FF2B5EF4-FFF2-40B4-BE49-F238E27FC236}">
                <a16:creationId xmlns:a16="http://schemas.microsoft.com/office/drawing/2014/main" id="{461CF992-2A6B-9974-B194-9EC42716F9F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0"/>
            <a:ext cx="1950721" cy="5143500"/>
          </a:xfrm>
          <a:prstGeom prst="rect">
            <a:avLst/>
          </a:prstGeom>
        </p:spPr>
      </p:pic>
      <p:sp>
        <p:nvSpPr>
          <p:cNvPr id="5" name="TextBox 5"/>
          <p:cNvSpPr txBox="1"/>
          <p:nvPr/>
        </p:nvSpPr>
        <p:spPr>
          <a:xfrm>
            <a:off x="2033553" y="1040293"/>
            <a:ext cx="6914834" cy="3413691"/>
          </a:xfrm>
          <a:prstGeom prst="rect">
            <a:avLst/>
          </a:prstGeom>
        </p:spPr>
        <p:txBody>
          <a:bodyPr wrap="square" lIns="0" tIns="0" rIns="0" bIns="0" rtlCol="0" anchor="t">
            <a:spAutoFit/>
          </a:bodyPr>
          <a:lstStyle/>
          <a:p>
            <a:pPr marL="313053" lvl="1" indent="-156527">
              <a:lnSpc>
                <a:spcPts val="3030"/>
              </a:lnSpc>
              <a:buFont typeface="Arial"/>
              <a:buChar char="•"/>
            </a:pPr>
            <a:r>
              <a:rPr lang="en-AU" sz="1400" dirty="0"/>
              <a:t>Check fire safety ratings for your area </a:t>
            </a:r>
            <a:r>
              <a:rPr lang="en-AU" sz="1400" dirty="0">
                <a:hlinkClick r:id="rId4"/>
              </a:rPr>
              <a:t>here.</a:t>
            </a:r>
            <a:endParaRPr lang="en-AU" sz="1400" dirty="0"/>
          </a:p>
          <a:p>
            <a:pPr marL="313053" lvl="1" indent="-156527">
              <a:lnSpc>
                <a:spcPts val="3030"/>
              </a:lnSpc>
              <a:buFont typeface="Arial"/>
              <a:buChar char="•"/>
            </a:pPr>
            <a:r>
              <a:rPr lang="en-AU" sz="1400" dirty="0"/>
              <a:t>Do not touch the materials as they could be hot. The heat produced can cause burns.  </a:t>
            </a:r>
          </a:p>
          <a:p>
            <a:pPr marL="313053" lvl="1" indent="-156527">
              <a:lnSpc>
                <a:spcPts val="3030"/>
              </a:lnSpc>
              <a:buFont typeface="Arial"/>
              <a:buChar char="•"/>
            </a:pPr>
            <a:r>
              <a:rPr lang="en-AU" sz="1400" dirty="0"/>
              <a:t>Follow lab/classroom safety rules when carrying out experiments (e.g. tie back long hair, wear enclosed shoes, remove trip hazards from floor around workspace).</a:t>
            </a:r>
          </a:p>
          <a:p>
            <a:pPr marL="313053" lvl="1" indent="-156527">
              <a:lnSpc>
                <a:spcPts val="3030"/>
              </a:lnSpc>
              <a:buFont typeface="Arial"/>
              <a:buChar char="•"/>
            </a:pPr>
            <a:r>
              <a:rPr lang="en-AU" sz="1400" dirty="0"/>
              <a:t>Wear gloves (gardening type).</a:t>
            </a:r>
          </a:p>
          <a:p>
            <a:pPr marL="313053" lvl="1" indent="-156527">
              <a:lnSpc>
                <a:spcPts val="3030"/>
              </a:lnSpc>
              <a:buFont typeface="Arial"/>
              <a:buChar char="•"/>
            </a:pPr>
            <a:r>
              <a:rPr lang="en-AU" sz="1400" dirty="0"/>
              <a:t>Wear safety glasses/goggles. Sawdust could fly into your eyes. </a:t>
            </a:r>
          </a:p>
          <a:p>
            <a:pPr marL="313053" lvl="1" indent="-156527">
              <a:lnSpc>
                <a:spcPts val="3030"/>
              </a:lnSpc>
              <a:buFont typeface="Arial"/>
              <a:buChar char="•"/>
            </a:pPr>
            <a:r>
              <a:rPr lang="en-AU" sz="1400" dirty="0"/>
              <a:t>Keep your work area clean. Flammable materials can catch on fire.  </a:t>
            </a:r>
          </a:p>
          <a:p>
            <a:pPr marL="313053" lvl="1" indent="-156527">
              <a:lnSpc>
                <a:spcPts val="3030"/>
              </a:lnSpc>
              <a:buFont typeface="Arial"/>
              <a:buChar char="•"/>
            </a:pPr>
            <a:r>
              <a:rPr lang="en-AU" sz="1400" dirty="0"/>
              <a:t>Remove all flammable materials from the work area.</a:t>
            </a:r>
          </a:p>
          <a:p>
            <a:pPr marL="313053" lvl="1" indent="-156527">
              <a:lnSpc>
                <a:spcPts val="3030"/>
              </a:lnSpc>
              <a:buFont typeface="Arial"/>
              <a:buChar char="•"/>
            </a:pPr>
            <a:r>
              <a:rPr lang="en-AU" sz="1400" dirty="0"/>
              <a:t>Have a fire bucket, fire blanket, or fire extinguisher nearby.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6587B3E-B81D-63C6-1000-829EC5CF9838}"/>
              </a:ext>
              <a:ext uri="{C183D7F6-B498-43B3-948B-1728B52AA6E4}">
                <adec:decorative xmlns:adec="http://schemas.microsoft.com/office/drawing/2017/decorative" val="1"/>
              </a:ext>
            </a:extLst>
          </p:cNvPr>
          <p:cNvPicPr>
            <a:picLocks noChangeAspect="1"/>
          </p:cNvPicPr>
          <p:nvPr/>
        </p:nvPicPr>
        <p:blipFill>
          <a:blip r:embed="rId2" cstate="print">
            <a:alphaModFix amt="85000"/>
            <a:extLst>
              <a:ext uri="{BEBA8EAE-BF5A-486C-A8C5-ECC9F3942E4B}">
                <a14:imgProps xmlns:a14="http://schemas.microsoft.com/office/drawing/2010/main">
                  <a14:imgLayer r:embed="rId3">
                    <a14:imgEffect>
                      <a14:colorTemperature colorTemp="112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a:xfrm>
            <a:off x="0" y="-143126"/>
            <a:ext cx="9144000" cy="5374603"/>
          </a:xfrm>
          <a:prstGeom prst="rect">
            <a:avLst/>
          </a:prstGeom>
        </p:spPr>
      </p:pic>
      <p:sp>
        <p:nvSpPr>
          <p:cNvPr id="3" name="Rectangle: Rounded Corners 2">
            <a:extLst>
              <a:ext uri="{FF2B5EF4-FFF2-40B4-BE49-F238E27FC236}">
                <a16:creationId xmlns:a16="http://schemas.microsoft.com/office/drawing/2014/main" id="{55E2922F-C9E9-2CFD-6167-661189917EC8}"/>
              </a:ext>
              <a:ext uri="{C183D7F6-B498-43B3-948B-1728B52AA6E4}">
                <adec:decorative xmlns:adec="http://schemas.microsoft.com/office/drawing/2017/decorative" val="1"/>
              </a:ext>
            </a:extLst>
          </p:cNvPr>
          <p:cNvSpPr/>
          <p:nvPr/>
        </p:nvSpPr>
        <p:spPr>
          <a:xfrm>
            <a:off x="1028700" y="1832331"/>
            <a:ext cx="7086600" cy="1235786"/>
          </a:xfrm>
          <a:prstGeom prst="roundRect">
            <a:avLst/>
          </a:prstGeom>
          <a:solidFill>
            <a:srgbClr val="004B87"/>
          </a:solidFill>
          <a:ln>
            <a:solidFill>
              <a:srgbClr val="004B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900" dirty="0"/>
          </a:p>
        </p:txBody>
      </p:sp>
      <p:sp>
        <p:nvSpPr>
          <p:cNvPr id="7" name="TextBox 7"/>
          <p:cNvSpPr txBox="1">
            <a:spLocks noGrp="1"/>
          </p:cNvSpPr>
          <p:nvPr>
            <p:ph type="title" idx="4294967295"/>
          </p:nvPr>
        </p:nvSpPr>
        <p:spPr>
          <a:xfrm>
            <a:off x="3652547" y="1953537"/>
            <a:ext cx="1838905" cy="46596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457200">
              <a:lnSpc>
                <a:spcPts val="3990"/>
              </a:lnSpc>
              <a:spcBef>
                <a:spcPts val="0"/>
              </a:spcBef>
              <a:defRPr/>
            </a:pPr>
            <a:r>
              <a:rPr lang="en-US" sz="2400" b="1" cap="all" dirty="0">
                <a:solidFill>
                  <a:srgbClr val="FFFFFF"/>
                </a:solidFill>
                <a:latin typeface="Calibri" panose="020F0502020204030204" pitchFamily="34" charset="0"/>
                <a:ea typeface="Calibri (MS) Bold"/>
                <a:cs typeface="Calibri (MS) Bold"/>
                <a:sym typeface="Calibri (MS) Bold"/>
              </a:rPr>
              <a:t>Question</a:t>
            </a:r>
            <a:endParaRPr lang="en-US" sz="2850" b="1" cap="all" dirty="0">
              <a:solidFill>
                <a:srgbClr val="FFFFFF"/>
              </a:solidFill>
              <a:latin typeface="Calibri" panose="020F0502020204030204" pitchFamily="34" charset="0"/>
              <a:ea typeface="Calibri (MS) Bold"/>
              <a:cs typeface="Calibri (MS) Bold"/>
              <a:sym typeface="Calibri (MS) Bold"/>
            </a:endParaRPr>
          </a:p>
        </p:txBody>
      </p:sp>
      <p:sp>
        <p:nvSpPr>
          <p:cNvPr id="8" name="TextBox 8"/>
          <p:cNvSpPr txBox="1"/>
          <p:nvPr/>
        </p:nvSpPr>
        <p:spPr>
          <a:xfrm>
            <a:off x="1303361" y="2346432"/>
            <a:ext cx="6707875" cy="461537"/>
          </a:xfrm>
          <a:prstGeom prst="rect">
            <a:avLst/>
          </a:prstGeom>
        </p:spPr>
        <p:txBody>
          <a:bodyPr wrap="square" lIns="0" tIns="0" rIns="0" bIns="0" rtlCol="0" anchor="t">
            <a:spAutoFit/>
          </a:bodyPr>
          <a:lstStyle/>
          <a:p>
            <a:pPr>
              <a:lnSpc>
                <a:spcPts val="4180"/>
              </a:lnSpc>
            </a:pPr>
            <a:r>
              <a:rPr lang="en-AU" sz="1700" dirty="0">
                <a:solidFill>
                  <a:srgbClr val="FFFFFF"/>
                </a:solidFill>
                <a:latin typeface="Calibri (MS)"/>
                <a:ea typeface="Calibri (MS)"/>
                <a:cs typeface="Calibri (MS)"/>
                <a:sym typeface="Calibri (MS)"/>
              </a:rPr>
              <a:t>Which method produces smoke the quickest: the hand drill or the fire saw?</a:t>
            </a:r>
            <a:r>
              <a:rPr lang="en-US" sz="1700" dirty="0">
                <a:solidFill>
                  <a:srgbClr val="FFFFFF"/>
                </a:solidFill>
                <a:latin typeface="Calibri (MS)"/>
                <a:ea typeface="Calibri (MS)"/>
                <a:cs typeface="Calibri (MS)"/>
                <a:sym typeface="Calibri (MS)"/>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E1D04-991E-93B4-61F1-0D8F3F3EFC45}"/>
            </a:ext>
          </a:extLst>
        </p:cNvPr>
        <p:cNvGrpSpPr/>
        <p:nvPr/>
      </p:nvGrpSpPr>
      <p:grpSpPr>
        <a:xfrm>
          <a:off x="0" y="0"/>
          <a:ext cx="0" cy="0"/>
          <a:chOff x="0" y="0"/>
          <a:chExt cx="0" cy="0"/>
        </a:xfrm>
      </p:grpSpPr>
      <p:sp>
        <p:nvSpPr>
          <p:cNvPr id="2" name="TextBox 4">
            <a:extLst>
              <a:ext uri="{FF2B5EF4-FFF2-40B4-BE49-F238E27FC236}">
                <a16:creationId xmlns:a16="http://schemas.microsoft.com/office/drawing/2014/main" id="{E71834CE-2029-2959-7945-487CCA668DDA}"/>
              </a:ext>
            </a:extLst>
          </p:cNvPr>
          <p:cNvSpPr txBox="1">
            <a:spLocks noGrp="1"/>
          </p:cNvSpPr>
          <p:nvPr>
            <p:ph type="title" idx="4294967295"/>
          </p:nvPr>
        </p:nvSpPr>
        <p:spPr>
          <a:xfrm>
            <a:off x="695325" y="1250950"/>
            <a:ext cx="4087813"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Making a hypothesis </a:t>
            </a:r>
          </a:p>
        </p:txBody>
      </p:sp>
      <p:sp>
        <p:nvSpPr>
          <p:cNvPr id="5" name="TextBox 5">
            <a:extLst>
              <a:ext uri="{FF2B5EF4-FFF2-40B4-BE49-F238E27FC236}">
                <a16:creationId xmlns:a16="http://schemas.microsoft.com/office/drawing/2014/main" id="{8991C926-5F4C-390A-6E96-DF09D09C208C}"/>
              </a:ext>
            </a:extLst>
          </p:cNvPr>
          <p:cNvSpPr txBox="1"/>
          <p:nvPr/>
        </p:nvSpPr>
        <p:spPr>
          <a:xfrm>
            <a:off x="531935" y="1885074"/>
            <a:ext cx="6123843" cy="1709379"/>
          </a:xfrm>
          <a:prstGeom prst="rect">
            <a:avLst/>
          </a:prstGeom>
        </p:spPr>
        <p:txBody>
          <a:bodyPr wrap="square" lIns="0" tIns="0" rIns="0" bIns="0" rtlCol="0" anchor="t">
            <a:spAutoFit/>
          </a:bodyPr>
          <a:lstStyle/>
          <a:p>
            <a:pPr marL="291464" lvl="1" indent="-145732">
              <a:lnSpc>
                <a:spcPts val="2362"/>
              </a:lnSpc>
              <a:spcAft>
                <a:spcPts val="600"/>
              </a:spcAft>
              <a:buFont typeface="Arial"/>
              <a:buChar char="•"/>
            </a:pPr>
            <a:r>
              <a:rPr lang="en-US" sz="1400" b="1" dirty="0">
                <a:solidFill>
                  <a:srgbClr val="005CA6"/>
                </a:solidFill>
                <a:ea typeface="Calibri (MS)"/>
                <a:cs typeface="Calibri (MS)"/>
                <a:sym typeface="Calibri (MS)"/>
              </a:rPr>
              <a:t>A hypothesis is a prediction of what you think will happen in an experiment based on what you already know. </a:t>
            </a:r>
          </a:p>
          <a:p>
            <a:pPr marL="291464" lvl="1" indent="-145732">
              <a:lnSpc>
                <a:spcPct val="150000"/>
              </a:lnSpc>
              <a:buFont typeface="Arial"/>
              <a:buChar char="•"/>
            </a:pPr>
            <a:r>
              <a:rPr lang="en-AU" sz="1400" dirty="0">
                <a:solidFill>
                  <a:srgbClr val="000000"/>
                </a:solidFill>
                <a:ea typeface="Calibri (MS)"/>
                <a:cs typeface="Calibri (MS)"/>
                <a:sym typeface="Calibri (MS)"/>
              </a:rPr>
              <a:t>Using your understanding of the drill and saw fire-starting methods, predict which one will produce smoke more quickly.</a:t>
            </a:r>
          </a:p>
          <a:p>
            <a:pPr marL="291464" lvl="1" indent="-145732">
              <a:lnSpc>
                <a:spcPct val="200000"/>
              </a:lnSpc>
              <a:buFont typeface="Arial"/>
              <a:buChar char="•"/>
            </a:pPr>
            <a:r>
              <a:rPr lang="en-AU" sz="1400" dirty="0">
                <a:solidFill>
                  <a:srgbClr val="000000"/>
                </a:solidFill>
                <a:ea typeface="Calibri (MS)"/>
                <a:cs typeface="Calibri (MS)"/>
                <a:sym typeface="Calibri (MS)"/>
              </a:rPr>
              <a:t>Write down your hypothesis in the Experiment planner. </a:t>
            </a:r>
          </a:p>
        </p:txBody>
      </p:sp>
      <p:pic>
        <p:nvPicPr>
          <p:cNvPr id="10" name="Picture 9">
            <a:extLst>
              <a:ext uri="{FF2B5EF4-FFF2-40B4-BE49-F238E27FC236}">
                <a16:creationId xmlns:a16="http://schemas.microsoft.com/office/drawing/2014/main" id="{6916BECD-BC43-206A-32BF-6774AD3EFEA4}"/>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949030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BA5B1-E151-E06B-36F9-0F9E35101818}"/>
            </a:ext>
          </a:extLst>
        </p:cNvPr>
        <p:cNvGrpSpPr/>
        <p:nvPr/>
      </p:nvGrpSpPr>
      <p:grpSpPr>
        <a:xfrm>
          <a:off x="0" y="0"/>
          <a:ext cx="0" cy="0"/>
          <a:chOff x="0" y="0"/>
          <a:chExt cx="0" cy="0"/>
        </a:xfrm>
      </p:grpSpPr>
      <p:sp>
        <p:nvSpPr>
          <p:cNvPr id="3" name="TextBox 4">
            <a:extLst>
              <a:ext uri="{FF2B5EF4-FFF2-40B4-BE49-F238E27FC236}">
                <a16:creationId xmlns:a16="http://schemas.microsoft.com/office/drawing/2014/main" id="{8F7B7FC3-FA09-D9BF-F697-528588FB6164}"/>
              </a:ext>
            </a:extLst>
          </p:cNvPr>
          <p:cNvSpPr txBox="1">
            <a:spLocks noGrp="1"/>
          </p:cNvSpPr>
          <p:nvPr>
            <p:ph type="title" idx="4294967295"/>
          </p:nvPr>
        </p:nvSpPr>
        <p:spPr>
          <a:xfrm>
            <a:off x="695325" y="1250950"/>
            <a:ext cx="4087813" cy="4286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Experiment variables </a:t>
            </a:r>
          </a:p>
        </p:txBody>
      </p:sp>
      <p:sp>
        <p:nvSpPr>
          <p:cNvPr id="5" name="TextBox 5">
            <a:extLst>
              <a:ext uri="{FF2B5EF4-FFF2-40B4-BE49-F238E27FC236}">
                <a16:creationId xmlns:a16="http://schemas.microsoft.com/office/drawing/2014/main" id="{2162F634-A309-EB6F-C3B8-6083F0A190E9}"/>
              </a:ext>
            </a:extLst>
          </p:cNvPr>
          <p:cNvSpPr txBox="1"/>
          <p:nvPr/>
        </p:nvSpPr>
        <p:spPr>
          <a:xfrm>
            <a:off x="531936" y="1800714"/>
            <a:ext cx="5840290" cy="1663212"/>
          </a:xfrm>
          <a:prstGeom prst="rect">
            <a:avLst/>
          </a:prstGeom>
        </p:spPr>
        <p:txBody>
          <a:bodyPr wrap="square" lIns="0" tIns="0" rIns="0" bIns="0" rtlCol="0" anchor="t">
            <a:spAutoFit/>
          </a:bodyPr>
          <a:lstStyle/>
          <a:p>
            <a:pPr marL="291464" lvl="1" indent="-145732">
              <a:lnSpc>
                <a:spcPct val="200000"/>
              </a:lnSpc>
              <a:buFont typeface="Arial"/>
              <a:buChar char="•"/>
            </a:pPr>
            <a:r>
              <a:rPr lang="en-AU" sz="1400" b="1" dirty="0">
                <a:solidFill>
                  <a:srgbClr val="005CA6"/>
                </a:solidFill>
              </a:rPr>
              <a:t>Independent variable</a:t>
            </a:r>
            <a:r>
              <a:rPr lang="en-AU" sz="1400" dirty="0"/>
              <a:t>:</a:t>
            </a:r>
            <a:r>
              <a:rPr lang="en-AU" sz="1400" dirty="0">
                <a:solidFill>
                  <a:srgbClr val="0070C0"/>
                </a:solidFill>
              </a:rPr>
              <a:t> </a:t>
            </a:r>
            <a:r>
              <a:rPr lang="en-AU" sz="1400" dirty="0"/>
              <a:t>the </a:t>
            </a:r>
            <a:r>
              <a:rPr lang="en-AU" sz="1400" b="1" dirty="0"/>
              <a:t>one</a:t>
            </a:r>
            <a:r>
              <a:rPr lang="en-AU" sz="1400" dirty="0"/>
              <a:t> thing you change during the experiment. </a:t>
            </a:r>
          </a:p>
          <a:p>
            <a:pPr marL="291464" lvl="1" indent="-145732">
              <a:lnSpc>
                <a:spcPct val="200000"/>
              </a:lnSpc>
              <a:buFont typeface="Arial"/>
              <a:buChar char="•"/>
            </a:pPr>
            <a:r>
              <a:rPr lang="en-AU" sz="1400" b="1" dirty="0">
                <a:solidFill>
                  <a:srgbClr val="005CA6"/>
                </a:solidFill>
              </a:rPr>
              <a:t>Dependent variable</a:t>
            </a:r>
            <a:r>
              <a:rPr lang="en-AU" sz="1400" dirty="0"/>
              <a:t>:</a:t>
            </a:r>
            <a:r>
              <a:rPr lang="en-AU" sz="1400" b="1" dirty="0"/>
              <a:t> </a:t>
            </a:r>
            <a:r>
              <a:rPr lang="en-AU" sz="1400" dirty="0"/>
              <a:t>what you measure or observe.</a:t>
            </a:r>
          </a:p>
          <a:p>
            <a:pPr marL="291464" lvl="1" indent="-145732">
              <a:lnSpc>
                <a:spcPct val="200000"/>
              </a:lnSpc>
              <a:buFont typeface="Arial"/>
              <a:buChar char="•"/>
            </a:pPr>
            <a:r>
              <a:rPr lang="en-AU" sz="1400" b="1" dirty="0">
                <a:solidFill>
                  <a:srgbClr val="005CA6"/>
                </a:solidFill>
              </a:rPr>
              <a:t>Controlled variable</a:t>
            </a:r>
            <a:r>
              <a:rPr lang="en-AU" sz="1400" dirty="0"/>
              <a:t>:</a:t>
            </a:r>
            <a:r>
              <a:rPr lang="en-AU" sz="1400" b="1" dirty="0">
                <a:solidFill>
                  <a:srgbClr val="0070C0"/>
                </a:solidFill>
              </a:rPr>
              <a:t> </a:t>
            </a:r>
            <a:r>
              <a:rPr lang="en-AU" sz="1400" dirty="0"/>
              <a:t>what is kept the same during the experiment to make it a fair test. It is not affected by the independent variable.</a:t>
            </a:r>
          </a:p>
        </p:txBody>
      </p:sp>
      <p:pic>
        <p:nvPicPr>
          <p:cNvPr id="6" name="Picture 5">
            <a:extLst>
              <a:ext uri="{FF2B5EF4-FFF2-40B4-BE49-F238E27FC236}">
                <a16:creationId xmlns:a16="http://schemas.microsoft.com/office/drawing/2014/main" id="{0448FDCD-6036-AA50-B788-74A6ECD91E34}"/>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93392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298ED-817D-B73F-445D-C5FA7758ECF4}"/>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9B21833C-5379-D827-C6BB-61B7DC2A6DD6}"/>
              </a:ext>
            </a:extLst>
          </p:cNvPr>
          <p:cNvSpPr txBox="1">
            <a:spLocks noGrp="1"/>
          </p:cNvSpPr>
          <p:nvPr>
            <p:ph type="title" idx="4294967295"/>
          </p:nvPr>
        </p:nvSpPr>
        <p:spPr>
          <a:xfrm>
            <a:off x="695325" y="1250950"/>
            <a:ext cx="4087813" cy="4286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dirty="0">
                <a:latin typeface="Calibri" panose="020F0502020204030204" pitchFamily="34" charset="0"/>
                <a:ea typeface="Calibri (MS) Bold"/>
                <a:cs typeface="Calibri (MS) Bold"/>
                <a:sym typeface="Calibri (MS) Bold"/>
              </a:rPr>
              <a:t>Independent variable </a:t>
            </a:r>
          </a:p>
        </p:txBody>
      </p:sp>
      <p:sp>
        <p:nvSpPr>
          <p:cNvPr id="5" name="TextBox 5">
            <a:extLst>
              <a:ext uri="{FF2B5EF4-FFF2-40B4-BE49-F238E27FC236}">
                <a16:creationId xmlns:a16="http://schemas.microsoft.com/office/drawing/2014/main" id="{ABF0CF06-B470-2DCC-8C75-5D9DD6F986B0}"/>
              </a:ext>
            </a:extLst>
          </p:cNvPr>
          <p:cNvSpPr txBox="1"/>
          <p:nvPr/>
        </p:nvSpPr>
        <p:spPr>
          <a:xfrm>
            <a:off x="531935" y="1679575"/>
            <a:ext cx="6123843" cy="2998193"/>
          </a:xfrm>
          <a:prstGeom prst="rect">
            <a:avLst/>
          </a:prstGeom>
        </p:spPr>
        <p:txBody>
          <a:bodyPr wrap="square" lIns="0" tIns="0" rIns="0" bIns="0" rtlCol="0" anchor="t">
            <a:spAutoFit/>
          </a:bodyPr>
          <a:lstStyle/>
          <a:p>
            <a:pPr marL="145732" lvl="1">
              <a:lnSpc>
                <a:spcPct val="150000"/>
              </a:lnSpc>
            </a:pPr>
            <a:r>
              <a:rPr lang="en-AU" sz="1400" dirty="0"/>
              <a:t>Use the </a:t>
            </a:r>
            <a:r>
              <a:rPr lang="en-AU" sz="1400" i="1" dirty="0"/>
              <a:t>Experiment planner </a:t>
            </a:r>
            <a:r>
              <a:rPr lang="en-AU" sz="1400" dirty="0"/>
              <a:t>to record your answers.</a:t>
            </a:r>
          </a:p>
          <a:p>
            <a:pPr marL="145732" lvl="1">
              <a:lnSpc>
                <a:spcPct val="150000"/>
              </a:lnSpc>
            </a:pPr>
            <a:r>
              <a:rPr lang="en-AU" sz="1400" b="1" dirty="0">
                <a:solidFill>
                  <a:srgbClr val="005CA6"/>
                </a:solidFill>
              </a:rPr>
              <a:t>Choose the </a:t>
            </a:r>
            <a:r>
              <a:rPr lang="en-AU" sz="1400" b="1" u="sng" dirty="0">
                <a:solidFill>
                  <a:srgbClr val="005CA6"/>
                </a:solidFill>
              </a:rPr>
              <a:t>independent</a:t>
            </a:r>
            <a:r>
              <a:rPr lang="en-AU" sz="1400" b="1" dirty="0">
                <a:solidFill>
                  <a:srgbClr val="005CA6"/>
                </a:solidFill>
              </a:rPr>
              <a:t> variable from the options below:</a:t>
            </a:r>
            <a:endParaRPr lang="en-AU" sz="1400" b="1" dirty="0">
              <a:solidFill>
                <a:srgbClr val="005CA6"/>
              </a:solidFill>
              <a:latin typeface="Calibri" panose="020F0502020204030204" pitchFamily="34" charset="0"/>
              <a:ea typeface="Calibri" panose="020F0502020204030204" pitchFamily="34" charset="0"/>
              <a:cs typeface="Times New Roman" panose="02020603050405020304" pitchFamily="18" charset="0"/>
            </a:endParaRP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​type of wood used for drill stick, saw, hearth boards</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​amount of moisture in the wood (dry or wet)</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​speed of twirling the drill stick</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​force of twirling the drill stick</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 technique used to produce smoke (fire saw or hand drill)</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​speed of sawing</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​type of tinder</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​number of people helping</a:t>
            </a:r>
          </a:p>
          <a:p>
            <a:pPr lvl="1" indent="-228600">
              <a:lnSpc>
                <a:spcPct val="110000"/>
              </a:lnSpc>
              <a:spcBef>
                <a:spcPts val="150"/>
              </a:spcBef>
              <a:buFont typeface="Arial" panose="020B0604020202020204" pitchFamily="34" charset="0"/>
              <a:buChar char="•"/>
              <a:tabLst>
                <a:tab pos="72073" algn="l"/>
                <a:tab pos="270193" algn="l"/>
              </a:tabLst>
            </a:pPr>
            <a:r>
              <a:rPr lang="en-AU" sz="1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​weather conditions.</a:t>
            </a:r>
          </a:p>
        </p:txBody>
      </p:sp>
      <p:pic>
        <p:nvPicPr>
          <p:cNvPr id="2" name="Picture 1">
            <a:extLst>
              <a:ext uri="{FF2B5EF4-FFF2-40B4-BE49-F238E27FC236}">
                <a16:creationId xmlns:a16="http://schemas.microsoft.com/office/drawing/2014/main" id="{84F374AF-04B4-EB7E-4427-A4D3A060258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2167981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BC9C8-1CBB-A00A-94AE-EA96E9EDDFAD}"/>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A19A9645-9EC1-3208-984D-03F2C34D1834}"/>
              </a:ext>
            </a:extLst>
          </p:cNvPr>
          <p:cNvSpPr txBox="1">
            <a:spLocks noGrp="1"/>
          </p:cNvSpPr>
          <p:nvPr>
            <p:ph type="title" idx="4294967295"/>
          </p:nvPr>
        </p:nvSpPr>
        <p:spPr>
          <a:xfrm>
            <a:off x="695325" y="1250950"/>
            <a:ext cx="4087813" cy="4286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dirty="0">
                <a:latin typeface="Calibri" panose="020F0502020204030204" pitchFamily="34" charset="0"/>
                <a:ea typeface="Calibri (MS) Bold"/>
                <a:cs typeface="Calibri (MS) Bold"/>
                <a:sym typeface="Calibri (MS) Bold"/>
              </a:rPr>
              <a:t>Dependent variable</a:t>
            </a:r>
          </a:p>
        </p:txBody>
      </p:sp>
      <p:sp>
        <p:nvSpPr>
          <p:cNvPr id="5" name="TextBox 5">
            <a:extLst>
              <a:ext uri="{FF2B5EF4-FFF2-40B4-BE49-F238E27FC236}">
                <a16:creationId xmlns:a16="http://schemas.microsoft.com/office/drawing/2014/main" id="{89891160-081F-550E-E0B1-578D8889CD12}"/>
              </a:ext>
            </a:extLst>
          </p:cNvPr>
          <p:cNvSpPr txBox="1"/>
          <p:nvPr/>
        </p:nvSpPr>
        <p:spPr>
          <a:xfrm>
            <a:off x="531935" y="1679575"/>
            <a:ext cx="6123843" cy="1581010"/>
          </a:xfrm>
          <a:prstGeom prst="rect">
            <a:avLst/>
          </a:prstGeom>
        </p:spPr>
        <p:txBody>
          <a:bodyPr wrap="square" lIns="0" tIns="0" rIns="0" bIns="0" rtlCol="0" anchor="t">
            <a:spAutoFit/>
          </a:bodyPr>
          <a:lstStyle/>
          <a:p>
            <a:pPr marL="145732" lvl="1">
              <a:lnSpc>
                <a:spcPct val="150000"/>
              </a:lnSpc>
            </a:pPr>
            <a:r>
              <a:rPr lang="en-AU" sz="1400" dirty="0"/>
              <a:t>Use the </a:t>
            </a:r>
            <a:r>
              <a:rPr lang="en-AU" sz="1400" i="1" dirty="0"/>
              <a:t>Experiment planner </a:t>
            </a:r>
            <a:r>
              <a:rPr lang="en-AU" sz="1400" dirty="0"/>
              <a:t>to record your answers.</a:t>
            </a:r>
          </a:p>
          <a:p>
            <a:pPr marL="145732" lvl="1">
              <a:lnSpc>
                <a:spcPct val="150000"/>
              </a:lnSpc>
            </a:pPr>
            <a:r>
              <a:rPr lang="en-AU" sz="1400" b="1" dirty="0">
                <a:solidFill>
                  <a:srgbClr val="005CA6"/>
                </a:solidFill>
              </a:rPr>
              <a:t>Choose the </a:t>
            </a:r>
            <a:r>
              <a:rPr lang="en-AU" sz="1400" b="1" u="sng" dirty="0">
                <a:solidFill>
                  <a:srgbClr val="005CA6"/>
                </a:solidFill>
              </a:rPr>
              <a:t>dependent</a:t>
            </a:r>
            <a:r>
              <a:rPr lang="en-AU" sz="1400" b="1" dirty="0">
                <a:solidFill>
                  <a:srgbClr val="005CA6"/>
                </a:solidFill>
              </a:rPr>
              <a:t> variable from the options below:</a:t>
            </a:r>
            <a:endParaRPr lang="en-AU" sz="1400" b="1" dirty="0">
              <a:solidFill>
                <a:srgbClr val="005CA6"/>
              </a:solidFill>
              <a:latin typeface="Calibri" panose="020F0502020204030204" pitchFamily="34" charset="0"/>
              <a:ea typeface="Calibri" panose="020F0502020204030204" pitchFamily="34" charset="0"/>
              <a:cs typeface="Times New Roman" panose="02020603050405020304" pitchFamily="18" charset="0"/>
            </a:endParaRPr>
          </a:p>
          <a:p>
            <a:pPr marL="371475" lvl="1" indent="-142875">
              <a:lnSpc>
                <a:spcPct val="150000"/>
              </a:lnSpc>
              <a:buFont typeface="Arial" panose="020B0604020202020204" pitchFamily="34" charset="0"/>
              <a:buChar char="•"/>
            </a:pPr>
            <a:r>
              <a:rPr lang="en-AU" sz="1400" dirty="0"/>
              <a:t>​time it takes to produce smoke</a:t>
            </a:r>
          </a:p>
          <a:p>
            <a:pPr marL="371475" lvl="1" indent="-142875">
              <a:lnSpc>
                <a:spcPct val="150000"/>
              </a:lnSpc>
              <a:buFont typeface="Arial" panose="020B0604020202020204" pitchFamily="34" charset="0"/>
              <a:buChar char="•"/>
            </a:pPr>
            <a:r>
              <a:rPr lang="en-AU" sz="1400" dirty="0"/>
              <a:t>​how much effort is needed to produce smoke</a:t>
            </a:r>
          </a:p>
          <a:p>
            <a:pPr marL="371475" lvl="1" indent="-142875">
              <a:lnSpc>
                <a:spcPct val="150000"/>
              </a:lnSpc>
              <a:buFont typeface="Arial" panose="020B0604020202020204" pitchFamily="34" charset="0"/>
              <a:buChar char="•"/>
            </a:pPr>
            <a:r>
              <a:rPr lang="en-AU" sz="1400" dirty="0"/>
              <a:t>​the temperature of the sawdust.</a:t>
            </a:r>
          </a:p>
        </p:txBody>
      </p:sp>
      <p:pic>
        <p:nvPicPr>
          <p:cNvPr id="2" name="Picture 1">
            <a:extLst>
              <a:ext uri="{FF2B5EF4-FFF2-40B4-BE49-F238E27FC236}">
                <a16:creationId xmlns:a16="http://schemas.microsoft.com/office/drawing/2014/main" id="{1F92FD88-CE05-9759-E044-7F222F0CC5C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4063164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3A05D-5F69-3A7C-C0F4-49CC6BA2C08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0F4CEA72-EA0C-4055-9849-D11957555380}"/>
              </a:ext>
            </a:extLst>
          </p:cNvPr>
          <p:cNvSpPr txBox="1">
            <a:spLocks noGrp="1"/>
          </p:cNvSpPr>
          <p:nvPr>
            <p:ph type="title" idx="4294967295"/>
          </p:nvPr>
        </p:nvSpPr>
        <p:spPr>
          <a:xfrm>
            <a:off x="695325" y="1250950"/>
            <a:ext cx="4087813" cy="4286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dirty="0">
                <a:latin typeface="Calibri" panose="020F0502020204030204" pitchFamily="34" charset="0"/>
                <a:ea typeface="Calibri (MS) Bold"/>
                <a:cs typeface="Calibri (MS) Bold"/>
                <a:sym typeface="Calibri (MS) Bold"/>
              </a:rPr>
              <a:t>Controlled variables </a:t>
            </a:r>
          </a:p>
        </p:txBody>
      </p:sp>
      <p:sp>
        <p:nvSpPr>
          <p:cNvPr id="5" name="TextBox 5">
            <a:extLst>
              <a:ext uri="{FF2B5EF4-FFF2-40B4-BE49-F238E27FC236}">
                <a16:creationId xmlns:a16="http://schemas.microsoft.com/office/drawing/2014/main" id="{A5B70586-5F56-5050-EA60-FEEBF542D496}"/>
              </a:ext>
            </a:extLst>
          </p:cNvPr>
          <p:cNvSpPr txBox="1"/>
          <p:nvPr/>
        </p:nvSpPr>
        <p:spPr>
          <a:xfrm>
            <a:off x="531935" y="1679575"/>
            <a:ext cx="6123843" cy="2551917"/>
          </a:xfrm>
          <a:prstGeom prst="rect">
            <a:avLst/>
          </a:prstGeom>
        </p:spPr>
        <p:txBody>
          <a:bodyPr wrap="square" lIns="0" tIns="0" rIns="0" bIns="0" rtlCol="0" anchor="t">
            <a:spAutoFit/>
          </a:bodyPr>
          <a:lstStyle/>
          <a:p>
            <a:pPr marL="145732" lvl="1">
              <a:lnSpc>
                <a:spcPct val="150000"/>
              </a:lnSpc>
            </a:pPr>
            <a:r>
              <a:rPr lang="en-AU" sz="1400" dirty="0"/>
              <a:t>Use the </a:t>
            </a:r>
            <a:r>
              <a:rPr lang="en-AU" sz="1400" i="1" dirty="0"/>
              <a:t>Experiment planner </a:t>
            </a:r>
            <a:r>
              <a:rPr lang="en-AU" sz="1400" dirty="0"/>
              <a:t>to record your answers.</a:t>
            </a:r>
          </a:p>
          <a:p>
            <a:pPr marL="145732" lvl="1">
              <a:lnSpc>
                <a:spcPct val="150000"/>
              </a:lnSpc>
            </a:pPr>
            <a:r>
              <a:rPr lang="en-AU" sz="1400" b="1" dirty="0">
                <a:solidFill>
                  <a:srgbClr val="005CA6"/>
                </a:solidFill>
              </a:rPr>
              <a:t>Choose the controlled variables from the options below</a:t>
            </a:r>
            <a:r>
              <a:rPr lang="en-AU" sz="1400" b="1" dirty="0">
                <a:solidFill>
                  <a:srgbClr val="0070C0"/>
                </a:solidFill>
              </a:rPr>
              <a:t>:</a:t>
            </a:r>
          </a:p>
          <a:p>
            <a:pPr marL="371475" lvl="1" indent="-142875">
              <a:lnSpc>
                <a:spcPct val="150000"/>
              </a:lnSpc>
              <a:buFont typeface="Arial" panose="020B0604020202020204" pitchFamily="34" charset="0"/>
              <a:buChar char="•"/>
            </a:pPr>
            <a:r>
              <a:rPr lang="en-AU" sz="1400" dirty="0"/>
              <a:t>​use dry wood</a:t>
            </a:r>
          </a:p>
          <a:p>
            <a:pPr marL="371475" lvl="1" indent="-142875">
              <a:lnSpc>
                <a:spcPct val="150000"/>
              </a:lnSpc>
              <a:buFont typeface="Arial" panose="020B0604020202020204" pitchFamily="34" charset="0"/>
              <a:buChar char="•"/>
            </a:pPr>
            <a:r>
              <a:rPr lang="en-AU" sz="1400" dirty="0"/>
              <a:t>​use the same wood for both hearth sticks  </a:t>
            </a:r>
          </a:p>
          <a:p>
            <a:pPr marL="371475" lvl="1" indent="-142875">
              <a:lnSpc>
                <a:spcPct val="150000"/>
              </a:lnSpc>
              <a:buFont typeface="Arial" panose="020B0604020202020204" pitchFamily="34" charset="0"/>
              <a:buChar char="•"/>
            </a:pPr>
            <a:r>
              <a:rPr lang="en-AU" sz="1400" dirty="0"/>
              <a:t>​use the same wood for drill stick and saw stick  </a:t>
            </a:r>
          </a:p>
          <a:p>
            <a:pPr marL="371475" lvl="1" indent="-142875">
              <a:lnSpc>
                <a:spcPct val="150000"/>
              </a:lnSpc>
              <a:buFont typeface="Arial" panose="020B0604020202020204" pitchFamily="34" charset="0"/>
              <a:buChar char="•"/>
            </a:pPr>
            <a:r>
              <a:rPr lang="en-AU" sz="1400" dirty="0"/>
              <a:t>​use the same tinder  </a:t>
            </a:r>
          </a:p>
          <a:p>
            <a:pPr marL="371475" lvl="1" indent="-142875">
              <a:lnSpc>
                <a:spcPct val="150000"/>
              </a:lnSpc>
              <a:buFont typeface="Arial" panose="020B0604020202020204" pitchFamily="34" charset="0"/>
              <a:buChar char="•"/>
            </a:pPr>
            <a:r>
              <a:rPr lang="en-AU" sz="1400" dirty="0"/>
              <a:t>​use the same number of operators  </a:t>
            </a:r>
          </a:p>
          <a:p>
            <a:pPr marL="371475" lvl="1" indent="-142875">
              <a:lnSpc>
                <a:spcPct val="150000"/>
              </a:lnSpc>
              <a:buFont typeface="Arial" panose="020B0604020202020204" pitchFamily="34" charset="0"/>
              <a:buChar char="•"/>
            </a:pPr>
            <a:r>
              <a:rPr lang="en-AU" sz="1400" dirty="0"/>
              <a:t>​work in a sheltered area.</a:t>
            </a:r>
          </a:p>
        </p:txBody>
      </p:sp>
      <p:pic>
        <p:nvPicPr>
          <p:cNvPr id="2" name="Picture 1">
            <a:extLst>
              <a:ext uri="{FF2B5EF4-FFF2-40B4-BE49-F238E27FC236}">
                <a16:creationId xmlns:a16="http://schemas.microsoft.com/office/drawing/2014/main" id="{127F7AE1-ECDB-63C1-7B45-02FB7597326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1009290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D" val="6944e99e56a1e99725f661c4"/>
  <p:tag name="FIGURESLIDEID" val="8c4d5480-6a4a-4310-9987-80cab76357a8"/>
  <p:tag name="SELECTIONIDS" val="8ce32f9a-b5d9-4d24-aec1-0e3afe83cc25"/>
  <p:tag name="TRANSPARENTBACKGROUND" val="true"/>
  <p:tag name="VERSION" val="1768890588224"/>
  <p:tag name="TITLE" val="Fire starting experiment"/>
  <p:tag name="CREATORNAME" val="CEdO CSIRO"/>
  <p:tag name="DATEINSERTED" val="1768890588700"/>
  <p:tag name="DPI" val="300"/>
  <p:tag name="BIOJSON" val="{&quot;id&quot;:&quot;5db4e5e0-8455-458c-b062-7df254aa966e&quot;,&quot;objects&quot;:{&quot;8ce32f9a-b5d9-4d24-aec1-0e3afe83cc25&quot;:{&quot;id&quot;:&quot;8ce32f9a-b5d9-4d24-aec1-0e3afe83cc25&quot;,&quot;name&quot;:&quot;wooden plank with clearer holes&quot;,&quot;displayName&quot;:&quot;wooden plank with clearer holes&quot;,&quot;type&quot;:&quot;FIGURE_OBJECT&quot;,&quot;relativeTransform&quot;:{&quot;translate&quot;:{&quot;x&quot;:-156.47647890943446,&quot;y&quot;:-166.40260133141987},&quot;rotate&quot;:0,&quot;skewX&quot;:0,&quot;scale&quot;:{&quot;x&quot;:0.6856098980216474,&quot;y&quot;:0.6856098980216474}},&quot;image&quot;:{&quot;url&quot;:&quot;https://core.services.biorender.com/api/uploads/noredirect/696f1821755867617c43537c/1768888353930_daf11cfa-be16-4816-a35a-b0737a0ea97c_icon.png&quot;,&quot;isPremium&quot;:false,&quot;isSignedURL&quot;:true,&quot;size&quot;:{&quot;x&quot;:300,&quot;y&quot;:355.44871794871796}},&quot;source&quot;:{&quot;id&quot;:&quot;696f1821755867617c43537c&quot;,&quot;type&quot;:&quot;UPLOADS&quot;},&quot;isPremium&quot;:false,&quot;parent&quot;:{&quot;type&quot;:&quot;CHILD&quot;,&quot;parentId&quot;:&quot;8c4d5480-6a4a-4310-9987-80cab76357a8&quot;,&quot;order&quot;:&quot;995&quot;}},&quot;8c4d5480-6a4a-4310-9987-80cab76357a8&quot;:{&quot;id&quot;:&quot;8c4d5480-6a4a-4310-9987-80cab76357a8&quot;,&quot;type&quot;:&quot;FIGURE_OBJECT&quot;,&quot;document&quot;:{&quot;type&quot;:&quot;FIGURE&quot;,&quot;canvasType&quot;:&quot;FIGURE&quot;,&quot;units&quot;:&quot;in&quot;,&quot;aspectRatio&quot;:0},&quot;parent&quot;:{&quot;type&quot;:&quot;DOCUMENT&quot;,&quot;parentId&quot;:&quot;5db4e5e0-8455-458c-b062-7df254aa966e&quot;,&quot;order&quot;:&quot;94&quot;}},&quot;5db4e5e0-8455-458c-b062-7df254aa966e&quot;:{&quot;id&quot;:&quot;5db4e5e0-8455-458c-b062-7df254aa966e&quot;,&quot;type&quot;:&quot;FIGURE_OBJECT&quot;,&quot;document&quot;:{&quot;type&quot;:&quot;DOCUMENT_GROUP&quot;,&quot;canvasType&quot;:&quot;SLIDE&quot;,&quot;units&quot;:&quot;in&quot;}}}}"/>
</p:tagLst>
</file>

<file path=ppt/tags/tag10.xml><?xml version="1.0" encoding="utf-8"?>
<p:tagLst xmlns:a="http://schemas.openxmlformats.org/drawingml/2006/main" xmlns:r="http://schemas.openxmlformats.org/officeDocument/2006/relationships" xmlns:p="http://schemas.openxmlformats.org/presentationml/2006/main">
  <p:tag name="ID" val="6944e99e56a1e99725f661c4"/>
  <p:tag name="FIGURESLIDEID" val="fadad257-cf52-43a4-895f-3b8c5c2f46f7"/>
  <p:tag name="SELECTIONIDS" val="73d61093-b362-439a-99ad-60e908716034"/>
  <p:tag name="TRANSPARENTBACKGROUND" val="true"/>
  <p:tag name="VERSION" val="1768282953967"/>
  <p:tag name="TITLE" val="Fire starting experiment"/>
  <p:tag name="CREATORNAME" val="CEdO CSIRO"/>
  <p:tag name="DATEINSERTED" val="1768282954377"/>
  <p:tag name="DPI" val="300"/>
  <p:tag name="BIOJSON" val="{&quot;id&quot;:&quot;5db4e5e0-8455-458c-b062-7df254aa966e&quot;,&quot;objects&quot;:{&quot;73d61093-b362-439a-99ad-60e908716034&quot;:{&quot;id&quot;:&quot;73d61093-b362-439a-99ad-60e908716034&quot;,&quot;name&quot;:&quot;camouflage gardening gloves (clean)&quot;,&quot;displayName&quot;:&quot;camouflage gardening gloves (clean)&quot;,&quot;type&quot;:&quot;FIGURE_OBJECT&quot;,&quot;relativeTransform&quot;:{&quot;translate&quot;:{&quot;x&quot;:0,&quot;y&quot;:0},&quot;scale&quot;:{&quot;x&quot;:1,&quot;y&quot;:1},&quot;rotate&quot;:0,&quot;skewX&quot;:0},&quot;image&quot;:{&quot;url&quot;:&quot;https://core.services.biorender.com/api/uploads/noredirect/6944eb2b9b960898503d705d/1766124331599_029140de-ac2e-462c-bf3f-373c065cfdd8_icon.png&quot;,&quot;isPremium&quot;:false,&quot;isSignedURL&quot;:true,&quot;size&quot;:{&quot;x&quot;:300,&quot;y&quot;:458.2338902147971}},&quot;source&quot;:{&quot;id&quot;:&quot;6944eb2b9b960898503d705d&quot;,&quot;type&quot;:&quot;UPLOADS&quot;},&quot;isPremium&quot;:false,&quot;parent&quot;:{&quot;type&quot;:&quot;CHILD&quot;,&quot;parentId&quot;:&quot;fadad257-cf52-43a4-895f-3b8c5c2f46f7&quot;,&quot;order&quot;:&quot;8&quot;}},&quot;fadad257-cf52-43a4-895f-3b8c5c2f46f7&quot;:{&quot;id&quot;:&quot;fadad257-cf52-43a4-895f-3b8c5c2f46f7&quot;,&quot;type&quot;:&quot;FIGURE_OBJECT&quot;,&quot;document&quot;:{&quot;type&quot;:&quot;FIGURE&quot;,&quot;canvasType&quot;:&quot;FIGURE&quot;,&quot;units&quot;:&quot;in&quot;,&quot;aspectRatio&quot;:0},&quot;parent&quot;:{&quot;type&quot;:&quot;DOCUMENT&quot;,&quot;parentId&quot;:&quot;5db4e5e0-8455-458c-b062-7df254aa966e&quot;,&quot;order&quot;:&quot;8&quot;}},&quot;5db4e5e0-8455-458c-b062-7df254aa966e&quot;:{&quot;id&quot;:&quot;5db4e5e0-8455-458c-b062-7df254aa966e&quot;,&quot;type&quot;:&quot;FIGURE_OBJECT&quot;,&quot;document&quot;:{&quot;type&quot;:&quot;DOCUMENT_GROUP&quot;,&quot;canvasType&quot;:&quot;SLIDE&quot;,&quot;units&quot;:&quot;in&quot;}}}}"/>
</p:tagLst>
</file>

<file path=ppt/tags/tag11.xml><?xml version="1.0" encoding="utf-8"?>
<p:tagLst xmlns:a="http://schemas.openxmlformats.org/drawingml/2006/main" xmlns:r="http://schemas.openxmlformats.org/officeDocument/2006/relationships" xmlns:p="http://schemas.openxmlformats.org/presentationml/2006/main">
  <p:tag name="ID" val="6944e99e56a1e99725f661c4"/>
  <p:tag name="FIGURESLIDEID" val="3e768022-5050-4753-a989-97e0d97988db"/>
  <p:tag name="SELECTIONIDS" val="3086501e-6b50-44a8-a93b-8365caef1a2b"/>
  <p:tag name="TRANSPARENTBACKGROUND" val="true"/>
  <p:tag name="VERSION" val="1769050630282"/>
  <p:tag name="TITLE" val="Fire starting experiment"/>
  <p:tag name="CREATORNAME" val="CEdO CSIRO"/>
  <p:tag name="DATEINSERTED" val="1769050630564"/>
  <p:tag name="DPI" val="300"/>
  <p:tag name="BIOJSON" val="{&quot;id&quot;:&quot;5db4e5e0-8455-458c-b062-7df254aa966e&quot;,&quot;objects&quot;:{&quot;3086501e-6b50-44a8-a93b-8365caef1a2b&quot;:{&quot;id&quot;:&quot;3086501e-6b50-44a8-a93b-8365caef1a2b&quot;,&quot;name&quot;:&quot;blue bar clamp&quot;,&quot;displayName&quot;:&quot;blue bar clamp&quot;,&quot;type&quot;:&quot;FIGURE_OBJECT&quot;,&quot;relativeTransform&quot;:{&quot;translate&quot;:{&quot;x&quot;:-198.11335526083565,&quot;y&quot;:0.0004681486069841867},&quot;rotate&quot;:0,&quot;skewX&quot;:0,&quot;scale&quot;:{&quot;x&quot;:1,&quot;y&quot;:1}},&quot;image&quot;:{&quot;url&quot;:&quot;https://core.services.biorender.com/api/uploads/noredirect/697191e100c3215cc64ec632/1769050593264_9bd93343-690c-4a79-ba3b-4ee61b3fd421_icon.png&quot;,&quot;isPremium&quot;:false,&quot;isSignedURL&quot;:true,&quot;size&quot;:{&quot;x&quot;:300,&quot;y&quot;:391.34328358208955}},&quot;source&quot;:{&quot;id&quot;:&quot;697191e100c3215cc64ec632&quot;,&quot;type&quot;:&quot;UPLOADS&quot;},&quot;isPremium&quot;:false,&quot;parent&quot;:{&quot;type&quot;:&quot;CHILD&quot;,&quot;parentId&quot;:&quot;3e768022-5050-4753-a989-97e0d97988db&quot;,&quot;order&quot;:&quot;9&quot;}},&quot;3e768022-5050-4753-a989-97e0d97988db&quot;:{&quot;id&quot;:&quot;3e768022-5050-4753-a989-97e0d97988db&quot;,&quot;type&quot;:&quot;FIGURE_OBJECT&quot;,&quot;document&quot;:{&quot;type&quot;:&quot;FIGURE&quot;,&quot;canvasType&quot;:&quot;FIGURE&quot;,&quot;units&quot;:&quot;in&quot;,&quot;aspectRatio&quot;:0},&quot;parent&quot;:{&quot;type&quot;:&quot;DOCUMENT&quot;,&quot;parentId&quot;:&quot;5db4e5e0-8455-458c-b062-7df254aa966e&quot;,&quot;order&quot;:&quot;921&quot;}},&quot;5db4e5e0-8455-458c-b062-7df254aa966e&quot;:{&quot;id&quot;:&quot;5db4e5e0-8455-458c-b062-7df254aa966e&quot;,&quot;type&quot;:&quot;FIGURE_OBJECT&quot;,&quot;document&quot;:{&quot;type&quot;:&quot;DOCUMENT_GROUP&quot;,&quot;canvasType&quot;:&quot;SLIDE&quot;,&quot;units&quot;:&quot;in&quot;}}}}"/>
</p:tagLst>
</file>

<file path=ppt/tags/tag12.xml><?xml version="1.0" encoding="utf-8"?>
<p:tagLst xmlns:a="http://schemas.openxmlformats.org/drawingml/2006/main" xmlns:r="http://schemas.openxmlformats.org/officeDocument/2006/relationships" xmlns:p="http://schemas.openxmlformats.org/presentationml/2006/main">
  <p:tag name="ID" val="6944e99e56a1e99725f661c4"/>
  <p:tag name="FIGURESLIDEID" val="df052b5a-5a0c-4219-8da0-a47274be8ba2"/>
  <p:tag name="SELECTIONIDS" val="2677e9ae-16f0-4ef9-afa4-5679fb60f620"/>
  <p:tag name="TRANSPARENTBACKGROUND" val="true"/>
  <p:tag name="VERSION" val="1768891539614"/>
  <p:tag name="TITLE" val="Fire starting experiment"/>
  <p:tag name="CREATORNAME" val="CEdO CSIRO"/>
  <p:tag name="DATEINSERTED" val="1768891539928"/>
  <p:tag name="DPI" val="300"/>
  <p:tag name="BIOJSON" val="{&quot;id&quot;:&quot;5db4e5e0-8455-458c-b062-7df254aa966e&quot;,&quot;objects&quot;:{&quot;20542593-8633-4549-afbc-dd4dc8643f55&quot;:{&quot;id&quot;:&quot;20542593-8633-4549-afbc-dd4dc8643f55&quot;,&quot;name&quot;:&quot;metal wing nuts (3/4 view)&quot;,&quot;displayName&quot;:&quot;metal wing nuts (3/4 view)&quot;,&quot;type&quot;:&quot;FIGURE_OBJECT&quot;,&quot;relativeTransform&quot;:{&quot;translate&quot;:{&quot;x&quot;:-56.4155614896192,&quot;y&quot;:-129.89748944483355},&quot;rotate&quot;:0,&quot;skewX&quot;:0,&quot;scale&quot;:{&quot;x&quot;:0.6967167713271153,&quot;y&quot;:0.6967167713271153}},&quot;image&quot;:{&quot;url&quot;:&quot;https://core.services.biorender.com/api/uploads/noredirect/696f23fe5136fb301e764c3c/1768891390397_6473bb3a-5aab-4a3e-bffb-a5aa9fc65b73_icon.png&quot;,&quot;isPremium&quot;:false,&quot;isSignedURL&quot;:true,&quot;size&quot;:{&quot;x&quot;:300,&quot;y&quot;:168.3566433566434}},&quot;source&quot;:{&quot;id&quot;:&quot;696f23fe5136fb301e764c3c&quot;,&quot;type&quot;:&quot;UPLOADS&quot;},&quot;isPremium&quot;:false,&quot;parent&quot;:{&quot;type&quot;:&quot;CHILD&quot;,&quot;parentId&quot;:&quot;2677e9ae-16f0-4ef9-afa4-5679fb60f620&quot;,&quot;order&quot;:&quot;5&quot;}},&quot;2677e9ae-16f0-4ef9-afa4-5679fb60f620&quot;:{&quot;type&quot;:&quot;FIGURE_OBJECT&quot;,&quot;id&quot;:&quot;2677e9ae-16f0-4ef9-afa4-5679fb60f620&quot;,&quot;parent&quot;:{&quot;type&quot;:&quot;CHILD&quot;,&quot;parentId&quot;:&quot;df052b5a-5a0c-4219-8da0-a47274be8ba2&quot;,&quot;order&quot;:&quot;8&quot;},&quot;relativeTransform&quot;:{&quot;translate&quot;:{&quot;x&quot;:-292.73746521366945,&quot;y&quot;:156.51339406103142},&quot;rotate&quot;:0,&quot;skewX&quot;:0,&quot;scale&quot;:{&quot;x&quot;:1,&quot;y&quot;:1}}},&quot;c16205d2-1da2-403e-afbe-c89e89412c8d&quot;:{&quot;type&quot;:&quot;FIGURE_OBJECT&quot;,&quot;id&quot;:&quot;c16205d2-1da2-403e-afbe-c89e89412c8d&quot;,&quot;parent&quot;:{&quot;type&quot;:&quot;CROP&quot;,&quot;parentId&quot;:&quot;2677e9ae-16f0-4ef9-afa4-5679fb60f620&quot;,&quot;order&quot;:&quot;5&quot;},&quot;relativeTransform&quot;:{&quot;translate&quot;:{&quot;x&quot;:-19.512240879350212,&quot;y&quot;:-156.51322585305746},&quot;rotate&quot;:0.7135898640922776,&quot;skewX&quot;:1.1050710157041124e-16,&quot;scale&quot;:{&quot;x&quot;:64.14901537926221,&quot;y&quot;:52.67643691834817}},&quot;path&quot;:{&quot;type&quot;:&quot;RECT&quot;,&quot;size&quot;:{&quot;x&quot;:2,&quot;y&quot;:2}},&quot;pathStyles&quot;:[{&quot;type&quot;:&quot;FILL&quot;,&quot;fillStyle&quot;:&quot;#fff&quot;}],&quot;isFrozen&quot;:true},&quot;df052b5a-5a0c-4219-8da0-a47274be8ba2&quot;:{&quot;id&quot;:&quot;df052b5a-5a0c-4219-8da0-a47274be8ba2&quot;,&quot;type&quot;:&quot;FIGURE_OBJECT&quot;,&quot;document&quot;:{&quot;type&quot;:&quot;FIGURE&quot;,&quot;canvasType&quot;:&quot;FIGURE&quot;,&quot;units&quot;:&quot;in&quot;,&quot;aspectRatio&quot;:0},&quot;parent&quot;:{&quot;type&quot;:&quot;DOCUMENT&quot;,&quot;parentId&quot;:&quot;5db4e5e0-8455-458c-b062-7df254aa966e&quot;,&quot;order&quot;:&quot;945&quot;}},&quot;5db4e5e0-8455-458c-b062-7df254aa966e&quot;:{&quot;id&quot;:&quot;5db4e5e0-8455-458c-b062-7df254aa966e&quot;,&quot;type&quot;:&quot;FIGURE_OBJECT&quot;,&quot;document&quot;:{&quot;type&quot;:&quot;DOCUMENT_GROUP&quot;,&quot;canvasType&quot;:&quot;SLIDE&quot;,&quot;units&quot;:&quot;in&quot;}}}}"/>
</p:tagLst>
</file>

<file path=ppt/tags/tag13.xml><?xml version="1.0" encoding="utf-8"?>
<p:tagLst xmlns:a="http://schemas.openxmlformats.org/drawingml/2006/main" xmlns:r="http://schemas.openxmlformats.org/officeDocument/2006/relationships" xmlns:p="http://schemas.openxmlformats.org/presentationml/2006/main">
  <p:tag name="ID" val="6944e99e56a1e99725f661c4"/>
  <p:tag name="FIGURESLIDEID" val="df052b5a-5a0c-4219-8da0-a47274be8ba2"/>
  <p:tag name="SELECTIONIDS" val="df241a1d-fcb1-4fd8-aa44-70845e5cb1ea"/>
  <p:tag name="TRANSPARENTBACKGROUND" val="true"/>
  <p:tag name="VERSION" val="1768891539614"/>
  <p:tag name="TITLE" val="Fire starting experiment"/>
  <p:tag name="CREATORNAME" val="CEdO CSIRO"/>
  <p:tag name="DATEINSERTED" val="1768891539928"/>
  <p:tag name="DPI" val="300"/>
  <p:tag name="BIOJSON" val="{&quot;id&quot;:&quot;5db4e5e0-8455-458c-b062-7df254aa966e&quot;,&quot;objects&quot;:{&quot;df241a1d-fcb1-4fd8-aa44-70845e5cb1ea&quot;:{&quot;id&quot;:&quot;df241a1d-fcb1-4fd8-aa44-70845e5cb1ea&quot;,&quot;name&quot;:&quot;fully threaded hex bolt&quot;,&quot;displayName&quot;:&quot;fully threaded hex bolt&quot;,&quot;type&quot;:&quot;FIGURE_OBJECT&quot;,&quot;relativeTransform&quot;:{&quot;translate&quot;:{&quot;x&quot;:-236.0334991953373,&quot;y&quot;:72.82308409570892},&quot;rotate&quot;:0,&quot;skewX&quot;:0,&quot;scale&quot;:{&quot;x&quot;:0.6731100053644181,&quot;y&quot;:0.6731100053644181}},&quot;image&quot;:{&quot;url&quot;:&quot;https://core.services.biorender.com/api/uploads/noredirect/696f2433522ba84547f9e7cd/1768891443062_e162f983-869a-4fe6-b521-eaa12ce31b05_icon.png&quot;,&quot;isPremium&quot;:false,&quot;isSignedURL&quot;:true,&quot;size&quot;:{&quot;x&quot;:300,&quot;y&quot;:251.43678160919538}},&quot;source&quot;:{&quot;id&quot;:&quot;696f2433522ba84547f9e7cd&quot;,&quot;type&quot;:&quot;UPLOADS&quot;},&quot;isPremium&quot;:false,&quot;parent&quot;:{&quot;type&quot;:&quot;CHILD&quot;,&quot;parentId&quot;:&quot;df052b5a-5a0c-4219-8da0-a47274be8ba2&quot;,&quot;order&quot;:&quot;9&quot;}},&quot;df052b5a-5a0c-4219-8da0-a47274be8ba2&quot;:{&quot;id&quot;:&quot;df052b5a-5a0c-4219-8da0-a47274be8ba2&quot;,&quot;type&quot;:&quot;FIGURE_OBJECT&quot;,&quot;document&quot;:{&quot;type&quot;:&quot;FIGURE&quot;,&quot;canvasType&quot;:&quot;FIGURE&quot;,&quot;units&quot;:&quot;in&quot;,&quot;aspectRatio&quot;:0},&quot;parent&quot;:{&quot;type&quot;:&quot;DOCUMENT&quot;,&quot;parentId&quot;:&quot;5db4e5e0-8455-458c-b062-7df254aa966e&quot;,&quot;order&quot;:&quot;945&quot;}},&quot;5db4e5e0-8455-458c-b062-7df254aa966e&quot;:{&quot;id&quot;:&quot;5db4e5e0-8455-458c-b062-7df254aa966e&quot;,&quot;type&quot;:&quot;FIGURE_OBJECT&quot;,&quot;document&quot;:{&quot;type&quot;:&quot;DOCUMENT_GROUP&quot;,&quot;canvasType&quot;:&quot;SLIDE&quot;,&quot;units&quot;:&quot;in&quot;}}}}"/>
</p:tagLst>
</file>

<file path=ppt/tags/tag14.xml><?xml version="1.0" encoding="utf-8"?>
<p:tagLst xmlns:a="http://schemas.openxmlformats.org/drawingml/2006/main" xmlns:r="http://schemas.openxmlformats.org/officeDocument/2006/relationships" xmlns:p="http://schemas.openxmlformats.org/presentationml/2006/main">
  <p:tag name="ID" val="6944e99e56a1e99725f661c4"/>
  <p:tag name="FIGURESLIDEID" val="51fb413a-91f6-423e-950a-a9cedf25e7ae"/>
  <p:tag name="SELECTIONIDS" val="e46e443a-2a0e-40fc-b89c-b27159d0be45"/>
  <p:tag name="TRANSPARENTBACKGROUND" val="true"/>
  <p:tag name="VERSION" val="1774416918993"/>
  <p:tag name="TITLE" val="Fire starting experiment"/>
  <p:tag name="CREATORNAME" val="CEdO CSIRO"/>
  <p:tag name="DATEINSERTED" val="1774416919386"/>
  <p:tag name="DPI" val="300"/>
  <p:tag name="BIOJSON" val="{&quot;id&quot;:&quot;5db4e5e0-8455-458c-b062-7df254aa966e&quot;,&quot;objects&quot;:{&quot;e46e443a-2a0e-40fc-b89c-b27159d0be45&quot;:{&quot;relativeTransform&quot;:{&quot;translate&quot;:{&quot;x&quot;:-0.00033734008979990904,&quot;y&quot;:-0.0004133589694959028},&quot;rotate&quot;:0,&quot;skewX&quot;:0,&quot;scale&quot;:{&quot;x&quot;:1,&quot;y&quot;:1}},&quot;type&quot;:&quot;FIGURE_OBJECT&quot;,&quot;id&quot;:&quot;e46e443a-2a0e-40fc-b89c-b27159d0be45&quot;,&quot;name&quot;:&quot;Timer&quot;,&quot;displayName&quot;:&quot;Timer&quot;,&quot;opacity&quot;:1,&quot;source&quot;:{&quot;id&quot;:&quot;5dc5fa7b9ff26e0081cde15d&quot;,&quot;type&quot;:&quot;ASSETS&quot;},&quot;pathStyles&quot;:[{&quot;type&quot;:&quot;FILL&quot;,&quot;fillStyle&quot;:&quot;rgb(0,0,0)&quot;}],&quot;isLocked&quot;:false,&quot;parent&quot;:{&quot;type&quot;:&quot;CHILD&quot;,&quot;parentId&quot;:&quot;51fb413a-91f6-423e-950a-a9cedf25e7ae&quot;,&quot;order&quot;:&quot;5&quot;},&quot;isPremium&quot;:true},&quot;2c37b1c7-c1c0-4434-a06b-de88be00bd75&quot;:{&quot;type&quot;:&quot;FIGURE_OBJECT&quot;,&quot;id&quot;:&quot;2c37b1c7-c1c0-4434-a06b-de88be00bd75&quot;,&quot;relativeTransform&quot;:{&quot;translate&quot;:{&quot;x&quot;:-4.848830118163764e-14,&quot;y&quot;:7.273245177245646e-14},&quot;rotate&quot;:0},&quot;opacity&quot;:1,&quot;path&quot;:{&quot;type&quot;:&quot;RECT&quot;,&quot;size&quot;:{&quot;x&quot;:353.7967548647964,&quot;y&quot;:234.78374373708505},&quot;cornerRounding&quot;:{&quot;type&quot;:&quot;ARC_LENGTH&quot;,&quot;global&quot;:21.14845836017231}},&quot;pathStyles&quot;:[{&quot;type&quot;:&quot;FILL&quot;,&quot;fillStyle&quot;:&quot;rgba(228,228,228,1)&quot;},{&quot;type&quot;:&quot;STROKE&quot;,&quot;strokeStyle&quot;:&quot;rgba(58,58,58,1)&quot;,&quot;lineWidth&quot;:1.706030430730091,&quot;lineJoin&quot;:&quot;round&quot;}],&quot;isLocked&quot;:false,&quot;parent&quot;:{&quot;type&quot;:&quot;CHILD&quot;,&quot;parentId&quot;:&quot;e46e443a-2a0e-40fc-b89c-b27159d0be45&quot;,&quot;order&quot;:&quot;05&quot;}},&quot;6fd35650-bda4-436f-8c26-29dcecbf1bcd&quot;:{&quot;type&quot;:&quot;FIGURE_OBJECT&quot;,&quot;id&quot;:&quot;6fd35650-bda4-436f-8c26-29dcecbf1bcd&quot;,&quot;relativeTransform&quot;:{&quot;translate&quot;:{&quot;x&quot;:0.000052253545753262775,&quot;y&quot;:0.00002276861112237425},&quot;rotate&quot;:0},&quot;opacity&quot;:1,&quot;path&quot;:{&quot;type&quot;:&quot;RECT&quot;,&quot;size&quot;:{&quot;x&quot;:334.5466177352721,&quot;y&quot;:218.82918483710918},&quot;cornerRounding&quot;:{&quot;type&quot;:&quot;ARC_LENGTH&quot;,&quot;global&quot;:19.717827571553563}},&quot;pathStyles&quot;:[{&quot;type&quot;:&quot;FILL&quot;,&quot;fillStyle&quot;:&quot;rgba(240,240,240,1)&quot;},{&quot;type&quot;:&quot;STROKE&quot;,&quot;strokeStyle&quot;:&quot;rgba(168,168,168,1)&quot;,&quot;lineWidth&quot;:0,&quot;lineJoin&quot;:&quot;round&quot;}],&quot;isLocked&quot;:false,&quot;parent&quot;:{&quot;type&quot;:&quot;CHILD&quot;,&quot;parentId&quot;:&quot;e46e443a-2a0e-40fc-b89c-b27159d0be45&quot;,&quot;order&quot;:&quot;1&quot;}},&quot;69e5650c-a9ea-40b5-8556-4bc3d7a6f6d7&quot;:{&quot;type&quot;:&quot;FIGURE_OBJECT&quot;,&quot;id&quot;:&quot;69e5650c-a9ea-40b5-8556-4bc3d7a6f6d7&quot;,&quot;relativeTransform&quot;:{&quot;translate&quot;:{&quot;x&quot;:0.0001864779137683319,&quot;y&quot;:-47.34007034710149},&quot;rotate&quot;:0},&quot;opacity&quot;:1,&quot;path&quot;:{&quot;type&quot;:&quot;RECT&quot;,&quot;size&quot;:{&quot;x&quot;:236.57546876950204,&quot;y&quot;:82.73727168534253},&quot;cornerRounding&quot;:{&quot;type&quot;:&quot;ARC_LENGTH&quot;,&quot;global&quot;:15.251197577326382}},&quot;pathStyles&quot;:[{&quot;type&quot;:&quot;FILL&quot;,&quot;fillStyle&quot;:&quot;rgba(192,186,178,1)&quot;},{&quot;type&quot;:&quot;STROKE&quot;,&quot;strokeStyle&quot;:&quot;rgba(145,145,138,1)&quot;,&quot;lineWidth&quot;:1.706030430730091,&quot;lineJoin&quot;:&quot;round&quot;}],&quot;isLocked&quot;:false,&quot;parent&quot;:{&quot;type&quot;:&quot;CHILD&quot;,&quot;parentId&quot;:&quot;e46e443a-2a0e-40fc-b89c-b27159d0be45&quot;,&quot;order&quot;:&quot;2&quot;}},&quot;adf3880f-9262-4ed4-8ee5-dabcbd4aa75b&quot;:{&quot;type&quot;:&quot;FIGURE_OBJECT&quot;,&quot;id&quot;:&quot;adf3880f-9262-4ed4-8ee5-dabcbd4aa75b&quot;,&quot;relativeTransform&quot;:{&quot;translate&quot;:{&quot;x&quot;:0.000037480651786385525,&quot;y&quot;:-47.339836471816795},&quot;rotate&quot;:0},&quot;opacity&quot;:1,&quot;path&quot;:{&quot;type&quot;:&quot;RECT&quot;,&quot;size&quot;:{&quot;x&quot;:246.77467034205708,&quot;y&quot;:93.93002775791396},&quot;cornerRounding&quot;:{&quot;type&quot;:&quot;ARC_LENGTH&quot;,&quot;global&quot;:15.668923465849375}},&quot;pathStyles&quot;:[{&quot;type&quot;:&quot;FILL&quot;,&quot;fillStyle&quot;:&quot;transparent&quot;},{&quot;type&quot;:&quot;STROKE&quot;,&quot;strokeStyle&quot;:&quot;rgba(145,145,138,1)&quot;,&quot;lineWidth&quot;:1.706030430730091,&quot;lineJoin&quot;:&quot;round&quot;}],&quot;isLocked&quot;:false,&quot;parent&quot;:{&quot;type&quot;:&quot;CHILD&quot;,&quot;parentId&quot;:&quot;e46e443a-2a0e-40fc-b89c-b27159d0be45&quot;,&quot;order&quot;:&quot;25&quot;}},&quot;c16037b0-18a3-4e9e-b7b0-a723fbdffc61&quot;:{&quot;type&quot;:&quot;FIGURE_OBJECT&quot;,&quot;id&quot;:&quot;c16037b0-18a3-4e9e-b7b0-a723fbdffc61&quot;,&quot;relativeTransform&quot;:{&quot;translate&quot;:{&quot;x&quot;:-0.00033653503948645057,&quot;y&quot;:-47.340275588048755},&quot;rotate&quot;:0},&quot;opacity&quot;:1,&quot;path&quot;:{&quot;type&quot;:&quot;RECT&quot;,&quot;size&quot;:{&quot;x&quot;:224.17184788473944,&quot;y&quot;:74.45178404631626},&quot;cornerRounding&quot;:{&quot;type&quot;:&quot;ARC_LENGTH&quot;,&quot;global&quot;:14.903628430394768}},&quot;pathStyles&quot;:[{&quot;type&quot;:&quot;FILL&quot;,&quot;fillStyle&quot;:&quot;rgba(214,208,199,1)&quot;},{&quot;type&quot;:&quot;STROKE&quot;,&quot;strokeStyle&quot;:&quot;rgba(145,145,138,1)&quot;,&quot;lineWidth&quot;:0,&quot;lineJoin&quot;:&quot;round&quot;}],&quot;isLocked&quot;:false,&quot;parent&quot;:{&quot;type&quot;:&quot;CHILD&quot;,&quot;parentId&quot;:&quot;e46e443a-2a0e-40fc-b89c-b27159d0be45&quot;,&quot;order&quot;:&quot;3&quot;}},&quot;a3c9b528-1ae2-4762-9857-ec9bd77ad068&quot;:{&quot;type&quot;:&quot;FIGURE_OBJECT&quot;,&quot;id&quot;:&quot;a3c9b528-1ae2-4762-9857-ec9bd77ad068&quot;,&quot;relativeTransform&quot;:{&quot;translate&quot;:{&quot;x&quot;:-100.81002400316552,&quot;y&quot;:39.40388533201033},&quot;rotate&quot;:0},&quot;layout&quot;:{&quot;sizeRatio&quot;:{&quot;x&quot;:0.9031934179586144,&quot;y&quot;:0.5966392414942266},&quot;keepAspectRatio&quot;:true},&quot;opacity&quot;:1,&quot;path&quot;:{&quot;type&quot;:&quot;ELLIPSE&quot;,&quot;size&quot;:{&quot;x&quot;:34.955047807343085,&quot;y&quot;:34.95504780734314}},&quot;pathStyles&quot;:[{&quot;type&quot;:&quot;FILL&quot;,&quot;fillStyle&quot;:&quot;rgba(98,99,100,1)&quot;},{&quot;type&quot;:&quot;STROKE&quot;,&quot;strokeStyle&quot;:&quot;rgba(67,67,71,1)&quot;,&quot;lineWidth&quot;:1.706030430730091,&quot;lineJoin&quot;:&quot;round&quot;}],&quot;isLocked&quot;:false,&quot;parent&quot;:{&quot;type&quot;:&quot;CHILD&quot;,&quot;parentId&quot;:&quot;e46e443a-2a0e-40fc-b89c-b27159d0be45&quot;,&quot;order&quot;:&quot;5&quot;}},&quot;0b5d617a-e1dd-482a-8458-af54881adb58&quot;:{&quot;type&quot;:&quot;FIGURE_OBJECT&quot;,&quot;id&quot;:&quot;0b5d617a-e1dd-482a-8458-af54881adb58&quot;,&quot;relativeTransform&quot;:{&quot;translate&quot;:{&quot;x&quot;:0,&quot;y&quot;:0},&quot;rotate&quot;:0},&quot;text&quot;:{&quot;textData&quot;:{&quot;lineSpacing&quot;:&quot;normal&quot;,&quot;alignment&quot;:&quot;center&quot;,&quot;lines&quot;:[{&quot;runs&quot;:[{&quot;style&quot;:{&quot;fontFamily&quot;:&quot;Roboto&quot;,&quot;fontSize&quot;:12.487908866947333,&quot;color&quot;:&quot;rgba(254,254,254,1)&quot;,&quot;fontWeight&quot;:&quot;normal&quot;,&quot;fontStyle&quot;:&quot;normal&quot;,&quot;decoration&quot;:&quot;none&quot;,&quot;script&quot;:&quot;none&quot;},&quot;range&quot;:[0,0]},{&quot;style&quot;:{&quot;fontFamily&quot;:&quot;Roboto&quot;,&quot;fontSize&quot;:12.487908866947333,&quot;color&quot;:&quot;rgba(254,254,254,1)&quot;,&quot;fontWeight&quot;:&quot;normal&quot;,&quot;fontStyle&quot;:&quot;normal&quot;,&quot;decoration&quot;:&quot;none&quot;,&quot;script&quot;:&quot;none&quot;},&quot;range&quot;:[1,2]}],&quot;text&quot;:&quot;Min&quot;,&quot;baseStyle&quot;:{&quot;fontFamily&quot;:&quot;Roboto&quot;,&quot;fontSize&quot;:12.487908866947333,&quot;color&quot;:&quot;rgba(254,254,254,1)&quot;,&quot;fontWeight&quot;:&quot;normal&quot;,&quot;fontStyle&quot;:&quot;normal&quot;,&quot;decoration&quot;:&quot;none&quot;,&quot;script&quot;:&quot;none&quot;}}],&quot;verticalAlign&quot;:&quot;TOP&quot;},&quot;size&quot;:{&quot;x&quot;:31.571169104020974,&quot;y&quot;:15.35427387657082},&quot;targetSize&quot;:{&quot;x&quot;:31.571169104020974,&quot;y&quot;:2},&quot;format&quot;:&quot;BETTER_TEXT&quot;},&quot;parent&quot;:{&quot;type&quot;:&quot;CHILD&quot;,&quot;parentId&quot;:&quot;a3c9b528-1ae2-4762-9857-ec9bd77ad068&quot;,&quot;order&quot;:&quot;5&quot;}},&quot;ae8c2107-2221-4424-a025-0bd1a5c72af9&quot;:{&quot;type&quot;:&quot;FIGURE_OBJECT&quot;,&quot;id&quot;:&quot;ae8c2107-2221-4424-a025-0bd1a5c72af9&quot;,&quot;relativeTransform&quot;:{&quot;translate&quot;:{&quot;x&quot;:-30.07612292604994,&quot;y&quot;:39.404046985896755},&quot;rotate&quot;:0},&quot;layout&quot;:{&quot;sizeRatio&quot;:{&quot;x&quot;:0.9031934179586144,&quot;y&quot;:0.5966392414942266},&quot;keepAspectRatio&quot;:true},&quot;opacity&quot;:1,&quot;path&quot;:{&quot;type&quot;:&quot;ELLIPSE&quot;,&quot;size&quot;:{&quot;x&quot;:34.95504780734308,&quot;y&quot;:34.95504780734314}},&quot;pathStyles&quot;:[{&quot;type&quot;:&quot;FILL&quot;,&quot;fillStyle&quot;:&quot;rgba(98,99,100,1)&quot;},{&quot;type&quot;:&quot;STROKE&quot;,&quot;strokeStyle&quot;:&quot;rgba(67,67,71,1)&quot;,&quot;lineWidth&quot;:1.706030430730091,&quot;lineJoin&quot;:&quot;round&quot;}],&quot;isLocked&quot;:false,&quot;parent&quot;:{&quot;type&quot;:&quot;CHILD&quot;,&quot;parentId&quot;:&quot;e46e443a-2a0e-40fc-b89c-b27159d0be45&quot;,&quot;order&quot;:&quot;55&quot;}},&quot;af407a2c-9975-45dd-a2b6-4ae3adb396b0&quot;:{&quot;type&quot;:&quot;FIGURE_OBJECT&quot;,&quot;id&quot;:&quot;af407a2c-9975-45dd-a2b6-4ae3adb396b0&quot;,&quot;relativeTransform&quot;:{&quot;translate&quot;:{&quot;x&quot;:0,&quot;y&quot;:0},&quot;rotate&quot;:0},&quot;text&quot;:{&quot;textData&quot;:{&quot;lineSpacing&quot;:&quot;normal&quot;,&quot;alignment&quot;:&quot;center&quot;,&quot;lines&quot;:[{&quot;runs&quot;:[{&quot;style&quot;:{&quot;fontFamily&quot;:&quot;Roboto&quot;,&quot;fontSize&quot;:12.487908866947333,&quot;color&quot;:&quot;rgba(254,254,254,1)&quot;,&quot;fontWeight&quot;:&quot;normal&quot;,&quot;fontStyle&quot;:&quot;normal&quot;,&quot;decoration&quot;:&quot;none&quot;,&quot;script&quot;:&quot;none&quot;},&quot;range&quot;:[0,0]},{&quot;style&quot;:{&quot;fontFamily&quot;:&quot;Roboto&quot;,&quot;fontSize&quot;:12.487908866947333,&quot;color&quot;:&quot;rgba(254,254,254,1)&quot;,&quot;fontWeight&quot;:&quot;normal&quot;,&quot;fontStyle&quot;:&quot;normal&quot;,&quot;decoration&quot;:&quot;none&quot;,&quot;script&quot;:&quot;none&quot;},&quot;range&quot;:[1,2]}],&quot;text&quot;:&quot;Sec&quot;,&quot;baseStyle&quot;:{&quot;fontFamily&quot;:&quot;Roboto&quot;,&quot;fontSize&quot;:12.487908866947333,&quot;color&quot;:&quot;rgba(254,254,254,1)&quot;,&quot;fontWeight&quot;:&quot;normal&quot;,&quot;fontStyle&quot;:&quot;normal&quot;,&quot;decoration&quot;:&quot;none&quot;,&quot;script&quot;:&quot;none&quot;}}],&quot;verticalAlign&quot;:&quot;TOP&quot;},&quot;size&quot;:{&quot;x&quot;:31.57116910402097,&quot;y&quot;:15.35427387657082},&quot;targetSize&quot;:{&quot;x&quot;:31.57116910402097,&quot;y&quot;:2},&quot;format&quot;:&quot;BETTER_TEXT&quot;},&quot;parent&quot;:{&quot;type&quot;:&quot;CHILD&quot;,&quot;parentId&quot;:&quot;ae8c2107-2221-4424-a025-0bd1a5c72af9&quot;,&quot;order&quot;:&quot;5&quot;}},&quot;c244db6a-ba8f-4a34-ae5a-2d5d04fa0df2&quot;:{&quot;type&quot;:&quot;FIGURE_OBJECT&quot;,&quot;id&quot;:&quot;c244db6a-ba8f-4a34-ae5a-2d5d04fa0df2&quot;,&quot;relativeTransform&quot;:{&quot;translate&quot;:{&quot;x&quot;:88.29024273343471,&quot;y&quot;:51.17337912555925},&quot;rotate&quot;:0},&quot;layout&quot;:{&quot;sizeRatio&quot;:{&quot;x&quot;:0.901897427555603,&quot;y&quot;:0.5914365065316929},&quot;keepAspectRatio&quot;:true},&quot;opacity&quot;:1,&quot;path&quot;:{&quot;type&quot;:&quot;ELLIPSE&quot;,&quot;size&quot;:{&quot;x&quot;:59.99547974388579,&quot;y&quot;:58.493712086668914}},&quot;pathStyles&quot;:[{&quot;type&quot;:&quot;FILL&quot;,&quot;fillStyle&quot;:&quot;rgba(98,99,100,1)&quot;},{&quot;type&quot;:&quot;STROKE&quot;,&quot;strokeStyle&quot;:&quot;rgba(67,67,71,1)&quot;,&quot;lineWidth&quot;:1.706030430730091,&quot;lineJoin&quot;:&quot;round&quot;}],&quot;isLocked&quot;:false,&quot;parent&quot;:{&quot;type&quot;:&quot;CHILD&quot;,&quot;parentId&quot;:&quot;e46e443a-2a0e-40fc-b89c-b27159d0be45&quot;,&quot;order&quot;:&quot;6&quot;}},&quot;32c2b70b-5aac-4b60-97a7-175279a53c22&quot;:{&quot;type&quot;:&quot;FIGURE_OBJECT&quot;,&quot;id&quot;:&quot;32c2b70b-5aac-4b60-97a7-175279a53c22&quot;,&quot;relativeTransform&quot;:{&quot;translate&quot;:{&quot;x&quot;:0,&quot;y&quot;:0},&quot;rotate&quot;:0},&quot;text&quot;:{&quot;textData&quot;:{&quot;lineSpacing&quot;:&quot;normal&quot;,&quot;alignment&quot;:&quot;center&quot;,&quot;lines&quot;:[{&quot;runs&quot;:[{&quot;style&quot;:{&quot;fontFamily&quot;:&quot;Roboto&quot;,&quot;fontSize&quot;:14.04889747531575,&quot;color&quot;:&quot;rgba(254,254,254,1)&quot;,&quot;fontWeight&quot;:&quot;normal&quot;,&quot;fontStyle&quot;:&quot;normal&quot;,&quot;decoration&quot;:&quot;none&quot;,&quot;script&quot;:&quot;none&quot;},&quot;range&quot;:[0,0]},{&quot;style&quot;:{&quot;fontFamily&quot;:&quot;Roboto&quot;,&quot;fontSize&quot;:14.04889747531575,&quot;color&quot;:&quot;rgba(254,254,254,1)&quot;,&quot;fontWeight&quot;:&quot;normal&quot;,&quot;fontStyle&quot;:&quot;normal&quot;,&quot;decoration&quot;:&quot;none&quot;,&quot;script&quot;:&quot;none&quot;},&quot;range&quot;:[1,4]}],&quot;text&quot;:&quot;Start&quot;,&quot;baseStyle&quot;:{&quot;fontFamily&quot;:&quot;Roboto&quot;,&quot;fontSize&quot;:14.04889747531575,&quot;color&quot;:&quot;rgba(254,254,254,1)&quot;,&quot;fontWeight&quot;:&quot;normal&quot;,&quot;fontStyle&quot;:&quot;normal&quot;,&quot;decoration&quot;:&quot;none&quot;,&quot;script&quot;:&quot;none&quot;}},{&quot;runs&quot;:[{&quot;style&quot;:{&quot;fontFamily&quot;:&quot;Roboto&quot;,&quot;fontSize&quot;:14.04889747531575,&quot;color&quot;:&quot;rgba(254,254,254,1)&quot;,&quot;fontWeight&quot;:&quot;normal&quot;,&quot;fontStyle&quot;:&quot;normal&quot;,&quot;decoration&quot;:&quot;none&quot;,&quot;script&quot;:&quot;none&quot;},&quot;range&quot;:[0,3]}],&quot;text&quot;:&quot;Stop&quot;,&quot;baseStyle&quot;:{&quot;fontFamily&quot;:&quot;Roboto&quot;,&quot;fontSize&quot;:14.04889747531575,&quot;color&quot;:&quot;rgba(254,254,254,1)&quot;,&quot;fontWeight&quot;:&quot;normal&quot;,&quot;fontStyle&quot;:&quot;normal&quot;,&quot;decoration&quot;:&quot;none&quot;,&quot;script&quot;:&quot;none&quot;}}],&quot;verticalAlign&quot;:&quot;TOP&quot;},&quot;size&quot;:{&quot;x&quot;:54.10976884597488,&quot;y&quot;:34.12060861460182},&quot;targetSize&quot;:{&quot;x&quot;:54.10976884597488,&quot;y&quot;:2},&quot;format&quot;:&quot;BETTER_TEXT&quot;},&quot;parent&quot;:{&quot;type&quot;:&quot;CHILD&quot;,&quot;parentId&quot;:&quot;c244db6a-ba8f-4a34-ae5a-2d5d04fa0df2&quot;,&quot;order&quot;:&quot;5&quot;}},&quot;92bc971d-3a19-4dbb-bff5-cbd127ef2787&quot;:{&quot;type&quot;:&quot;FIGURE_OBJECT&quot;,&quot;id&quot;:&quot;92bc971d-3a19-4dbb-bff5-cbd127ef2787&quot;,&quot;relativeTransform&quot;:{&quot;translate&quot;:{&quot;x&quot;:-69.51759358829256,&quot;y&quot;:-73.43670908069187},&quot;rotate&quot;:0},&quot;opacity&quot;:1,&quot;pathStyles&quot;:[{&quot;type&quot;:&quot;FILL&quot;,&quot;fillStyle&quot;:&quot;#232323&quot;}],&quot;text&quot;:{&quot;textData&quot;:{&quot;lineSpacing&quot;:&quot;normal&quot;,&quot;alignment&quot;:&quot;center&quot;,&quot;lines&quot;:[{&quot;runs&quot;:[{&quot;style&quot;:{&quot;fontFamily&quot;:&quot;Source Code Pro&quot;,&quot;fontSize&quot;:10.926920258578916,&quot;color&quot;:&quot;#232323&quot;,&quot;fontWeight&quot;:&quot;normal&quot;,&quot;fontStyle&quot;:&quot;normal&quot;,&quot;decoration&quot;:&quot;none&quot;,&quot;script&quot;:&quot;none&quot;},&quot;range&quot;:[0,2]}],&quot;text&quot;:&quot;MIN&quot;,&quot;baseStyle&quot;:{&quot;fontFamily&quot;:&quot;Source Code Pro&quot;,&quot;fontSize&quot;:10.926920258578916,&quot;color&quot;:&quot;#232323&quot;,&quot;fontWeight&quot;:&quot;normal&quot;,&quot;fontStyle&quot;:&quot;normal&quot;,&quot;decoration&quot;:&quot;none&quot;,&quot;script&quot;:&quot;none&quot;}}],&quot;verticalAlign&quot;:&quot;TOP&quot;},&quot;size&quot;:{&quot;x&quot;:63.100467346744935,&quot;y&quot;:13.648243445840729},&quot;targetSize&quot;:{&quot;x&quot;:63.100467346744935,&quot;y&quot;:13.648243445840729},&quot;format&quot;:&quot;BETTER_TEXT&quot;,&quot;verticalAlign&quot;:&quot;TOP&quot;},&quot;isLocked&quot;:false,&quot;parent&quot;:{&quot;type&quot;:&quot;CHILD&quot;,&quot;parentId&quot;:&quot;e46e443a-2a0e-40fc-b89c-b27159d0be45&quot;,&quot;order&quot;:&quot;7&quot;}},&quot;536eb0fe-6410-4912-9852-38075c6cf24b&quot;:{&quot;type&quot;:&quot;FIGURE_OBJECT&quot;,&quot;id&quot;:&quot;536eb0fe-6410-4912-9852-38075c6cf24b&quot;,&quot;relativeTransform&quot;:{&quot;translate&quot;:{&quot;x&quot;:19.804711189036734,&quot;y&quot;:-73.43670908069187},&quot;rotate&quot;:0},&quot;opacity&quot;:1,&quot;pathStyles&quot;:[{&quot;type&quot;:&quot;FILL&quot;,&quot;fillStyle&quot;:&quot;#232323&quot;}],&quot;text&quot;:{&quot;textData&quot;:{&quot;lineSpacing&quot;:&quot;normal&quot;,&quot;alignment&quot;:&quot;center&quot;,&quot;lines&quot;:[{&quot;runs&quot;:[{&quot;style&quot;:{&quot;fontFamily&quot;:&quot;Source Code Pro&quot;,&quot;fontSize&quot;:10.926920258578916,&quot;color&quot;:&quot;#232323&quot;,&quot;fontWeight&quot;:&quot;normal&quot;,&quot;fontStyle&quot;:&quot;normal&quot;,&quot;decoration&quot;:&quot;none&quot;,&quot;script&quot;:&quot;none&quot;},&quot;range&quot;:[0,2]}],&quot;text&quot;:&quot;SEC&quot;,&quot;baseStyle&quot;:{&quot;fontFamily&quot;:&quot;Source Code Pro&quot;,&quot;fontSize&quot;:10.926920258578916,&quot;color&quot;:&quot;#232323&quot;,&quot;fontWeight&quot;:&quot;normal&quot;,&quot;fontStyle&quot;:&quot;normal&quot;,&quot;decoration&quot;:&quot;none&quot;,&quot;script&quot;:&quot;none&quot;}}],&quot;verticalAlign&quot;:&quot;TOP&quot;},&quot;size&quot;:{&quot;x&quot;:63.100467346744935,&quot;y&quot;:13.648243445840729},&quot;targetSize&quot;:{&quot;x&quot;:63.100467346744935,&quot;y&quot;:13.648243445840729},&quot;format&quot;:&quot;BETTER_TEXT&quot;,&quot;verticalAlign&quot;:&quot;TOP&quot;},&quot;isLocked&quot;:false,&quot;parent&quot;:{&quot;type&quot;:&quot;CHILD&quot;,&quot;parentId&quot;:&quot;e46e443a-2a0e-40fc-b89c-b27159d0be45&quot;,&quot;order&quot;:&quot;75&quot;}},&quot;c7fad106-1583-4da3-857b-ef28030471bf&quot;:{&quot;type&quot;:&quot;FIGURE_OBJECT&quot;,&quot;id&quot;:&quot;c7fad106-1583-4da3-857b-ef28030471bf&quot;,&quot;relativeTransform&quot;:{&quot;translate&quot;:{&quot;x&quot;:-3.759090126323573,&quot;y&quot;:-37.14938251983167},&quot;rotate&quot;:0},&quot;opacity&quot;:1,&quot;pathStyles&quot;:[{&quot;type&quot;:&quot;FILL&quot;,&quot;fillStyle&quot;:&quot;#232323&quot;}],&quot;text&quot;:{&quot;textData&quot;:{&quot;lineSpacing&quot;:&quot;normal&quot;,&quot;alignment&quot;:&quot;center&quot;,&quot;lines&quot;:[{&quot;runs&quot;:[{&quot;style&quot;:{&quot;fontFamily&quot;:&quot;Roboto&quot;,&quot;fontSize&quot;:65.5615215514735,&quot;color&quot;:&quot;#232323&quot;,&quot;fontWeight&quot;:&quot;normal&quot;,&quot;fontStyle&quot;:&quot;normal&quot;,&quot;decoration&quot;:&quot;none&quot;,&quot;script&quot;:&quot;none&quot;},&quot;range&quot;:[0,4]},{&quot;style&quot;:{&quot;fontFamily&quot;:&quot;Roboto&quot;,&quot;fontSize&quot;:37.46372660084201,&quot;color&quot;:&quot;#232323&quot;,&quot;fontWeight&quot;:&quot;normal&quot;,&quot;fontStyle&quot;:&quot;normal&quot;,&quot;decoration&quot;:&quot;none&quot;,&quot;script&quot;:&quot;none&quot;},&quot;range&quot;:[5,6]}],&quot;text&quot;:&quot;00:0000&quot;,&quot;baseStyle&quot;:{&quot;fontFamily&quot;:&quot;Roboto&quot;,&quot;fontSize&quot;:65.5615215514735,&quot;color&quot;:&quot;#232323&quot;,&quot;fontWeight&quot;:&quot;normal&quot;,&quot;fontStyle&quot;:&quot;normal&quot;,&quot;decoration&quot;:&quot;none&quot;,&quot;script&quot;:&quot;none&quot;}}],&quot;verticalAlign&quot;:&quot;TOP&quot;},&quot;size&quot;:{&quot;x&quot;:236.76416669662993,&quot;y&quot;:76.7713693828541},&quot;targetSize&quot;:{&quot;x&quot;:236.76416669662993,&quot;y&quot;:76.7713693828541},&quot;format&quot;:&quot;BETTER_TEXT&quot;,&quot;verticalAlign&quot;:&quot;TOP&quot;},&quot;isLocked&quot;:false,&quot;parent&quot;:{&quot;type&quot;:&quot;CHILD&quot;,&quot;parentId&quot;:&quot;e46e443a-2a0e-40fc-b89c-b27159d0be45&quot;,&quot;order&quot;:&quot;8&quot;}},&quot;51fb413a-91f6-423e-950a-a9cedf25e7ae&quot;:{&quot;id&quot;:&quot;51fb413a-91f6-423e-950a-a9cedf25e7ae&quot;,&quot;type&quot;:&quot;FIGURE_OBJECT&quot;,&quot;document&quot;:{&quot;type&quot;:&quot;FIGURE&quot;,&quot;canvasType&quot;:&quot;FIGURE&quot;,&quot;units&quot;:&quot;in&quot;,&quot;aspectRatio&quot;:0},&quot;parent&quot;:{&quot;type&quot;:&quot;DOCUMENT&quot;,&quot;parentId&quot;:&quot;5db4e5e0-8455-458c-b062-7df254aa966e&quot;,&quot;order&quot;:&quot;7&quot;}},&quot;5db4e5e0-8455-458c-b062-7df254aa966e&quot;:{&quot;id&quot;:&quot;5db4e5e0-8455-458c-b062-7df254aa966e&quot;,&quot;type&quot;:&quot;FIGURE_OBJECT&quot;,&quot;document&quot;:{&quot;type&quot;:&quot;DOCUMENT_GROUP&quot;,&quot;canvasType&quot;:&quot;SLIDE&quot;,&quot;units&quot;:&quot;in&quot;}}}}"/>
</p:tagLst>
</file>

<file path=ppt/tags/tag15.xml><?xml version="1.0" encoding="utf-8"?>
<p:tagLst xmlns:a="http://schemas.openxmlformats.org/drawingml/2006/main" xmlns:r="http://schemas.openxmlformats.org/officeDocument/2006/relationships" xmlns:p="http://schemas.openxmlformats.org/presentationml/2006/main">
  <p:tag name="ID" val="6944e99e56a1e99725f661c4"/>
  <p:tag name="FIGURESLIDEID" val="d95f0c9e-204a-4f4d-9ce3-65c4bb6a8b9d"/>
  <p:tag name="SELECTIONIDS" val="3c4c02b3-8a67-458c-b902-eab9a36d678c"/>
  <p:tag name="TRANSPARENTBACKGROUND" val="true"/>
  <p:tag name="VERSION" val="1768968486915"/>
  <p:tag name="TITLE" val="Fire starting experiment"/>
  <p:tag name="CREATORNAME" val="CEdO CSIRO"/>
  <p:tag name="DATEINSERTED" val="1768968487228"/>
  <p:tag name="DPI" val="300"/>
  <p:tag name="BIOJSON" val="{&quot;id&quot;:&quot;5db4e5e0-8455-458c-b062-7df254aa966e&quot;,&quot;objects&quot;:{&quot;3c4c02b3-8a67-458c-b902-eab9a36d678c&quot;:{&quot;id&quot;:&quot;3c4c02b3-8a67-458c-b902-eab9a36d678c&quot;,&quot;name&quot;:&quot;rectangular crop of wooden rod (diagonal)&quot;,&quot;displayName&quot;:&quot;rectangular crop of wooden rod (diagonal)&quot;,&quot;type&quot;:&quot;FIGURE_OBJECT&quot;,&quot;relativeTransform&quot;:{&quot;translate&quot;:{&quot;x&quot;:-229.969559205562,&quot;y&quot;:-137.72073767595265},&quot;rotate&quot;:0,&quot;skewX&quot;:0,&quot;scale&quot;:{&quot;x&quot;:0.6943808260758871,&quot;y&quot;:0.6943808260758871}},&quot;image&quot;:{&quot;url&quot;:&quot;https://core.services.biorender.com/api/uploads/noredirect/69704983068fd3dad9d84dc1/1768966531208_4a11d96a-916b-4f69-a4bb-6d044e34af2b_icon.png&quot;,&quot;isPremium&quot;:false,&quot;isSignedURL&quot;:true,&quot;size&quot;:{&quot;x&quot;:300,&quot;y&quot;:189.39544103072348}},&quot;source&quot;:{&quot;id&quot;:&quot;69704983068fd3dad9d84dc1&quot;,&quot;type&quot;:&quot;UPLOADS&quot;},&quot;isPremium&quot;:false,&quot;parent&quot;:{&quot;type&quot;:&quot;CHILD&quot;,&quot;parentId&quot;:&quot;d95f0c9e-204a-4f4d-9ce3-65c4bb6a8b9d&quot;,&quot;order&quot;:&quot;998&quot;}},&quot;d95f0c9e-204a-4f4d-9ce3-65c4bb6a8b9d&quot;:{&quot;id&quot;:&quot;d95f0c9e-204a-4f4d-9ce3-65c4bb6a8b9d&quot;,&quot;type&quot;:&quot;FIGURE_OBJECT&quot;,&quot;document&quot;:{&quot;type&quot;:&quot;FIGURE&quot;,&quot;canvasType&quot;:&quot;FIGURE&quot;,&quot;units&quot;:&quot;in&quot;,&quot;aspectRatio&quot;:0},&quot;parent&quot;:{&quot;type&quot;:&quot;DOCUMENT&quot;,&quot;parentId&quot;:&quot;5db4e5e0-8455-458c-b062-7df254aa966e&quot;,&quot;order&quot;:&quot;93&quot;}},&quot;5db4e5e0-8455-458c-b062-7df254aa966e&quot;:{&quot;id&quot;:&quot;5db4e5e0-8455-458c-b062-7df254aa966e&quot;,&quot;type&quot;:&quot;FIGURE_OBJECT&quot;,&quot;document&quot;:{&quot;type&quot;:&quot;DOCUMENT_GROUP&quot;,&quot;canvasType&quot;:&quot;SLIDE&quot;,&quot;units&quot;:&quot;in&quot;}}}}"/>
</p:tagLst>
</file>

<file path=ppt/tags/tag16.xml><?xml version="1.0" encoding="utf-8"?>
<p:tagLst xmlns:a="http://schemas.openxmlformats.org/drawingml/2006/main" xmlns:r="http://schemas.openxmlformats.org/officeDocument/2006/relationships" xmlns:p="http://schemas.openxmlformats.org/presentationml/2006/main">
  <p:tag name="ID" val="6944e99e56a1e99725f661c4"/>
  <p:tag name="FIGURESLIDEID" val="3e768022-5050-4753-a989-97e0d97988db"/>
  <p:tag name="SELECTIONIDS" val="8bd638aa-9291-40a1-9746-325cb6d67774"/>
  <p:tag name="TRANSPARENTBACKGROUND" val="true"/>
  <p:tag name="VERSION" val="1774416918993"/>
  <p:tag name="TITLE" val="Fire starting experiment"/>
  <p:tag name="CREATORNAME" val="CEdO CSIRO"/>
  <p:tag name="DATEINSERTED" val="1774416919386"/>
  <p:tag name="DPI" val="300"/>
  <p:tag name="BIOJSON" val="{&quot;id&quot;:&quot;5db4e5e0-8455-458c-b062-7df254aa966e&quot;,&quot;objects&quot;:{&quot;8bd638aa-9291-40a1-9746-325cb6d67774&quot;:{&quot;id&quot;:&quot;8bd638aa-9291-40a1-9746-325cb6d67774&quot;,&quot;name&quot;:&quot;wooden dowel with holes at both ends&quot;,&quot;displayName&quot;:&quot;wooden dowel with holes at both ends&quot;,&quot;type&quot;:&quot;FIGURE_OBJECT&quot;,&quot;relativeTransform&quot;:{&quot;translate&quot;:{&quot;x&quot;:263.969146164304,&quot;y&quot;:231.69941876746014},&quot;rotate&quot;:0,&quot;skewX&quot;:0,&quot;scale&quot;:{&quot;x&quot;:0.5563340209908417,&quot;y&quot;:0.5563340209908417}},&quot;image&quot;:{&quot;url&quot;:&quot;https://core.services.biorender.com/api/uploads/noredirect/69c3738c21b5e7ed47655378/1774416780678_117a9ce2-c51e-4fd8-8f25-a4d11132f894_icon.png&quot;,&quot;isPremium&quot;:false,&quot;isSignedURL&quot;:true,&quot;size&quot;:{&quot;x&quot;:455.534741159448,&quot;y&quot;:312.9964511837498}},&quot;source&quot;:{&quot;id&quot;:&quot;69c3738c21b5e7ed47655378&quot;,&quot;type&quot;:&quot;UPLOADS&quot;},&quot;isPremium&quot;:false,&quot;parent&quot;:{&quot;type&quot;:&quot;CHILD&quot;,&quot;parentId&quot;:&quot;3e768022-5050-4753-a989-97e0d97988db&quot;,&quot;order&quot;:&quot;999&quot;}},&quot;3e768022-5050-4753-a989-97e0d97988db&quot;:{&quot;id&quot;:&quot;3e768022-5050-4753-a989-97e0d97988db&quot;,&quot;type&quot;:&quot;FIGURE_OBJECT&quot;,&quot;document&quot;:{&quot;type&quot;:&quot;FIGURE&quot;,&quot;canvasType&quot;:&quot;FIGURE&quot;,&quot;units&quot;:&quot;in&quot;,&quot;aspectRatio&quot;:0},&quot;parent&quot;:{&quot;type&quot;:&quot;DOCUMENT&quot;,&quot;parentId&quot;:&quot;5db4e5e0-8455-458c-b062-7df254aa966e&quot;,&quot;order&quot;:&quot;921&quot;}},&quot;5db4e5e0-8455-458c-b062-7df254aa966e&quot;:{&quot;id&quot;:&quot;5db4e5e0-8455-458c-b062-7df254aa966e&quot;,&quot;type&quot;:&quot;FIGURE_OBJECT&quot;,&quot;document&quot;:{&quot;type&quot;:&quot;DOCUMENT_GROUP&quot;,&quot;canvasType&quot;:&quot;SLIDE&quot;,&quot;units&quot;:&quot;in&quot;}}}}"/>
</p:tagLst>
</file>

<file path=ppt/tags/tag17.xml><?xml version="1.0" encoding="utf-8"?>
<p:tagLst xmlns:a="http://schemas.openxmlformats.org/drawingml/2006/main" xmlns:r="http://schemas.openxmlformats.org/officeDocument/2006/relationships" xmlns:p="http://schemas.openxmlformats.org/presentationml/2006/main">
  <p:tag name="ID" val="6944e99e56a1e99725f661c4"/>
  <p:tag name="FIGURESLIDEID" val="8c4d5480-6a4a-4310-9987-80cab76357a8"/>
  <p:tag name="SELECTIONIDS" val="8ce32f9a-b5d9-4d24-aec1-0e3afe83cc25"/>
  <p:tag name="TRANSPARENTBACKGROUND" val="true"/>
  <p:tag name="VERSION" val="1768890588224"/>
  <p:tag name="TITLE" val="Fire starting experiment"/>
  <p:tag name="CREATORNAME" val="CEdO CSIRO"/>
  <p:tag name="DATEINSERTED" val="1768890588700"/>
  <p:tag name="DPI" val="300"/>
  <p:tag name="BIOJSON" val="{&quot;id&quot;:&quot;5db4e5e0-8455-458c-b062-7df254aa966e&quot;,&quot;objects&quot;:{&quot;8ce32f9a-b5d9-4d24-aec1-0e3afe83cc25&quot;:{&quot;id&quot;:&quot;8ce32f9a-b5d9-4d24-aec1-0e3afe83cc25&quot;,&quot;name&quot;:&quot;wooden plank with clearer holes&quot;,&quot;displayName&quot;:&quot;wooden plank with clearer holes&quot;,&quot;type&quot;:&quot;FIGURE_OBJECT&quot;,&quot;relativeTransform&quot;:{&quot;translate&quot;:{&quot;x&quot;:-156.47647890943446,&quot;y&quot;:-166.40260133141987},&quot;rotate&quot;:0,&quot;skewX&quot;:0,&quot;scale&quot;:{&quot;x&quot;:0.6856098980216474,&quot;y&quot;:0.6856098980216474}},&quot;image&quot;:{&quot;url&quot;:&quot;https://core.services.biorender.com/api/uploads/noredirect/696f1821755867617c43537c/1768888353930_daf11cfa-be16-4816-a35a-b0737a0ea97c_icon.png&quot;,&quot;isPremium&quot;:false,&quot;isSignedURL&quot;:true,&quot;size&quot;:{&quot;x&quot;:300,&quot;y&quot;:355.44871794871796}},&quot;source&quot;:{&quot;id&quot;:&quot;696f1821755867617c43537c&quot;,&quot;type&quot;:&quot;UPLOADS&quot;},&quot;isPremium&quot;:false,&quot;parent&quot;:{&quot;type&quot;:&quot;CHILD&quot;,&quot;parentId&quot;:&quot;8c4d5480-6a4a-4310-9987-80cab76357a8&quot;,&quot;order&quot;:&quot;995&quot;}},&quot;8c4d5480-6a4a-4310-9987-80cab76357a8&quot;:{&quot;id&quot;:&quot;8c4d5480-6a4a-4310-9987-80cab76357a8&quot;,&quot;type&quot;:&quot;FIGURE_OBJECT&quot;,&quot;document&quot;:{&quot;type&quot;:&quot;FIGURE&quot;,&quot;canvasType&quot;:&quot;FIGURE&quot;,&quot;units&quot;:&quot;in&quot;,&quot;aspectRatio&quot;:0},&quot;parent&quot;:{&quot;type&quot;:&quot;DOCUMENT&quot;,&quot;parentId&quot;:&quot;5db4e5e0-8455-458c-b062-7df254aa966e&quot;,&quot;order&quot;:&quot;94&quot;}},&quot;5db4e5e0-8455-458c-b062-7df254aa966e&quot;:{&quot;id&quot;:&quot;5db4e5e0-8455-458c-b062-7df254aa966e&quot;,&quot;type&quot;:&quot;FIGURE_OBJECT&quot;,&quot;document&quot;:{&quot;type&quot;:&quot;DOCUMENT_GROUP&quot;,&quot;canvasType&quot;:&quot;SLIDE&quot;,&quot;units&quot;:&quot;in&quot;}}}}"/>
</p:tagLst>
</file>

<file path=ppt/tags/tag18.xml><?xml version="1.0" encoding="utf-8"?>
<p:tagLst xmlns:a="http://schemas.openxmlformats.org/drawingml/2006/main" xmlns:r="http://schemas.openxmlformats.org/officeDocument/2006/relationships" xmlns:p="http://schemas.openxmlformats.org/presentationml/2006/main">
  <p:tag name="ID" val="6944e99e56a1e99725f661c4"/>
  <p:tag name="FIGURESLIDEID" val="524f67b0-7864-465c-ab01-67cafd8ef5c1"/>
  <p:tag name="SELECTIONIDS" val="08eefb69-edbc-4e7a-9a19-e9556d428003"/>
  <p:tag name="TRANSPARENTBACKGROUND" val="true"/>
  <p:tag name="VERSION" val="1769050121869"/>
  <p:tag name="TITLE" val="Fire starting experiment"/>
  <p:tag name="CREATORNAME" val="CEdO CSIRO"/>
  <p:tag name="DATEINSERTED" val="1769050122168"/>
  <p:tag name="DPI" val="300"/>
  <p:tag name="BIOJSON" val="{&quot;id&quot;:&quot;5db4e5e0-8455-458c-b062-7df254aa966e&quot;,&quot;objects&quot;:{&quot;3ef7825e-aa89-4656-b5ca-4f89dfd46f2d&quot;:{&quot;type&quot;:&quot;FIGURE_OBJECT&quot;,&quot;id&quot;:&quot;3ef7825e-aa89-4656-b5ca-4f89dfd46f2d&quot;,&quot;relativeTransform&quot;:{&quot;translate&quot;:{&quot;x&quot;:-342.23822992260483,&quot;y&quot;:-149.05864516993822},&quot;rotate&quot;:0,&quot;skewX&quot;:0,&quot;scale&quot;:{&quot;x&quot;:1,&quot;y&quot;:1}},&quot;opacity&quot;:1,&quot;path&quot;:{&quot;type&quot;:&quot;POLY_LINE&quot;,&quot;points&quot;:[{&quot;x&quot;:-20.462318136673787,&quot;y&quot;:-8.350878011492568},{&quot;x&quot;:-1.359280753450605,&quot;y&quot;:1.5383401485160135},{&quot;x&quot;:41.825855876470996,&quot;y&quot;:24.03966635111165}],&quot;closed&quot;:false},&quot;pathStyles&quot;:[{&quot;type&quot;:&quot;FILL&quot;,&quot;fillStyle&quot;:&quot;rgba(0,0,0,0)&quot;},{&quot;type&quot;:&quot;STROKE&quot;,&quot;strokeStyle&quot;:&quot;#232323&quot;,&quot;lineWidth&quot;:2,&quot;lineJoin&quot;:&quot;round&quot;}],&quot;pathMarkers&quot;:{&quot;markerStart&quot;:{&quot;type&quot;:&quot;PATH&quot;,&quot;units&quot;:{&quot;type&quot;:&quot;STROKE_WIDTH&quot;,&quot;scale&quot;:0.9},&quot;orient&quot;:{&quot;type&quot;:&quot;CLIPPED_CHORD&quot;},&quot;clipDistance&quot;:4,&quot;name&quot;:&quot;arrow&quot;,&quot;relativeTransform&quot;:{&quot;translate&quot;:{&quot;x&quot;:0,&quot;y&quot;:0},&quot;rotate&quot;:0,&quot;skewX&quot;:0,&quot;scale&quot;:{&quot;x&quot;:1,&quot;y&quot;:1}},&quot;path&quot;:{&quot;type&quot;:&quot;SPLINE&quot;,&quot;spline&quot;:{&quot;points&quot;:[{&quot;x&quot;:0,&quot;y&quot;:0,&quot;isEndPoint&quot;:true},{&quot;x&quot;:-5,&quot;y&quot;:-2.5,&quot;isEndPoint&quot;:true},{&quot;x&quot;:-5,&quot;y&quot;:2.5,&quot;isEndPoint&quot;:true}],&quot;closed&quot;:true}},&quot;pathStyles&quot;:[{&quot;type&quot;:&quot;FILL&quot;,&quot;fillStyle&quot;:&quot;context-stroke-flat&quot;}]},&quot;markerEnd&quot;:{&quot;type&quot;:&quot;PATH&quot;,&quot;units&quot;:{&quot;type&quot;:&quot;STROKE_WIDTH&quot;,&quot;scale&quot;:0.9},&quot;orient&quot;:{&quot;type&quot;:&quot;CLIPPED_CHORD&quot;},&quot;clipDistance&quot;:4,&quot;name&quot;:&quot;arrow&quot;,&quot;relativeTransform&quot;:{&quot;translate&quot;:{&quot;x&quot;:0,&quot;y&quot;:0},&quot;rotate&quot;:0,&quot;skewX&quot;:0,&quot;scale&quot;:{&quot;x&quot;:1,&quot;y&quot;:1}},&quot;path&quot;:{&quot;type&quot;:&quot;SPLINE&quot;,&quot;spline&quot;:{&quot;points&quot;:[{&quot;x&quot;:0,&quot;y&quot;:0,&quot;isEndPoint&quot;:true},{&quot;x&quot;:-5,&quot;y&quot;:-2.5,&quot;isEndPoint&quot;:true},{&quot;x&quot;:-5,&quot;y&quot;:2.5,&quot;isEndPoint&quot;:true}],&quot;closed&quot;:true}},&quot;pathStyles&quot;:[{&quot;type&quot;:&quot;FILL&quot;,&quot;fillStyle&quot;:&quot;context-stroke-flat&quot;}]}},&quot;isLocked&quot;:false,&quot;parent&quot;:{&quot;type&quot;:&quot;CHILD&quot;,&quot;parentId&quot;:&quot;08eefb69-edbc-4e7a-9a19-e9556d428003&quot;,&quot;order&quot;:&quot;5&quot;},&quot;connectorInfo&quot;:{&quot;type&quot;:&quot;LINE&quot;,&quot;offset&quot;:{&quot;x&quot;:0,&quot;y&quot;:0},&quot;bending&quot;:0.1,&quot;customized&quot;:true}},&quot;27dea323-3e96-42a2-b646-b3171812c7d8&quot;:{&quot;id&quot;:&quot;27dea323-3e96-42a2-b646-b3171812c7d8&quot;,&quot;name&quot;:&quot;gloved hand sawing wood strip&quot;,&quot;displayName&quot;:&quot;gloved hand sawing wood strip&quot;,&quot;type&quot;:&quot;FIGURE_OBJECT&quot;,&quot;relativeTransform&quot;:{&quot;translate&quot;:{&quot;x&quot;:-99.13127689006228,&quot;y&quot;:6.290626913280903},&quot;rotate&quot;:0,&quot;skewX&quot;:0,&quot;scale&quot;:{&quot;x&quot;:1,&quot;y&quot;:1}},&quot;image&quot;:{&quot;url&quot;:&quot;https://core.services.biorender.com/api/uploads/noredirect/69704e534da8c576ff3c0677/1768967763126_d3c95ca3-00d9-4a93-bf59-29f73cbcb2c3_icon.png&quot;,&quot;isPremium&quot;:false,&quot;isSignedURL&quot;:true,&quot;size&quot;:{&quot;x&quot;:300,&quot;y&quot;:266.09403254972875}},&quot;source&quot;:{&quot;id&quot;:&quot;69704e534da8c576ff3c0677&quot;,&quot;type&quot;:&quot;UPLOADS&quot;},&quot;isPremium&quot;:false,&quot;parent&quot;:{&quot;type&quot;:&quot;CHILD&quot;,&quot;parentId&quot;:&quot;b40cea9e-dc26-4e62-a8b8-bf12f5c178da&quot;,&quot;order&quot;:&quot;5&quot;}},&quot;b40cea9e-dc26-4e62-a8b8-bf12f5c178da&quot;:{&quot;type&quot;:&quot;FIGURE_OBJECT&quot;,&quot;id&quot;:&quot;b40cea9e-dc26-4e62-a8b8-bf12f5c178da&quot;,&quot;parent&quot;:{&quot;type&quot;:&quot;CHILD&quot;,&quot;parentId&quot;:&quot;08eefb69-edbc-4e7a-9a19-e9556d428003&quot;,&quot;order&quot;:&quot;2&quot;},&quot;relativeTransform&quot;:{&quot;translate&quot;:{&quot;x&quot;:-188.02253532932423,&quot;y&quot;:-165.92335304229948},&quot;rotate&quot;:0,&quot;skewX&quot;:0,&quot;scale&quot;:{&quot;x&quot;:1,&quot;y&quot;:1}}},&quot;ac49deca-0ecc-45c4-a710-cdd4bb5f202d&quot;:{&quot;type&quot;:&quot;FIGURE_OBJECT&quot;,&quot;id&quot;:&quot;ac49deca-0ecc-45c4-a710-cdd4bb5f202d&quot;,&quot;parent&quot;:{&quot;type&quot;:&quot;CROP&quot;,&quot;parentId&quot;:&quot;b40cea9e-dc26-4e62-a8b8-bf12f5c178da&quot;,&quot;order&quot;:&quot;5&quot;},&quot;relativeTransform&quot;:{&quot;translate&quot;:{&quot;x&quot;:-99.13127689006228,&quot;y&quot;:-7.559236155436609},&quot;rotate&quot;:0,&quot;skewX&quot;:0,&quot;scale&quot;:{&quot;x&quot;:150,&quot;y&quot;:119.19715320614685}},&quot;path&quot;:{&quot;type&quot;:&quot;RECT&quot;,&quot;size&quot;:{&quot;x&quot;:2,&quot;y&quot;:2}},&quot;pathStyles&quot;:[{&quot;type&quot;:&quot;FILL&quot;,&quot;fillStyle&quot;:&quot;#fff&quot;}],&quot;isFrozen&quot;:true},&quot;08eefb69-edbc-4e7a-9a19-e9556d428003&quot;:{&quot;type&quot;:&quot;FIGURE_OBJECT&quot;,&quot;id&quot;:&quot;08eefb69-edbc-4e7a-9a19-e9556d428003&quot;,&quot;parent&quot;:{&quot;type&quot;:&quot;CHILD&quot;,&quot;parentId&quot;:&quot;524f67b0-7864-465c-ab01-67cafd8ef5c1&quot;,&quot;order&quot;:&quot;4&quot;},&quot;relativeTransform&quot;:{&quot;translate&quot;:{&quot;x&quot;:22.540937850119917,&quot;y&quot;:109.63092499831052},&quot;rotate&quot;:0,&quot;skewX&quot;:0,&quot;scale&quot;:{&quot;x&quot;:1,&quot;y&quot;:1}}},&quot;524f67b0-7864-465c-ab01-67cafd8ef5c1&quot;:{&quot;id&quot;:&quot;524f67b0-7864-465c-ab01-67cafd8ef5c1&quot;,&quot;type&quot;:&quot;FIGURE_OBJECT&quot;,&quot;document&quot;:{&quot;type&quot;:&quot;FIGURE&quot;,&quot;canvasType&quot;:&quot;FIGURE&quot;,&quot;units&quot;:&quot;in&quot;,&quot;aspectRatio&quot;:0},&quot;parent&quot;:{&quot;type&quot;:&quot;DOCUMENT&quot;,&quot;parentId&quot;:&quot;5db4e5e0-8455-458c-b062-7df254aa966e&quot;,&quot;order&quot;:&quot;935&quot;}},&quot;5db4e5e0-8455-458c-b062-7df254aa966e&quot;:{&quot;id&quot;:&quot;5db4e5e0-8455-458c-b062-7df254aa966e&quot;,&quot;type&quot;:&quot;FIGURE_OBJECT&quot;,&quot;document&quot;:{&quot;type&quot;:&quot;DOCUMENT_GROUP&quot;,&quot;canvasType&quot;:&quot;SLIDE&quot;,&quot;units&quot;:&quot;in&quot;}}}}"/>
</p:tagLst>
</file>

<file path=ppt/tags/tag19.xml><?xml version="1.0" encoding="utf-8"?>
<p:tagLst xmlns:a="http://schemas.openxmlformats.org/drawingml/2006/main" xmlns:r="http://schemas.openxmlformats.org/officeDocument/2006/relationships" xmlns:p="http://schemas.openxmlformats.org/presentationml/2006/main">
  <p:tag name="ID" val="6944e99e56a1e99725f661c4"/>
  <p:tag name="FIGURESLIDEID" val="524f67b0-7864-465c-ab01-67cafd8ef5c1"/>
  <p:tag name="SELECTIONIDS" val="08eefb69-edbc-4e7a-9a19-e9556d428003"/>
  <p:tag name="TRANSPARENTBACKGROUND" val="true"/>
  <p:tag name="VERSION" val="1769050121869"/>
  <p:tag name="TITLE" val="Fire starting experiment"/>
  <p:tag name="CREATORNAME" val="CEdO CSIRO"/>
  <p:tag name="DATEINSERTED" val="1769050122168"/>
  <p:tag name="DPI" val="300"/>
  <p:tag name="BIOJSON" val="{&quot;id&quot;:&quot;5db4e5e0-8455-458c-b062-7df254aa966e&quot;,&quot;objects&quot;:{&quot;3ef7825e-aa89-4656-b5ca-4f89dfd46f2d&quot;:{&quot;type&quot;:&quot;FIGURE_OBJECT&quot;,&quot;id&quot;:&quot;3ef7825e-aa89-4656-b5ca-4f89dfd46f2d&quot;,&quot;relativeTransform&quot;:{&quot;translate&quot;:{&quot;x&quot;:-342.23822992260483,&quot;y&quot;:-149.05864516993822},&quot;rotate&quot;:0,&quot;skewX&quot;:0,&quot;scale&quot;:{&quot;x&quot;:1,&quot;y&quot;:1}},&quot;opacity&quot;:1,&quot;path&quot;:{&quot;type&quot;:&quot;POLY_LINE&quot;,&quot;points&quot;:[{&quot;x&quot;:-20.462318136673787,&quot;y&quot;:-8.350878011492568},{&quot;x&quot;:-1.359280753450605,&quot;y&quot;:1.5383401485160135},{&quot;x&quot;:41.825855876470996,&quot;y&quot;:24.03966635111165}],&quot;closed&quot;:false},&quot;pathStyles&quot;:[{&quot;type&quot;:&quot;FILL&quot;,&quot;fillStyle&quot;:&quot;rgba(0,0,0,0)&quot;},{&quot;type&quot;:&quot;STROKE&quot;,&quot;strokeStyle&quot;:&quot;#232323&quot;,&quot;lineWidth&quot;:2,&quot;lineJoin&quot;:&quot;round&quot;}],&quot;pathMarkers&quot;:{&quot;markerStart&quot;:{&quot;type&quot;:&quot;PATH&quot;,&quot;units&quot;:{&quot;type&quot;:&quot;STROKE_WIDTH&quot;,&quot;scale&quot;:0.9},&quot;orient&quot;:{&quot;type&quot;:&quot;CLIPPED_CHORD&quot;},&quot;clipDistance&quot;:4,&quot;name&quot;:&quot;arrow&quot;,&quot;relativeTransform&quot;:{&quot;translate&quot;:{&quot;x&quot;:0,&quot;y&quot;:0},&quot;rotate&quot;:0,&quot;skewX&quot;:0,&quot;scale&quot;:{&quot;x&quot;:1,&quot;y&quot;:1}},&quot;path&quot;:{&quot;type&quot;:&quot;SPLINE&quot;,&quot;spline&quot;:{&quot;points&quot;:[{&quot;x&quot;:0,&quot;y&quot;:0,&quot;isEndPoint&quot;:true},{&quot;x&quot;:-5,&quot;y&quot;:-2.5,&quot;isEndPoint&quot;:true},{&quot;x&quot;:-5,&quot;y&quot;:2.5,&quot;isEndPoint&quot;:true}],&quot;closed&quot;:true}},&quot;pathStyles&quot;:[{&quot;type&quot;:&quot;FILL&quot;,&quot;fillStyle&quot;:&quot;context-stroke-flat&quot;}]},&quot;markerEnd&quot;:{&quot;type&quot;:&quot;PATH&quot;,&quot;units&quot;:{&quot;type&quot;:&quot;STROKE_WIDTH&quot;,&quot;scale&quot;:0.9},&quot;orient&quot;:{&quot;type&quot;:&quot;CLIPPED_CHORD&quot;},&quot;clipDistance&quot;:4,&quot;name&quot;:&quot;arrow&quot;,&quot;relativeTransform&quot;:{&quot;translate&quot;:{&quot;x&quot;:0,&quot;y&quot;:0},&quot;rotate&quot;:0,&quot;skewX&quot;:0,&quot;scale&quot;:{&quot;x&quot;:1,&quot;y&quot;:1}},&quot;path&quot;:{&quot;type&quot;:&quot;SPLINE&quot;,&quot;spline&quot;:{&quot;points&quot;:[{&quot;x&quot;:0,&quot;y&quot;:0,&quot;isEndPoint&quot;:true},{&quot;x&quot;:-5,&quot;y&quot;:-2.5,&quot;isEndPoint&quot;:true},{&quot;x&quot;:-5,&quot;y&quot;:2.5,&quot;isEndPoint&quot;:true}],&quot;closed&quot;:true}},&quot;pathStyles&quot;:[{&quot;type&quot;:&quot;FILL&quot;,&quot;fillStyle&quot;:&quot;context-stroke-flat&quot;}]}},&quot;isLocked&quot;:false,&quot;parent&quot;:{&quot;type&quot;:&quot;CHILD&quot;,&quot;parentId&quot;:&quot;08eefb69-edbc-4e7a-9a19-e9556d428003&quot;,&quot;order&quot;:&quot;5&quot;},&quot;connectorInfo&quot;:{&quot;type&quot;:&quot;LINE&quot;,&quot;offset&quot;:{&quot;x&quot;:0,&quot;y&quot;:0},&quot;bending&quot;:0.1,&quot;customized&quot;:true}},&quot;27dea323-3e96-42a2-b646-b3171812c7d8&quot;:{&quot;id&quot;:&quot;27dea323-3e96-42a2-b646-b3171812c7d8&quot;,&quot;name&quot;:&quot;gloved hand sawing wood strip&quot;,&quot;displayName&quot;:&quot;gloved hand sawing wood strip&quot;,&quot;type&quot;:&quot;FIGURE_OBJECT&quot;,&quot;relativeTransform&quot;:{&quot;translate&quot;:{&quot;x&quot;:-99.13127689006228,&quot;y&quot;:6.290626913280903},&quot;rotate&quot;:0,&quot;skewX&quot;:0,&quot;scale&quot;:{&quot;x&quot;:1,&quot;y&quot;:1}},&quot;image&quot;:{&quot;url&quot;:&quot;https://core.services.biorender.com/api/uploads/noredirect/69704e534da8c576ff3c0677/1768967763126_d3c95ca3-00d9-4a93-bf59-29f73cbcb2c3_icon.png&quot;,&quot;isPremium&quot;:false,&quot;isSignedURL&quot;:true,&quot;size&quot;:{&quot;x&quot;:300,&quot;y&quot;:266.09403254972875}},&quot;source&quot;:{&quot;id&quot;:&quot;69704e534da8c576ff3c0677&quot;,&quot;type&quot;:&quot;UPLOADS&quot;},&quot;isPremium&quot;:false,&quot;parent&quot;:{&quot;type&quot;:&quot;CHILD&quot;,&quot;parentId&quot;:&quot;b40cea9e-dc26-4e62-a8b8-bf12f5c178da&quot;,&quot;order&quot;:&quot;5&quot;}},&quot;b40cea9e-dc26-4e62-a8b8-bf12f5c178da&quot;:{&quot;type&quot;:&quot;FIGURE_OBJECT&quot;,&quot;id&quot;:&quot;b40cea9e-dc26-4e62-a8b8-bf12f5c178da&quot;,&quot;parent&quot;:{&quot;type&quot;:&quot;CHILD&quot;,&quot;parentId&quot;:&quot;08eefb69-edbc-4e7a-9a19-e9556d428003&quot;,&quot;order&quot;:&quot;2&quot;},&quot;relativeTransform&quot;:{&quot;translate&quot;:{&quot;x&quot;:-188.02253532932423,&quot;y&quot;:-165.92335304229948},&quot;rotate&quot;:0,&quot;skewX&quot;:0,&quot;scale&quot;:{&quot;x&quot;:1,&quot;y&quot;:1}}},&quot;ac49deca-0ecc-45c4-a710-cdd4bb5f202d&quot;:{&quot;type&quot;:&quot;FIGURE_OBJECT&quot;,&quot;id&quot;:&quot;ac49deca-0ecc-45c4-a710-cdd4bb5f202d&quot;,&quot;parent&quot;:{&quot;type&quot;:&quot;CROP&quot;,&quot;parentId&quot;:&quot;b40cea9e-dc26-4e62-a8b8-bf12f5c178da&quot;,&quot;order&quot;:&quot;5&quot;},&quot;relativeTransform&quot;:{&quot;translate&quot;:{&quot;x&quot;:-99.13127689006228,&quot;y&quot;:-7.559236155436609},&quot;rotate&quot;:0,&quot;skewX&quot;:0,&quot;scale&quot;:{&quot;x&quot;:150,&quot;y&quot;:119.19715320614685}},&quot;path&quot;:{&quot;type&quot;:&quot;RECT&quot;,&quot;size&quot;:{&quot;x&quot;:2,&quot;y&quot;:2}},&quot;pathStyles&quot;:[{&quot;type&quot;:&quot;FILL&quot;,&quot;fillStyle&quot;:&quot;#fff&quot;}],&quot;isFrozen&quot;:true},&quot;08eefb69-edbc-4e7a-9a19-e9556d428003&quot;:{&quot;type&quot;:&quot;FIGURE_OBJECT&quot;,&quot;id&quot;:&quot;08eefb69-edbc-4e7a-9a19-e9556d428003&quot;,&quot;parent&quot;:{&quot;type&quot;:&quot;CHILD&quot;,&quot;parentId&quot;:&quot;524f67b0-7864-465c-ab01-67cafd8ef5c1&quot;,&quot;order&quot;:&quot;4&quot;},&quot;relativeTransform&quot;:{&quot;translate&quot;:{&quot;x&quot;:22.540937850119917,&quot;y&quot;:109.63092499831052},&quot;rotate&quot;:0,&quot;skewX&quot;:0,&quot;scale&quot;:{&quot;x&quot;:1,&quot;y&quot;:1}}},&quot;524f67b0-7864-465c-ab01-67cafd8ef5c1&quot;:{&quot;id&quot;:&quot;524f67b0-7864-465c-ab01-67cafd8ef5c1&quot;,&quot;type&quot;:&quot;FIGURE_OBJECT&quot;,&quot;document&quot;:{&quot;type&quot;:&quot;FIGURE&quot;,&quot;canvasType&quot;:&quot;FIGURE&quot;,&quot;units&quot;:&quot;in&quot;,&quot;aspectRatio&quot;:0},&quot;parent&quot;:{&quot;type&quot;:&quot;DOCUMENT&quot;,&quot;parentId&quot;:&quot;5db4e5e0-8455-458c-b062-7df254aa966e&quot;,&quot;order&quot;:&quot;935&quot;}},&quot;5db4e5e0-8455-458c-b062-7df254aa966e&quot;:{&quot;id&quot;:&quot;5db4e5e0-8455-458c-b062-7df254aa966e&quot;,&quot;type&quot;:&quot;FIGURE_OBJECT&quot;,&quot;document&quot;:{&quot;type&quot;:&quot;DOCUMENT_GROUP&quot;,&quot;canvasType&quot;:&quot;SLIDE&quot;,&quot;units&quot;:&quot;in&quot;}}}}"/>
</p:tagLst>
</file>

<file path=ppt/tags/tag2.xml><?xml version="1.0" encoding="utf-8"?>
<p:tagLst xmlns:a="http://schemas.openxmlformats.org/drawingml/2006/main" xmlns:r="http://schemas.openxmlformats.org/officeDocument/2006/relationships" xmlns:p="http://schemas.openxmlformats.org/presentationml/2006/main">
  <p:tag name="ID" val="6944e99e56a1e99725f661c4"/>
  <p:tag name="FIGURESLIDEID" val="51fb413a-91f6-423e-950a-a9cedf25e7ae"/>
  <p:tag name="SELECTIONIDS" val="e46e443a-2a0e-40fc-b89c-b27159d0be45"/>
  <p:tag name="TRANSPARENTBACKGROUND" val="true"/>
  <p:tag name="VERSION" val="1774416918993"/>
  <p:tag name="TITLE" val="Fire starting experiment"/>
  <p:tag name="CREATORNAME" val="CEdO CSIRO"/>
  <p:tag name="DATEINSERTED" val="1774416919386"/>
  <p:tag name="DPI" val="300"/>
  <p:tag name="BIOJSON" val="{&quot;id&quot;:&quot;5db4e5e0-8455-458c-b062-7df254aa966e&quot;,&quot;objects&quot;:{&quot;e46e443a-2a0e-40fc-b89c-b27159d0be45&quot;:{&quot;relativeTransform&quot;:{&quot;translate&quot;:{&quot;x&quot;:-0.00033734008979990904,&quot;y&quot;:-0.0004133589694959028},&quot;rotate&quot;:0,&quot;skewX&quot;:0,&quot;scale&quot;:{&quot;x&quot;:1,&quot;y&quot;:1}},&quot;type&quot;:&quot;FIGURE_OBJECT&quot;,&quot;id&quot;:&quot;e46e443a-2a0e-40fc-b89c-b27159d0be45&quot;,&quot;name&quot;:&quot;Timer&quot;,&quot;displayName&quot;:&quot;Timer&quot;,&quot;opacity&quot;:1,&quot;source&quot;:{&quot;id&quot;:&quot;5dc5fa7b9ff26e0081cde15d&quot;,&quot;type&quot;:&quot;ASSETS&quot;},&quot;pathStyles&quot;:[{&quot;type&quot;:&quot;FILL&quot;,&quot;fillStyle&quot;:&quot;rgb(0,0,0)&quot;}],&quot;isLocked&quot;:false,&quot;parent&quot;:{&quot;type&quot;:&quot;CHILD&quot;,&quot;parentId&quot;:&quot;51fb413a-91f6-423e-950a-a9cedf25e7ae&quot;,&quot;order&quot;:&quot;5&quot;},&quot;isPremium&quot;:true},&quot;2c37b1c7-c1c0-4434-a06b-de88be00bd75&quot;:{&quot;type&quot;:&quot;FIGURE_OBJECT&quot;,&quot;id&quot;:&quot;2c37b1c7-c1c0-4434-a06b-de88be00bd75&quot;,&quot;relativeTransform&quot;:{&quot;translate&quot;:{&quot;x&quot;:-4.848830118163764e-14,&quot;y&quot;:7.273245177245646e-14},&quot;rotate&quot;:0},&quot;opacity&quot;:1,&quot;path&quot;:{&quot;type&quot;:&quot;RECT&quot;,&quot;size&quot;:{&quot;x&quot;:353.7967548647964,&quot;y&quot;:234.78374373708505},&quot;cornerRounding&quot;:{&quot;type&quot;:&quot;ARC_LENGTH&quot;,&quot;global&quot;:21.14845836017231}},&quot;pathStyles&quot;:[{&quot;type&quot;:&quot;FILL&quot;,&quot;fillStyle&quot;:&quot;rgba(228,228,228,1)&quot;},{&quot;type&quot;:&quot;STROKE&quot;,&quot;strokeStyle&quot;:&quot;rgba(58,58,58,1)&quot;,&quot;lineWidth&quot;:1.706030430730091,&quot;lineJoin&quot;:&quot;round&quot;}],&quot;isLocked&quot;:false,&quot;parent&quot;:{&quot;type&quot;:&quot;CHILD&quot;,&quot;parentId&quot;:&quot;e46e443a-2a0e-40fc-b89c-b27159d0be45&quot;,&quot;order&quot;:&quot;05&quot;}},&quot;6fd35650-bda4-436f-8c26-29dcecbf1bcd&quot;:{&quot;type&quot;:&quot;FIGURE_OBJECT&quot;,&quot;id&quot;:&quot;6fd35650-bda4-436f-8c26-29dcecbf1bcd&quot;,&quot;relativeTransform&quot;:{&quot;translate&quot;:{&quot;x&quot;:0.000052253545753262775,&quot;y&quot;:0.00002276861112237425},&quot;rotate&quot;:0},&quot;opacity&quot;:1,&quot;path&quot;:{&quot;type&quot;:&quot;RECT&quot;,&quot;size&quot;:{&quot;x&quot;:334.5466177352721,&quot;y&quot;:218.82918483710918},&quot;cornerRounding&quot;:{&quot;type&quot;:&quot;ARC_LENGTH&quot;,&quot;global&quot;:19.717827571553563}},&quot;pathStyles&quot;:[{&quot;type&quot;:&quot;FILL&quot;,&quot;fillStyle&quot;:&quot;rgba(240,240,240,1)&quot;},{&quot;type&quot;:&quot;STROKE&quot;,&quot;strokeStyle&quot;:&quot;rgba(168,168,168,1)&quot;,&quot;lineWidth&quot;:0,&quot;lineJoin&quot;:&quot;round&quot;}],&quot;isLocked&quot;:false,&quot;parent&quot;:{&quot;type&quot;:&quot;CHILD&quot;,&quot;parentId&quot;:&quot;e46e443a-2a0e-40fc-b89c-b27159d0be45&quot;,&quot;order&quot;:&quot;1&quot;}},&quot;69e5650c-a9ea-40b5-8556-4bc3d7a6f6d7&quot;:{&quot;type&quot;:&quot;FIGURE_OBJECT&quot;,&quot;id&quot;:&quot;69e5650c-a9ea-40b5-8556-4bc3d7a6f6d7&quot;,&quot;relativeTransform&quot;:{&quot;translate&quot;:{&quot;x&quot;:0.0001864779137683319,&quot;y&quot;:-47.34007034710149},&quot;rotate&quot;:0},&quot;opacity&quot;:1,&quot;path&quot;:{&quot;type&quot;:&quot;RECT&quot;,&quot;size&quot;:{&quot;x&quot;:236.57546876950204,&quot;y&quot;:82.73727168534253},&quot;cornerRounding&quot;:{&quot;type&quot;:&quot;ARC_LENGTH&quot;,&quot;global&quot;:15.251197577326382}},&quot;pathStyles&quot;:[{&quot;type&quot;:&quot;FILL&quot;,&quot;fillStyle&quot;:&quot;rgba(192,186,178,1)&quot;},{&quot;type&quot;:&quot;STROKE&quot;,&quot;strokeStyle&quot;:&quot;rgba(145,145,138,1)&quot;,&quot;lineWidth&quot;:1.706030430730091,&quot;lineJoin&quot;:&quot;round&quot;}],&quot;isLocked&quot;:false,&quot;parent&quot;:{&quot;type&quot;:&quot;CHILD&quot;,&quot;parentId&quot;:&quot;e46e443a-2a0e-40fc-b89c-b27159d0be45&quot;,&quot;order&quot;:&quot;2&quot;}},&quot;adf3880f-9262-4ed4-8ee5-dabcbd4aa75b&quot;:{&quot;type&quot;:&quot;FIGURE_OBJECT&quot;,&quot;id&quot;:&quot;adf3880f-9262-4ed4-8ee5-dabcbd4aa75b&quot;,&quot;relativeTransform&quot;:{&quot;translate&quot;:{&quot;x&quot;:0.000037480651786385525,&quot;y&quot;:-47.339836471816795},&quot;rotate&quot;:0},&quot;opacity&quot;:1,&quot;path&quot;:{&quot;type&quot;:&quot;RECT&quot;,&quot;size&quot;:{&quot;x&quot;:246.77467034205708,&quot;y&quot;:93.93002775791396},&quot;cornerRounding&quot;:{&quot;type&quot;:&quot;ARC_LENGTH&quot;,&quot;global&quot;:15.668923465849375}},&quot;pathStyles&quot;:[{&quot;type&quot;:&quot;FILL&quot;,&quot;fillStyle&quot;:&quot;transparent&quot;},{&quot;type&quot;:&quot;STROKE&quot;,&quot;strokeStyle&quot;:&quot;rgba(145,145,138,1)&quot;,&quot;lineWidth&quot;:1.706030430730091,&quot;lineJoin&quot;:&quot;round&quot;}],&quot;isLocked&quot;:false,&quot;parent&quot;:{&quot;type&quot;:&quot;CHILD&quot;,&quot;parentId&quot;:&quot;e46e443a-2a0e-40fc-b89c-b27159d0be45&quot;,&quot;order&quot;:&quot;25&quot;}},&quot;c16037b0-18a3-4e9e-b7b0-a723fbdffc61&quot;:{&quot;type&quot;:&quot;FIGURE_OBJECT&quot;,&quot;id&quot;:&quot;c16037b0-18a3-4e9e-b7b0-a723fbdffc61&quot;,&quot;relativeTransform&quot;:{&quot;translate&quot;:{&quot;x&quot;:-0.00033653503948645057,&quot;y&quot;:-47.340275588048755},&quot;rotate&quot;:0},&quot;opacity&quot;:1,&quot;path&quot;:{&quot;type&quot;:&quot;RECT&quot;,&quot;size&quot;:{&quot;x&quot;:224.17184788473944,&quot;y&quot;:74.45178404631626},&quot;cornerRounding&quot;:{&quot;type&quot;:&quot;ARC_LENGTH&quot;,&quot;global&quot;:14.903628430394768}},&quot;pathStyles&quot;:[{&quot;type&quot;:&quot;FILL&quot;,&quot;fillStyle&quot;:&quot;rgba(214,208,199,1)&quot;},{&quot;type&quot;:&quot;STROKE&quot;,&quot;strokeStyle&quot;:&quot;rgba(145,145,138,1)&quot;,&quot;lineWidth&quot;:0,&quot;lineJoin&quot;:&quot;round&quot;}],&quot;isLocked&quot;:false,&quot;parent&quot;:{&quot;type&quot;:&quot;CHILD&quot;,&quot;parentId&quot;:&quot;e46e443a-2a0e-40fc-b89c-b27159d0be45&quot;,&quot;order&quot;:&quot;3&quot;}},&quot;a3c9b528-1ae2-4762-9857-ec9bd77ad068&quot;:{&quot;type&quot;:&quot;FIGURE_OBJECT&quot;,&quot;id&quot;:&quot;a3c9b528-1ae2-4762-9857-ec9bd77ad068&quot;,&quot;relativeTransform&quot;:{&quot;translate&quot;:{&quot;x&quot;:-100.81002400316552,&quot;y&quot;:39.40388533201033},&quot;rotate&quot;:0},&quot;layout&quot;:{&quot;sizeRatio&quot;:{&quot;x&quot;:0.9031934179586144,&quot;y&quot;:0.5966392414942266},&quot;keepAspectRatio&quot;:true},&quot;opacity&quot;:1,&quot;path&quot;:{&quot;type&quot;:&quot;ELLIPSE&quot;,&quot;size&quot;:{&quot;x&quot;:34.955047807343085,&quot;y&quot;:34.95504780734314}},&quot;pathStyles&quot;:[{&quot;type&quot;:&quot;FILL&quot;,&quot;fillStyle&quot;:&quot;rgba(98,99,100,1)&quot;},{&quot;type&quot;:&quot;STROKE&quot;,&quot;strokeStyle&quot;:&quot;rgba(67,67,71,1)&quot;,&quot;lineWidth&quot;:1.706030430730091,&quot;lineJoin&quot;:&quot;round&quot;}],&quot;isLocked&quot;:false,&quot;parent&quot;:{&quot;type&quot;:&quot;CHILD&quot;,&quot;parentId&quot;:&quot;e46e443a-2a0e-40fc-b89c-b27159d0be45&quot;,&quot;order&quot;:&quot;5&quot;}},&quot;0b5d617a-e1dd-482a-8458-af54881adb58&quot;:{&quot;type&quot;:&quot;FIGURE_OBJECT&quot;,&quot;id&quot;:&quot;0b5d617a-e1dd-482a-8458-af54881adb58&quot;,&quot;relativeTransform&quot;:{&quot;translate&quot;:{&quot;x&quot;:0,&quot;y&quot;:0},&quot;rotate&quot;:0},&quot;text&quot;:{&quot;textData&quot;:{&quot;lineSpacing&quot;:&quot;normal&quot;,&quot;alignment&quot;:&quot;center&quot;,&quot;lines&quot;:[{&quot;runs&quot;:[{&quot;style&quot;:{&quot;fontFamily&quot;:&quot;Roboto&quot;,&quot;fontSize&quot;:12.487908866947333,&quot;color&quot;:&quot;rgba(254,254,254,1)&quot;,&quot;fontWeight&quot;:&quot;normal&quot;,&quot;fontStyle&quot;:&quot;normal&quot;,&quot;decoration&quot;:&quot;none&quot;,&quot;script&quot;:&quot;none&quot;},&quot;range&quot;:[0,0]},{&quot;style&quot;:{&quot;fontFamily&quot;:&quot;Roboto&quot;,&quot;fontSize&quot;:12.487908866947333,&quot;color&quot;:&quot;rgba(254,254,254,1)&quot;,&quot;fontWeight&quot;:&quot;normal&quot;,&quot;fontStyle&quot;:&quot;normal&quot;,&quot;decoration&quot;:&quot;none&quot;,&quot;script&quot;:&quot;none&quot;},&quot;range&quot;:[1,2]}],&quot;text&quot;:&quot;Min&quot;,&quot;baseStyle&quot;:{&quot;fontFamily&quot;:&quot;Roboto&quot;,&quot;fontSize&quot;:12.487908866947333,&quot;color&quot;:&quot;rgba(254,254,254,1)&quot;,&quot;fontWeight&quot;:&quot;normal&quot;,&quot;fontStyle&quot;:&quot;normal&quot;,&quot;decoration&quot;:&quot;none&quot;,&quot;script&quot;:&quot;none&quot;}}],&quot;verticalAlign&quot;:&quot;TOP&quot;},&quot;size&quot;:{&quot;x&quot;:31.571169104020974,&quot;y&quot;:15.35427387657082},&quot;targetSize&quot;:{&quot;x&quot;:31.571169104020974,&quot;y&quot;:2},&quot;format&quot;:&quot;BETTER_TEXT&quot;},&quot;parent&quot;:{&quot;type&quot;:&quot;CHILD&quot;,&quot;parentId&quot;:&quot;a3c9b528-1ae2-4762-9857-ec9bd77ad068&quot;,&quot;order&quot;:&quot;5&quot;}},&quot;ae8c2107-2221-4424-a025-0bd1a5c72af9&quot;:{&quot;type&quot;:&quot;FIGURE_OBJECT&quot;,&quot;id&quot;:&quot;ae8c2107-2221-4424-a025-0bd1a5c72af9&quot;,&quot;relativeTransform&quot;:{&quot;translate&quot;:{&quot;x&quot;:-30.07612292604994,&quot;y&quot;:39.404046985896755},&quot;rotate&quot;:0},&quot;layout&quot;:{&quot;sizeRatio&quot;:{&quot;x&quot;:0.9031934179586144,&quot;y&quot;:0.5966392414942266},&quot;keepAspectRatio&quot;:true},&quot;opacity&quot;:1,&quot;path&quot;:{&quot;type&quot;:&quot;ELLIPSE&quot;,&quot;size&quot;:{&quot;x&quot;:34.95504780734308,&quot;y&quot;:34.95504780734314}},&quot;pathStyles&quot;:[{&quot;type&quot;:&quot;FILL&quot;,&quot;fillStyle&quot;:&quot;rgba(98,99,100,1)&quot;},{&quot;type&quot;:&quot;STROKE&quot;,&quot;strokeStyle&quot;:&quot;rgba(67,67,71,1)&quot;,&quot;lineWidth&quot;:1.706030430730091,&quot;lineJoin&quot;:&quot;round&quot;}],&quot;isLocked&quot;:false,&quot;parent&quot;:{&quot;type&quot;:&quot;CHILD&quot;,&quot;parentId&quot;:&quot;e46e443a-2a0e-40fc-b89c-b27159d0be45&quot;,&quot;order&quot;:&quot;55&quot;}},&quot;af407a2c-9975-45dd-a2b6-4ae3adb396b0&quot;:{&quot;type&quot;:&quot;FIGURE_OBJECT&quot;,&quot;id&quot;:&quot;af407a2c-9975-45dd-a2b6-4ae3adb396b0&quot;,&quot;relativeTransform&quot;:{&quot;translate&quot;:{&quot;x&quot;:0,&quot;y&quot;:0},&quot;rotate&quot;:0},&quot;text&quot;:{&quot;textData&quot;:{&quot;lineSpacing&quot;:&quot;normal&quot;,&quot;alignment&quot;:&quot;center&quot;,&quot;lines&quot;:[{&quot;runs&quot;:[{&quot;style&quot;:{&quot;fontFamily&quot;:&quot;Roboto&quot;,&quot;fontSize&quot;:12.487908866947333,&quot;color&quot;:&quot;rgba(254,254,254,1)&quot;,&quot;fontWeight&quot;:&quot;normal&quot;,&quot;fontStyle&quot;:&quot;normal&quot;,&quot;decoration&quot;:&quot;none&quot;,&quot;script&quot;:&quot;none&quot;},&quot;range&quot;:[0,0]},{&quot;style&quot;:{&quot;fontFamily&quot;:&quot;Roboto&quot;,&quot;fontSize&quot;:12.487908866947333,&quot;color&quot;:&quot;rgba(254,254,254,1)&quot;,&quot;fontWeight&quot;:&quot;normal&quot;,&quot;fontStyle&quot;:&quot;normal&quot;,&quot;decoration&quot;:&quot;none&quot;,&quot;script&quot;:&quot;none&quot;},&quot;range&quot;:[1,2]}],&quot;text&quot;:&quot;Sec&quot;,&quot;baseStyle&quot;:{&quot;fontFamily&quot;:&quot;Roboto&quot;,&quot;fontSize&quot;:12.487908866947333,&quot;color&quot;:&quot;rgba(254,254,254,1)&quot;,&quot;fontWeight&quot;:&quot;normal&quot;,&quot;fontStyle&quot;:&quot;normal&quot;,&quot;decoration&quot;:&quot;none&quot;,&quot;script&quot;:&quot;none&quot;}}],&quot;verticalAlign&quot;:&quot;TOP&quot;},&quot;size&quot;:{&quot;x&quot;:31.57116910402097,&quot;y&quot;:15.35427387657082},&quot;targetSize&quot;:{&quot;x&quot;:31.57116910402097,&quot;y&quot;:2},&quot;format&quot;:&quot;BETTER_TEXT&quot;},&quot;parent&quot;:{&quot;type&quot;:&quot;CHILD&quot;,&quot;parentId&quot;:&quot;ae8c2107-2221-4424-a025-0bd1a5c72af9&quot;,&quot;order&quot;:&quot;5&quot;}},&quot;c244db6a-ba8f-4a34-ae5a-2d5d04fa0df2&quot;:{&quot;type&quot;:&quot;FIGURE_OBJECT&quot;,&quot;id&quot;:&quot;c244db6a-ba8f-4a34-ae5a-2d5d04fa0df2&quot;,&quot;relativeTransform&quot;:{&quot;translate&quot;:{&quot;x&quot;:88.29024273343471,&quot;y&quot;:51.17337912555925},&quot;rotate&quot;:0},&quot;layout&quot;:{&quot;sizeRatio&quot;:{&quot;x&quot;:0.901897427555603,&quot;y&quot;:0.5914365065316929},&quot;keepAspectRatio&quot;:true},&quot;opacity&quot;:1,&quot;path&quot;:{&quot;type&quot;:&quot;ELLIPSE&quot;,&quot;size&quot;:{&quot;x&quot;:59.99547974388579,&quot;y&quot;:58.493712086668914}},&quot;pathStyles&quot;:[{&quot;type&quot;:&quot;FILL&quot;,&quot;fillStyle&quot;:&quot;rgba(98,99,100,1)&quot;},{&quot;type&quot;:&quot;STROKE&quot;,&quot;strokeStyle&quot;:&quot;rgba(67,67,71,1)&quot;,&quot;lineWidth&quot;:1.706030430730091,&quot;lineJoin&quot;:&quot;round&quot;}],&quot;isLocked&quot;:false,&quot;parent&quot;:{&quot;type&quot;:&quot;CHILD&quot;,&quot;parentId&quot;:&quot;e46e443a-2a0e-40fc-b89c-b27159d0be45&quot;,&quot;order&quot;:&quot;6&quot;}},&quot;32c2b70b-5aac-4b60-97a7-175279a53c22&quot;:{&quot;type&quot;:&quot;FIGURE_OBJECT&quot;,&quot;id&quot;:&quot;32c2b70b-5aac-4b60-97a7-175279a53c22&quot;,&quot;relativeTransform&quot;:{&quot;translate&quot;:{&quot;x&quot;:0,&quot;y&quot;:0},&quot;rotate&quot;:0},&quot;text&quot;:{&quot;textData&quot;:{&quot;lineSpacing&quot;:&quot;normal&quot;,&quot;alignment&quot;:&quot;center&quot;,&quot;lines&quot;:[{&quot;runs&quot;:[{&quot;style&quot;:{&quot;fontFamily&quot;:&quot;Roboto&quot;,&quot;fontSize&quot;:14.04889747531575,&quot;color&quot;:&quot;rgba(254,254,254,1)&quot;,&quot;fontWeight&quot;:&quot;normal&quot;,&quot;fontStyle&quot;:&quot;normal&quot;,&quot;decoration&quot;:&quot;none&quot;,&quot;script&quot;:&quot;none&quot;},&quot;range&quot;:[0,0]},{&quot;style&quot;:{&quot;fontFamily&quot;:&quot;Roboto&quot;,&quot;fontSize&quot;:14.04889747531575,&quot;color&quot;:&quot;rgba(254,254,254,1)&quot;,&quot;fontWeight&quot;:&quot;normal&quot;,&quot;fontStyle&quot;:&quot;normal&quot;,&quot;decoration&quot;:&quot;none&quot;,&quot;script&quot;:&quot;none&quot;},&quot;range&quot;:[1,4]}],&quot;text&quot;:&quot;Start&quot;,&quot;baseStyle&quot;:{&quot;fontFamily&quot;:&quot;Roboto&quot;,&quot;fontSize&quot;:14.04889747531575,&quot;color&quot;:&quot;rgba(254,254,254,1)&quot;,&quot;fontWeight&quot;:&quot;normal&quot;,&quot;fontStyle&quot;:&quot;normal&quot;,&quot;decoration&quot;:&quot;none&quot;,&quot;script&quot;:&quot;none&quot;}},{&quot;runs&quot;:[{&quot;style&quot;:{&quot;fontFamily&quot;:&quot;Roboto&quot;,&quot;fontSize&quot;:14.04889747531575,&quot;color&quot;:&quot;rgba(254,254,254,1)&quot;,&quot;fontWeight&quot;:&quot;normal&quot;,&quot;fontStyle&quot;:&quot;normal&quot;,&quot;decoration&quot;:&quot;none&quot;,&quot;script&quot;:&quot;none&quot;},&quot;range&quot;:[0,3]}],&quot;text&quot;:&quot;Stop&quot;,&quot;baseStyle&quot;:{&quot;fontFamily&quot;:&quot;Roboto&quot;,&quot;fontSize&quot;:14.04889747531575,&quot;color&quot;:&quot;rgba(254,254,254,1)&quot;,&quot;fontWeight&quot;:&quot;normal&quot;,&quot;fontStyle&quot;:&quot;normal&quot;,&quot;decoration&quot;:&quot;none&quot;,&quot;script&quot;:&quot;none&quot;}}],&quot;verticalAlign&quot;:&quot;TOP&quot;},&quot;size&quot;:{&quot;x&quot;:54.10976884597488,&quot;y&quot;:34.12060861460182},&quot;targetSize&quot;:{&quot;x&quot;:54.10976884597488,&quot;y&quot;:2},&quot;format&quot;:&quot;BETTER_TEXT&quot;},&quot;parent&quot;:{&quot;type&quot;:&quot;CHILD&quot;,&quot;parentId&quot;:&quot;c244db6a-ba8f-4a34-ae5a-2d5d04fa0df2&quot;,&quot;order&quot;:&quot;5&quot;}},&quot;92bc971d-3a19-4dbb-bff5-cbd127ef2787&quot;:{&quot;type&quot;:&quot;FIGURE_OBJECT&quot;,&quot;id&quot;:&quot;92bc971d-3a19-4dbb-bff5-cbd127ef2787&quot;,&quot;relativeTransform&quot;:{&quot;translate&quot;:{&quot;x&quot;:-69.51759358829256,&quot;y&quot;:-73.43670908069187},&quot;rotate&quot;:0},&quot;opacity&quot;:1,&quot;pathStyles&quot;:[{&quot;type&quot;:&quot;FILL&quot;,&quot;fillStyle&quot;:&quot;#232323&quot;}],&quot;text&quot;:{&quot;textData&quot;:{&quot;lineSpacing&quot;:&quot;normal&quot;,&quot;alignment&quot;:&quot;center&quot;,&quot;lines&quot;:[{&quot;runs&quot;:[{&quot;style&quot;:{&quot;fontFamily&quot;:&quot;Source Code Pro&quot;,&quot;fontSize&quot;:10.926920258578916,&quot;color&quot;:&quot;#232323&quot;,&quot;fontWeight&quot;:&quot;normal&quot;,&quot;fontStyle&quot;:&quot;normal&quot;,&quot;decoration&quot;:&quot;none&quot;,&quot;script&quot;:&quot;none&quot;},&quot;range&quot;:[0,2]}],&quot;text&quot;:&quot;MIN&quot;,&quot;baseStyle&quot;:{&quot;fontFamily&quot;:&quot;Source Code Pro&quot;,&quot;fontSize&quot;:10.926920258578916,&quot;color&quot;:&quot;#232323&quot;,&quot;fontWeight&quot;:&quot;normal&quot;,&quot;fontStyle&quot;:&quot;normal&quot;,&quot;decoration&quot;:&quot;none&quot;,&quot;script&quot;:&quot;none&quot;}}],&quot;verticalAlign&quot;:&quot;TOP&quot;},&quot;size&quot;:{&quot;x&quot;:63.100467346744935,&quot;y&quot;:13.648243445840729},&quot;targetSize&quot;:{&quot;x&quot;:63.100467346744935,&quot;y&quot;:13.648243445840729},&quot;format&quot;:&quot;BETTER_TEXT&quot;,&quot;verticalAlign&quot;:&quot;TOP&quot;},&quot;isLocked&quot;:false,&quot;parent&quot;:{&quot;type&quot;:&quot;CHILD&quot;,&quot;parentId&quot;:&quot;e46e443a-2a0e-40fc-b89c-b27159d0be45&quot;,&quot;order&quot;:&quot;7&quot;}},&quot;536eb0fe-6410-4912-9852-38075c6cf24b&quot;:{&quot;type&quot;:&quot;FIGURE_OBJECT&quot;,&quot;id&quot;:&quot;536eb0fe-6410-4912-9852-38075c6cf24b&quot;,&quot;relativeTransform&quot;:{&quot;translate&quot;:{&quot;x&quot;:19.804711189036734,&quot;y&quot;:-73.43670908069187},&quot;rotate&quot;:0},&quot;opacity&quot;:1,&quot;pathStyles&quot;:[{&quot;type&quot;:&quot;FILL&quot;,&quot;fillStyle&quot;:&quot;#232323&quot;}],&quot;text&quot;:{&quot;textData&quot;:{&quot;lineSpacing&quot;:&quot;normal&quot;,&quot;alignment&quot;:&quot;center&quot;,&quot;lines&quot;:[{&quot;runs&quot;:[{&quot;style&quot;:{&quot;fontFamily&quot;:&quot;Source Code Pro&quot;,&quot;fontSize&quot;:10.926920258578916,&quot;color&quot;:&quot;#232323&quot;,&quot;fontWeight&quot;:&quot;normal&quot;,&quot;fontStyle&quot;:&quot;normal&quot;,&quot;decoration&quot;:&quot;none&quot;,&quot;script&quot;:&quot;none&quot;},&quot;range&quot;:[0,2]}],&quot;text&quot;:&quot;SEC&quot;,&quot;baseStyle&quot;:{&quot;fontFamily&quot;:&quot;Source Code Pro&quot;,&quot;fontSize&quot;:10.926920258578916,&quot;color&quot;:&quot;#232323&quot;,&quot;fontWeight&quot;:&quot;normal&quot;,&quot;fontStyle&quot;:&quot;normal&quot;,&quot;decoration&quot;:&quot;none&quot;,&quot;script&quot;:&quot;none&quot;}}],&quot;verticalAlign&quot;:&quot;TOP&quot;},&quot;size&quot;:{&quot;x&quot;:63.100467346744935,&quot;y&quot;:13.648243445840729},&quot;targetSize&quot;:{&quot;x&quot;:63.100467346744935,&quot;y&quot;:13.648243445840729},&quot;format&quot;:&quot;BETTER_TEXT&quot;,&quot;verticalAlign&quot;:&quot;TOP&quot;},&quot;isLocked&quot;:false,&quot;parent&quot;:{&quot;type&quot;:&quot;CHILD&quot;,&quot;parentId&quot;:&quot;e46e443a-2a0e-40fc-b89c-b27159d0be45&quot;,&quot;order&quot;:&quot;75&quot;}},&quot;c7fad106-1583-4da3-857b-ef28030471bf&quot;:{&quot;type&quot;:&quot;FIGURE_OBJECT&quot;,&quot;id&quot;:&quot;c7fad106-1583-4da3-857b-ef28030471bf&quot;,&quot;relativeTransform&quot;:{&quot;translate&quot;:{&quot;x&quot;:-3.759090126323573,&quot;y&quot;:-37.14938251983167},&quot;rotate&quot;:0},&quot;opacity&quot;:1,&quot;pathStyles&quot;:[{&quot;type&quot;:&quot;FILL&quot;,&quot;fillStyle&quot;:&quot;#232323&quot;}],&quot;text&quot;:{&quot;textData&quot;:{&quot;lineSpacing&quot;:&quot;normal&quot;,&quot;alignment&quot;:&quot;center&quot;,&quot;lines&quot;:[{&quot;runs&quot;:[{&quot;style&quot;:{&quot;fontFamily&quot;:&quot;Roboto&quot;,&quot;fontSize&quot;:65.5615215514735,&quot;color&quot;:&quot;#232323&quot;,&quot;fontWeight&quot;:&quot;normal&quot;,&quot;fontStyle&quot;:&quot;normal&quot;,&quot;decoration&quot;:&quot;none&quot;,&quot;script&quot;:&quot;none&quot;},&quot;range&quot;:[0,4]},{&quot;style&quot;:{&quot;fontFamily&quot;:&quot;Roboto&quot;,&quot;fontSize&quot;:37.46372660084201,&quot;color&quot;:&quot;#232323&quot;,&quot;fontWeight&quot;:&quot;normal&quot;,&quot;fontStyle&quot;:&quot;normal&quot;,&quot;decoration&quot;:&quot;none&quot;,&quot;script&quot;:&quot;none&quot;},&quot;range&quot;:[5,6]}],&quot;text&quot;:&quot;00:0000&quot;,&quot;baseStyle&quot;:{&quot;fontFamily&quot;:&quot;Roboto&quot;,&quot;fontSize&quot;:65.5615215514735,&quot;color&quot;:&quot;#232323&quot;,&quot;fontWeight&quot;:&quot;normal&quot;,&quot;fontStyle&quot;:&quot;normal&quot;,&quot;decoration&quot;:&quot;none&quot;,&quot;script&quot;:&quot;none&quot;}}],&quot;verticalAlign&quot;:&quot;TOP&quot;},&quot;size&quot;:{&quot;x&quot;:236.76416669662993,&quot;y&quot;:76.7713693828541},&quot;targetSize&quot;:{&quot;x&quot;:236.76416669662993,&quot;y&quot;:76.7713693828541},&quot;format&quot;:&quot;BETTER_TEXT&quot;,&quot;verticalAlign&quot;:&quot;TOP&quot;},&quot;isLocked&quot;:false,&quot;parent&quot;:{&quot;type&quot;:&quot;CHILD&quot;,&quot;parentId&quot;:&quot;e46e443a-2a0e-40fc-b89c-b27159d0be45&quot;,&quot;order&quot;:&quot;8&quot;}},&quot;51fb413a-91f6-423e-950a-a9cedf25e7ae&quot;:{&quot;id&quot;:&quot;51fb413a-91f6-423e-950a-a9cedf25e7ae&quot;,&quot;type&quot;:&quot;FIGURE_OBJECT&quot;,&quot;document&quot;:{&quot;type&quot;:&quot;FIGURE&quot;,&quot;canvasType&quot;:&quot;FIGURE&quot;,&quot;units&quot;:&quot;in&quot;,&quot;aspectRatio&quot;:0},&quot;parent&quot;:{&quot;type&quot;:&quot;DOCUMENT&quot;,&quot;parentId&quot;:&quot;5db4e5e0-8455-458c-b062-7df254aa966e&quot;,&quot;order&quot;:&quot;7&quot;}},&quot;5db4e5e0-8455-458c-b062-7df254aa966e&quot;:{&quot;id&quot;:&quot;5db4e5e0-8455-458c-b062-7df254aa966e&quot;,&quot;type&quot;:&quot;FIGURE_OBJECT&quot;,&quot;document&quot;:{&quot;type&quot;:&quot;DOCUMENT_GROUP&quot;,&quot;canvasType&quot;:&quot;SLIDE&quot;,&quot;units&quot;:&quot;in&quot;}}}}"/>
</p:tagLst>
</file>

<file path=ppt/tags/tag3.xml><?xml version="1.0" encoding="utf-8"?>
<p:tagLst xmlns:a="http://schemas.openxmlformats.org/drawingml/2006/main" xmlns:r="http://schemas.openxmlformats.org/officeDocument/2006/relationships" xmlns:p="http://schemas.openxmlformats.org/presentationml/2006/main">
  <p:tag name="ID" val="6944e99e56a1e99725f661c4"/>
  <p:tag name="FIGURESLIDEID" val="3e768022-5050-4753-a989-97e0d97988db"/>
  <p:tag name="SELECTIONIDS" val="49989aad-30f0-4eb0-9104-ba50596d68b6"/>
  <p:tag name="TRANSPARENTBACKGROUND" val="true"/>
  <p:tag name="VERSION" val="1774416918993"/>
  <p:tag name="TITLE" val="Fire starting experiment"/>
  <p:tag name="CREATORNAME" val="CEdO CSIRO"/>
  <p:tag name="DATEINSERTED" val="1774416919386"/>
  <p:tag name="DPI" val="300"/>
  <p:tag name="BIOJSON" val="{&quot;id&quot;:&quot;5db4e5e0-8455-458c-b062-7df254aa966e&quot;,&quot;objects&quot;:{&quot;49989aad-30f0-4eb0-9104-ba50596d68b6&quot;:{&quot;id&quot;:&quot;49989aad-30f0-4eb0-9104-ba50596d68b6&quot;,&quot;name&quot;:&quot;wooden block with central convex dent&quot;,&quot;displayName&quot;:&quot;wooden block with central convex dent&quot;,&quot;type&quot;:&quot;FIGURE_OBJECT&quot;,&quot;relativeTransform&quot;:{&quot;translate&quot;:{&quot;x&quot;:67.78085327192301,&quot;y&quot;:231.69931388254562},&quot;rotate&quot;:0,&quot;skewX&quot;:0,&quot;scale&quot;:{&quot;x&quot;:2.2989813260603773,&quot;y&quot;:2.2989813260603773}},&quot;image&quot;:{&quot;url&quot;:&quot;https://core.services.biorender.com/api/uploads/noredirect/69c371da3fe34ade65a10d73/1774416346518_339956a0-f666-4911-b402-21eab9bb8925_icon.png&quot;,&quot;isPremium&quot;:false,&quot;isSignedURL&quot;:true,&quot;size&quot;:{&quot;x&quot;:105.65269649740107,&quot;y&quot;:58.26270062347809}},&quot;source&quot;:{&quot;id&quot;:&quot;69c371da3fe34ade65a10d73&quot;,&quot;type&quot;:&quot;UPLOADS&quot;},&quot;isPremium&quot;:false,&quot;parent&quot;:{&quot;type&quot;:&quot;CHILD&quot;,&quot;parentId&quot;:&quot;3e768022-5050-4753-a989-97e0d97988db&quot;,&quot;order&quot;:&quot;998&quot;}},&quot;3e768022-5050-4753-a989-97e0d97988db&quot;:{&quot;id&quot;:&quot;3e768022-5050-4753-a989-97e0d97988db&quot;,&quot;type&quot;:&quot;FIGURE_OBJECT&quot;,&quot;document&quot;:{&quot;type&quot;:&quot;FIGURE&quot;,&quot;canvasType&quot;:&quot;FIGURE&quot;,&quot;units&quot;:&quot;in&quot;,&quot;aspectRatio&quot;:0},&quot;parent&quot;:{&quot;type&quot;:&quot;DOCUMENT&quot;,&quot;parentId&quot;:&quot;5db4e5e0-8455-458c-b062-7df254aa966e&quot;,&quot;order&quot;:&quot;921&quot;}},&quot;5db4e5e0-8455-458c-b062-7df254aa966e&quot;:{&quot;id&quot;:&quot;5db4e5e0-8455-458c-b062-7df254aa966e&quot;,&quot;type&quot;:&quot;FIGURE_OBJECT&quot;,&quot;document&quot;:{&quot;type&quot;:&quot;DOCUMENT_GROUP&quot;,&quot;canvasType&quot;:&quot;SLIDE&quot;,&quot;units&quot;:&quot;in&quot;}}}}"/>
</p:tagLst>
</file>

<file path=ppt/tags/tag4.xml><?xml version="1.0" encoding="utf-8"?>
<p:tagLst xmlns:a="http://schemas.openxmlformats.org/drawingml/2006/main" xmlns:r="http://schemas.openxmlformats.org/officeDocument/2006/relationships" xmlns:p="http://schemas.openxmlformats.org/presentationml/2006/main">
  <p:tag name="ID" val="6944e99e56a1e99725f661c4"/>
  <p:tag name="FIGURESLIDEID" val="f6585d82-4f4a-4665-918e-399a4dd07d78"/>
  <p:tag name="SELECTIONIDS" val="63412798-d56e-4b34-acad-c11c4e689b0e"/>
  <p:tag name="TRANSPARENTBACKGROUND" val="true"/>
  <p:tag name="VERSION" val="1768282953967"/>
  <p:tag name="TITLE" val="Fire starting experiment"/>
  <p:tag name="CREATORNAME" val="CEdO CSIRO"/>
  <p:tag name="DATEINSERTED" val="1768282954377"/>
  <p:tag name="DPI" val="300"/>
  <p:tag name="BIOJSON" val="{&quot;id&quot;:&quot;5db4e5e0-8455-458c-b062-7df254aa966e&quot;,&quot;objects&quot;:{&quot;63412798-d56e-4b34-acad-c11c4e689b0e&quot;:{&quot;id&quot;:&quot;63412798-d56e-4b34-acad-c11c4e689b0e&quot;,&quot;name&quot;:&quot;wooden rod&quot;,&quot;displayName&quot;:&quot;wooden rod&quot;,&quot;type&quot;:&quot;FIGURE_OBJECT&quot;,&quot;relativeTransform&quot;:{&quot;translate&quot;:{&quot;x&quot;:-0.0003490871716564925,&quot;y&quot;:-0.00008130076027157429},&quot;rotate&quot;:0,&quot;skewX&quot;:0,&quot;scale&quot;:{&quot;x&quot;:1.772222180029862,&quot;y&quot;:1.772222180029862}},&quot;image&quot;:{&quot;url&quot;:&quot;https://core.services.biorender.com/api/uploads/noredirect/6944edeb56a1e99725fae10b/1766125035715_2f7ed3b6-6410-4128-bb3b-554db378805d_icon.png&quot;,&quot;isPremium&quot;:false,&quot;isSignedURL&quot;:true,&quot;size&quot;:{&quot;x&quot;:300,&quot;y&quot;:114.08977556109726}},&quot;source&quot;:{&quot;id&quot;:&quot;6944edeb56a1e99725fae10b&quot;,&quot;type&quot;:&quot;UPLOADS&quot;},&quot;isPremium&quot;:false,&quot;parent&quot;:{&quot;type&quot;:&quot;CHILD&quot;,&quot;parentId&quot;:&quot;f6585d82-4f4a-4665-918e-399a4dd07d78&quot;,&quot;order&quot;:&quot;7&quot;}},&quot;f6585d82-4f4a-4665-918e-399a4dd07d78&quot;:{&quot;id&quot;:&quot;f6585d82-4f4a-4665-918e-399a4dd07d78&quot;,&quot;type&quot;:&quot;FIGURE_OBJECT&quot;,&quot;document&quot;:{&quot;type&quot;:&quot;FIGURE&quot;,&quot;canvasType&quot;:&quot;FIGURE&quot;,&quot;units&quot;:&quot;in&quot;,&quot;aspectRatio&quot;:0},&quot;parent&quot;:{&quot;type&quot;:&quot;DOCUMENT&quot;,&quot;parentId&quot;:&quot;5db4e5e0-8455-458c-b062-7df254aa966e&quot;,&quot;order&quot;:&quot;9&quot;}},&quot;5db4e5e0-8455-458c-b062-7df254aa966e&quot;:{&quot;id&quot;:&quot;5db4e5e0-8455-458c-b062-7df254aa966e&quot;,&quot;type&quot;:&quot;FIGURE_OBJECT&quot;,&quot;document&quot;:{&quot;type&quot;:&quot;DOCUMENT_GROUP&quot;,&quot;canvasType&quot;:&quot;SLIDE&quot;,&quot;units&quot;:&quot;in&quot;}}}}"/>
</p:tagLst>
</file>

<file path=ppt/tags/tag5.xml><?xml version="1.0" encoding="utf-8"?>
<p:tagLst xmlns:a="http://schemas.openxmlformats.org/drawingml/2006/main" xmlns:r="http://schemas.openxmlformats.org/officeDocument/2006/relationships" xmlns:p="http://schemas.openxmlformats.org/presentationml/2006/main">
  <p:tag name="ID" val="6944e99e56a1e99725f661c4"/>
  <p:tag name="FIGURESLIDEID" val="3e768022-5050-4753-a989-97e0d97988db"/>
  <p:tag name="SELECTIONIDS" val="3086501e-6b50-44a8-a93b-8365caef1a2b"/>
  <p:tag name="TRANSPARENTBACKGROUND" val="true"/>
  <p:tag name="VERSION" val="1769050630282"/>
  <p:tag name="TITLE" val="Fire starting experiment"/>
  <p:tag name="CREATORNAME" val="CEdO CSIRO"/>
  <p:tag name="DATEINSERTED" val="1769050630564"/>
  <p:tag name="DPI" val="300"/>
  <p:tag name="BIOJSON" val="{&quot;id&quot;:&quot;5db4e5e0-8455-458c-b062-7df254aa966e&quot;,&quot;objects&quot;:{&quot;3086501e-6b50-44a8-a93b-8365caef1a2b&quot;:{&quot;id&quot;:&quot;3086501e-6b50-44a8-a93b-8365caef1a2b&quot;,&quot;name&quot;:&quot;blue bar clamp&quot;,&quot;displayName&quot;:&quot;blue bar clamp&quot;,&quot;type&quot;:&quot;FIGURE_OBJECT&quot;,&quot;relativeTransform&quot;:{&quot;translate&quot;:{&quot;x&quot;:-198.11335526083565,&quot;y&quot;:0.0004681486069841867},&quot;rotate&quot;:0,&quot;skewX&quot;:0,&quot;scale&quot;:{&quot;x&quot;:1,&quot;y&quot;:1}},&quot;image&quot;:{&quot;url&quot;:&quot;https://core.services.biorender.com/api/uploads/noredirect/697191e100c3215cc64ec632/1769050593264_9bd93343-690c-4a79-ba3b-4ee61b3fd421_icon.png&quot;,&quot;isPremium&quot;:false,&quot;isSignedURL&quot;:true,&quot;size&quot;:{&quot;x&quot;:300,&quot;y&quot;:391.34328358208955}},&quot;source&quot;:{&quot;id&quot;:&quot;697191e100c3215cc64ec632&quot;,&quot;type&quot;:&quot;UPLOADS&quot;},&quot;isPremium&quot;:false,&quot;parent&quot;:{&quot;type&quot;:&quot;CHILD&quot;,&quot;parentId&quot;:&quot;3e768022-5050-4753-a989-97e0d97988db&quot;,&quot;order&quot;:&quot;9&quot;}},&quot;3e768022-5050-4753-a989-97e0d97988db&quot;:{&quot;id&quot;:&quot;3e768022-5050-4753-a989-97e0d97988db&quot;,&quot;type&quot;:&quot;FIGURE_OBJECT&quot;,&quot;document&quot;:{&quot;type&quot;:&quot;FIGURE&quot;,&quot;canvasType&quot;:&quot;FIGURE&quot;,&quot;units&quot;:&quot;in&quot;,&quot;aspectRatio&quot;:0},&quot;parent&quot;:{&quot;type&quot;:&quot;DOCUMENT&quot;,&quot;parentId&quot;:&quot;5db4e5e0-8455-458c-b062-7df254aa966e&quot;,&quot;order&quot;:&quot;921&quot;}},&quot;5db4e5e0-8455-458c-b062-7df254aa966e&quot;:{&quot;id&quot;:&quot;5db4e5e0-8455-458c-b062-7df254aa966e&quot;,&quot;type&quot;:&quot;FIGURE_OBJECT&quot;,&quot;document&quot;:{&quot;type&quot;:&quot;DOCUMENT_GROUP&quot;,&quot;canvasType&quot;:&quot;SLIDE&quot;,&quot;units&quot;:&quot;in&quot;}}}}"/>
</p:tagLst>
</file>

<file path=ppt/tags/tag6.xml><?xml version="1.0" encoding="utf-8"?>
<p:tagLst xmlns:a="http://schemas.openxmlformats.org/drawingml/2006/main" xmlns:r="http://schemas.openxmlformats.org/officeDocument/2006/relationships" xmlns:p="http://schemas.openxmlformats.org/presentationml/2006/main">
  <p:tag name="ID" val="6944e99e56a1e99725f661c4"/>
  <p:tag name="FIGURESLIDEID" val="df052b5a-5a0c-4219-8da0-a47274be8ba2"/>
  <p:tag name="SELECTIONIDS" val="2677e9ae-16f0-4ef9-afa4-5679fb60f620"/>
  <p:tag name="TRANSPARENTBACKGROUND" val="true"/>
  <p:tag name="VERSION" val="1768891539614"/>
  <p:tag name="TITLE" val="Fire starting experiment"/>
  <p:tag name="CREATORNAME" val="CEdO CSIRO"/>
  <p:tag name="DATEINSERTED" val="1768891539928"/>
  <p:tag name="DPI" val="300"/>
  <p:tag name="BIOJSON" val="{&quot;id&quot;:&quot;5db4e5e0-8455-458c-b062-7df254aa966e&quot;,&quot;objects&quot;:{&quot;20542593-8633-4549-afbc-dd4dc8643f55&quot;:{&quot;id&quot;:&quot;20542593-8633-4549-afbc-dd4dc8643f55&quot;,&quot;name&quot;:&quot;metal wing nuts (3/4 view)&quot;,&quot;displayName&quot;:&quot;metal wing nuts (3/4 view)&quot;,&quot;type&quot;:&quot;FIGURE_OBJECT&quot;,&quot;relativeTransform&quot;:{&quot;translate&quot;:{&quot;x&quot;:-56.4155614896192,&quot;y&quot;:-129.89748944483355},&quot;rotate&quot;:0,&quot;skewX&quot;:0,&quot;scale&quot;:{&quot;x&quot;:0.6967167713271153,&quot;y&quot;:0.6967167713271153}},&quot;image&quot;:{&quot;url&quot;:&quot;https://core.services.biorender.com/api/uploads/noredirect/696f23fe5136fb301e764c3c/1768891390397_6473bb3a-5aab-4a3e-bffb-a5aa9fc65b73_icon.png&quot;,&quot;isPremium&quot;:false,&quot;isSignedURL&quot;:true,&quot;size&quot;:{&quot;x&quot;:300,&quot;y&quot;:168.3566433566434}},&quot;source&quot;:{&quot;id&quot;:&quot;696f23fe5136fb301e764c3c&quot;,&quot;type&quot;:&quot;UPLOADS&quot;},&quot;isPremium&quot;:false,&quot;parent&quot;:{&quot;type&quot;:&quot;CHILD&quot;,&quot;parentId&quot;:&quot;2677e9ae-16f0-4ef9-afa4-5679fb60f620&quot;,&quot;order&quot;:&quot;5&quot;}},&quot;2677e9ae-16f0-4ef9-afa4-5679fb60f620&quot;:{&quot;type&quot;:&quot;FIGURE_OBJECT&quot;,&quot;id&quot;:&quot;2677e9ae-16f0-4ef9-afa4-5679fb60f620&quot;,&quot;parent&quot;:{&quot;type&quot;:&quot;CHILD&quot;,&quot;parentId&quot;:&quot;df052b5a-5a0c-4219-8da0-a47274be8ba2&quot;,&quot;order&quot;:&quot;8&quot;},&quot;relativeTransform&quot;:{&quot;translate&quot;:{&quot;x&quot;:-292.73746521366945,&quot;y&quot;:156.51339406103142},&quot;rotate&quot;:0,&quot;skewX&quot;:0,&quot;scale&quot;:{&quot;x&quot;:1,&quot;y&quot;:1}}},&quot;c16205d2-1da2-403e-afbe-c89e89412c8d&quot;:{&quot;type&quot;:&quot;FIGURE_OBJECT&quot;,&quot;id&quot;:&quot;c16205d2-1da2-403e-afbe-c89e89412c8d&quot;,&quot;parent&quot;:{&quot;type&quot;:&quot;CROP&quot;,&quot;parentId&quot;:&quot;2677e9ae-16f0-4ef9-afa4-5679fb60f620&quot;,&quot;order&quot;:&quot;5&quot;},&quot;relativeTransform&quot;:{&quot;translate&quot;:{&quot;x&quot;:-19.512240879350212,&quot;y&quot;:-156.51322585305746},&quot;rotate&quot;:0.7135898640922776,&quot;skewX&quot;:1.1050710157041124e-16,&quot;scale&quot;:{&quot;x&quot;:64.14901537926221,&quot;y&quot;:52.67643691834817}},&quot;path&quot;:{&quot;type&quot;:&quot;RECT&quot;,&quot;size&quot;:{&quot;x&quot;:2,&quot;y&quot;:2}},&quot;pathStyles&quot;:[{&quot;type&quot;:&quot;FILL&quot;,&quot;fillStyle&quot;:&quot;#fff&quot;}],&quot;isFrozen&quot;:true},&quot;df052b5a-5a0c-4219-8da0-a47274be8ba2&quot;:{&quot;id&quot;:&quot;df052b5a-5a0c-4219-8da0-a47274be8ba2&quot;,&quot;type&quot;:&quot;FIGURE_OBJECT&quot;,&quot;document&quot;:{&quot;type&quot;:&quot;FIGURE&quot;,&quot;canvasType&quot;:&quot;FIGURE&quot;,&quot;units&quot;:&quot;in&quot;,&quot;aspectRatio&quot;:0},&quot;parent&quot;:{&quot;type&quot;:&quot;DOCUMENT&quot;,&quot;parentId&quot;:&quot;5db4e5e0-8455-458c-b062-7df254aa966e&quot;,&quot;order&quot;:&quot;945&quot;}},&quot;5db4e5e0-8455-458c-b062-7df254aa966e&quot;:{&quot;id&quot;:&quot;5db4e5e0-8455-458c-b062-7df254aa966e&quot;,&quot;type&quot;:&quot;FIGURE_OBJECT&quot;,&quot;document&quot;:{&quot;type&quot;:&quot;DOCUMENT_GROUP&quot;,&quot;canvasType&quot;:&quot;SLIDE&quot;,&quot;units&quot;:&quot;in&quot;}}}}"/>
</p:tagLst>
</file>

<file path=ppt/tags/tag7.xml><?xml version="1.0" encoding="utf-8"?>
<p:tagLst xmlns:a="http://schemas.openxmlformats.org/drawingml/2006/main" xmlns:r="http://schemas.openxmlformats.org/officeDocument/2006/relationships" xmlns:p="http://schemas.openxmlformats.org/presentationml/2006/main">
  <p:tag name="ID" val="6944e99e56a1e99725f661c4"/>
  <p:tag name="FIGURESLIDEID" val="df052b5a-5a0c-4219-8da0-a47274be8ba2"/>
  <p:tag name="SELECTIONIDS" val="df241a1d-fcb1-4fd8-aa44-70845e5cb1ea"/>
  <p:tag name="TRANSPARENTBACKGROUND" val="true"/>
  <p:tag name="VERSION" val="1768891539614"/>
  <p:tag name="TITLE" val="Fire starting experiment"/>
  <p:tag name="CREATORNAME" val="CEdO CSIRO"/>
  <p:tag name="DATEINSERTED" val="1768891539928"/>
  <p:tag name="DPI" val="300"/>
  <p:tag name="BIOJSON" val="{&quot;id&quot;:&quot;5db4e5e0-8455-458c-b062-7df254aa966e&quot;,&quot;objects&quot;:{&quot;df241a1d-fcb1-4fd8-aa44-70845e5cb1ea&quot;:{&quot;id&quot;:&quot;df241a1d-fcb1-4fd8-aa44-70845e5cb1ea&quot;,&quot;name&quot;:&quot;fully threaded hex bolt&quot;,&quot;displayName&quot;:&quot;fully threaded hex bolt&quot;,&quot;type&quot;:&quot;FIGURE_OBJECT&quot;,&quot;relativeTransform&quot;:{&quot;translate&quot;:{&quot;x&quot;:-236.0334991953373,&quot;y&quot;:72.82308409570892},&quot;rotate&quot;:0,&quot;skewX&quot;:0,&quot;scale&quot;:{&quot;x&quot;:0.6731100053644181,&quot;y&quot;:0.6731100053644181}},&quot;image&quot;:{&quot;url&quot;:&quot;https://core.services.biorender.com/api/uploads/noredirect/696f2433522ba84547f9e7cd/1768891443062_e162f983-869a-4fe6-b521-eaa12ce31b05_icon.png&quot;,&quot;isPremium&quot;:false,&quot;isSignedURL&quot;:true,&quot;size&quot;:{&quot;x&quot;:300,&quot;y&quot;:251.43678160919538}},&quot;source&quot;:{&quot;id&quot;:&quot;696f2433522ba84547f9e7cd&quot;,&quot;type&quot;:&quot;UPLOADS&quot;},&quot;isPremium&quot;:false,&quot;parent&quot;:{&quot;type&quot;:&quot;CHILD&quot;,&quot;parentId&quot;:&quot;df052b5a-5a0c-4219-8da0-a47274be8ba2&quot;,&quot;order&quot;:&quot;9&quot;}},&quot;df052b5a-5a0c-4219-8da0-a47274be8ba2&quot;:{&quot;id&quot;:&quot;df052b5a-5a0c-4219-8da0-a47274be8ba2&quot;,&quot;type&quot;:&quot;FIGURE_OBJECT&quot;,&quot;document&quot;:{&quot;type&quot;:&quot;FIGURE&quot;,&quot;canvasType&quot;:&quot;FIGURE&quot;,&quot;units&quot;:&quot;in&quot;,&quot;aspectRatio&quot;:0},&quot;parent&quot;:{&quot;type&quot;:&quot;DOCUMENT&quot;,&quot;parentId&quot;:&quot;5db4e5e0-8455-458c-b062-7df254aa966e&quot;,&quot;order&quot;:&quot;945&quot;}},&quot;5db4e5e0-8455-458c-b062-7df254aa966e&quot;:{&quot;id&quot;:&quot;5db4e5e0-8455-458c-b062-7df254aa966e&quot;,&quot;type&quot;:&quot;FIGURE_OBJECT&quot;,&quot;document&quot;:{&quot;type&quot;:&quot;DOCUMENT_GROUP&quot;,&quot;canvasType&quot;:&quot;SLIDE&quot;,&quot;units&quot;:&quot;in&quot;}}}}"/>
</p:tagLst>
</file>

<file path=ppt/tags/tag8.xml><?xml version="1.0" encoding="utf-8"?>
<p:tagLst xmlns:a="http://schemas.openxmlformats.org/drawingml/2006/main" xmlns:r="http://schemas.openxmlformats.org/officeDocument/2006/relationships" xmlns:p="http://schemas.openxmlformats.org/presentationml/2006/main">
  <p:tag name="ID" val="6944e99e56a1e99725f661c4"/>
  <p:tag name="FIGURESLIDEID" val="3e768022-5050-4753-a989-97e0d97988db"/>
  <p:tag name="SELECTIONIDS" val="64d7cebe-ea9f-42b9-b7b4-1d0f29838e75"/>
  <p:tag name="TRANSPARENTBACKGROUND" val="true"/>
  <p:tag name="VERSION" val="1770175031592"/>
  <p:tag name="TITLE" val="Fire starting experiment"/>
  <p:tag name="CREATORNAME" val="CEdO CSIRO"/>
  <p:tag name="DATEINSERTED" val="1770175032533"/>
  <p:tag name="DPI" val="300"/>
  <p:tag name="BIOJSON" val="{&quot;id&quot;:&quot;5db4e5e0-8455-458c-b062-7df254aa966e&quot;,&quot;objects&quot;:{&quot;64d7cebe-ea9f-42b9-b7b4-1d0f29838e75&quot;:{&quot;id&quot;:&quot;64d7cebe-ea9f-42b9-b7b4-1d0f29838e75&quot;,&quot;name&quot;:&quot;wooden jig with wing bolt on right screw&quot;,&quot;displayName&quot;:&quot;wooden jig with wing bolt on right screw&quot;,&quot;type&quot;:&quot;FIGURE_OBJECT&quot;,&quot;relativeTransform&quot;:{&quot;translate&quot;:{&quot;x&quot;:287.2544510396334,&quot;y&quot;:-54.73111736512743},&quot;scale&quot;:{&quot;x&quot;:1,&quot;y&quot;:1},&quot;rotate&quot;:0,&quot;skewX&quot;:0},&quot;image&quot;:{&quot;url&quot;:&quot;https://core.services.biorender.com/api/uploads/noredirect/6982b9def6b9e1bc04719096/1770174942798_d7a35411-62cc-4464-8434-742bdffd1c9d_icon.png&quot;,&quot;isPremium&quot;:false,&quot;isSignedURL&quot;:true,&quot;size&quot;:{&quot;x&quot;:300,&quot;y&quot;:370.49356223175965}},&quot;source&quot;:{&quot;id&quot;:&quot;6982b9def6b9e1bc04719096&quot;,&quot;type&quot;:&quot;UPLOADS&quot;},&quot;isPremium&quot;:false,&quot;parent&quot;:{&quot;type&quot;:&quot;CHILD&quot;,&quot;parentId&quot;:&quot;3e768022-5050-4753-a989-97e0d97988db&quot;,&quot;order&quot;:&quot;95&quot;}},&quot;3e768022-5050-4753-a989-97e0d97988db&quot;:{&quot;id&quot;:&quot;3e768022-5050-4753-a989-97e0d97988db&quot;,&quot;type&quot;:&quot;FIGURE_OBJECT&quot;,&quot;document&quot;:{&quot;type&quot;:&quot;FIGURE&quot;,&quot;canvasType&quot;:&quot;FIGURE&quot;,&quot;units&quot;:&quot;in&quot;,&quot;aspectRatio&quot;:0},&quot;parent&quot;:{&quot;type&quot;:&quot;DOCUMENT&quot;,&quot;parentId&quot;:&quot;5db4e5e0-8455-458c-b062-7df254aa966e&quot;,&quot;order&quot;:&quot;921&quot;}},&quot;5db4e5e0-8455-458c-b062-7df254aa966e&quot;:{&quot;id&quot;:&quot;5db4e5e0-8455-458c-b062-7df254aa966e&quot;,&quot;type&quot;:&quot;FIGURE_OBJECT&quot;,&quot;document&quot;:{&quot;type&quot;:&quot;DOCUMENT_GROUP&quot;,&quot;canvasType&quot;:&quot;SLIDE&quot;,&quot;units&quot;:&quot;in&quot;}}}}"/>
</p:tagLst>
</file>

<file path=ppt/tags/tag9.xml><?xml version="1.0" encoding="utf-8"?>
<p:tagLst xmlns:a="http://schemas.openxmlformats.org/drawingml/2006/main" xmlns:r="http://schemas.openxmlformats.org/officeDocument/2006/relationships" xmlns:p="http://schemas.openxmlformats.org/presentationml/2006/main">
  <p:tag name="ID" val="6944e99e56a1e99725f661c4"/>
  <p:tag name="FIGURESLIDEID" val="524f67b0-7864-465c-ab01-67cafd8ef5c1"/>
  <p:tag name="SELECTIONIDS" val="da37cfc4-61f8-41dd-90ac-8a5fe0bfa478"/>
  <p:tag name="TRANSPARENTBACKGROUND" val="true"/>
  <p:tag name="VERSION" val="1774416918993"/>
  <p:tag name="TITLE" val="Fire starting experiment"/>
  <p:tag name="CREATORNAME" val="CEdO CSIRO"/>
  <p:tag name="DATEINSERTED" val="1774416919386"/>
  <p:tag name="DPI" val="300"/>
  <p:tag name="BIOJSON" val="{&quot;id&quot;:&quot;5db4e5e0-8455-458c-b062-7df254aa966e&quot;,&quot;objects&quot;:{&quot;da37cfc4-61f8-41dd-90ac-8a5fe0bfa478&quot;:{&quot;id&quot;:&quot;da37cfc4-61f8-41dd-90ac-8a5fe0bfa478&quot;,&quot;name&quot;:&quot;bare hands on dowel with woodworking clamp&quot;,&quot;displayName&quot;:&quot;bare hands on dowel with woodworking clamp&quot;,&quot;type&quot;:&quot;FIGURE_OBJECT&quot;,&quot;relativeTransform&quot;:{&quot;translate&quot;:{&quot;x&quot;:212.20800103296767,&quot;y&quot;:-34.08446420559682},&quot;rotate&quot;:0,&quot;skewX&quot;:0,&quot;scale&quot;:{&quot;x&quot;:1,&quot;y&quot;:1}},&quot;image&quot;:{&quot;url&quot;:&quot;https://core.services.biorender.com/api/uploads/noredirect/69b207b4faa7fb71eb9a3206/1773275060397_460590df-7f2c-42cc-a365-abbe7b188d9e_icon.png&quot;,&quot;isPremium&quot;:false,&quot;isSignedURL&quot;:true,&quot;size&quot;:{&quot;x&quot;:300,&quot;y&quot;:370.22653721682843}},&quot;source&quot;:{&quot;id&quot;:&quot;69b207b4faa7fb71eb9a3206&quot;,&quot;type&quot;:&quot;UPLOADS&quot;},&quot;isPremium&quot;:false,&quot;parent&quot;:{&quot;type&quot;:&quot;CHILD&quot;,&quot;parentId&quot;:&quot;524f67b0-7864-465c-ab01-67cafd8ef5c1&quot;,&quot;order&quot;:&quot;3&quot;}},&quot;524f67b0-7864-465c-ab01-67cafd8ef5c1&quot;:{&quot;id&quot;:&quot;524f67b0-7864-465c-ab01-67cafd8ef5c1&quot;,&quot;type&quot;:&quot;FIGURE_OBJECT&quot;,&quot;document&quot;:{&quot;type&quot;:&quot;FIGURE&quot;,&quot;canvasType&quot;:&quot;FIGURE&quot;,&quot;units&quot;:&quot;in&quot;,&quot;aspectRatio&quot;:0},&quot;parent&quot;:{&quot;type&quot;:&quot;DOCUMENT&quot;,&quot;parentId&quot;:&quot;5db4e5e0-8455-458c-b062-7df254aa966e&quot;,&quot;order&quot;:&quot;935&quot;}},&quot;5db4e5e0-8455-458c-b062-7df254aa966e&quot;:{&quot;id&quot;:&quot;5db4e5e0-8455-458c-b062-7df254aa966e&quot;,&quot;type&quot;:&quot;FIGURE_OBJECT&quot;,&quot;document&quot;:{&quot;type&quot;:&quot;DOCUMENT_GROUP&quot;,&quot;canvasType&quot;:&quot;SLIDE&quot;,&quot;units&quot;:&quot;in&quot;}}}}"/>
</p:tagLst>
</file>

<file path=ppt/theme/theme1.xml><?xml version="1.0" encoding="utf-8"?>
<a:theme xmlns:a="http://schemas.openxmlformats.org/drawingml/2006/main" name="CSIRO vertical">
  <a:themeElements>
    <a:clrScheme name="CSIRO">
      <a:dk1>
        <a:sysClr val="windowText" lastClr="000000"/>
      </a:dk1>
      <a:lt1>
        <a:srgbClr val="FFFFFF"/>
      </a:lt1>
      <a:dk2>
        <a:srgbClr val="000000"/>
      </a:dk2>
      <a:lt2>
        <a:srgbClr val="FFFFFF"/>
      </a:lt2>
      <a:accent1>
        <a:srgbClr val="00A9CE"/>
      </a:accent1>
      <a:accent2>
        <a:srgbClr val="001D34"/>
      </a:accent2>
      <a:accent3>
        <a:srgbClr val="757579"/>
      </a:accent3>
      <a:accent4>
        <a:srgbClr val="1E22AA"/>
      </a:accent4>
      <a:accent5>
        <a:srgbClr val="007377"/>
      </a:accent5>
      <a:accent6>
        <a:srgbClr val="6D2077"/>
      </a:accent6>
      <a:hlink>
        <a:srgbClr val="004B87"/>
      </a:hlink>
      <a:folHlink>
        <a:srgbClr val="007A53"/>
      </a:folHlink>
    </a:clrScheme>
    <a:fontScheme name="CSIRO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ource Studio_Resource Template.pptx" id="{F267E839-BB2B-4AC6-81C3-4F12BD2DB44A}" vid="{6E122103-4ACF-40E4-B2FE-D0DD2CBAE23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SIRO vertical">
  <a:themeElements>
    <a:clrScheme name="CSIRO">
      <a:dk1>
        <a:sysClr val="windowText" lastClr="000000"/>
      </a:dk1>
      <a:lt1>
        <a:srgbClr val="FFFFFF"/>
      </a:lt1>
      <a:dk2>
        <a:srgbClr val="000000"/>
      </a:dk2>
      <a:lt2>
        <a:srgbClr val="FFFFFF"/>
      </a:lt2>
      <a:accent1>
        <a:srgbClr val="00A9CE"/>
      </a:accent1>
      <a:accent2>
        <a:srgbClr val="001D34"/>
      </a:accent2>
      <a:accent3>
        <a:srgbClr val="757579"/>
      </a:accent3>
      <a:accent4>
        <a:srgbClr val="1E22AA"/>
      </a:accent4>
      <a:accent5>
        <a:srgbClr val="007377"/>
      </a:accent5>
      <a:accent6>
        <a:srgbClr val="6D2077"/>
      </a:accent6>
      <a:hlink>
        <a:srgbClr val="004B87"/>
      </a:hlink>
      <a:folHlink>
        <a:srgbClr val="007A53"/>
      </a:folHlink>
    </a:clrScheme>
    <a:fontScheme name="CSIRO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ource Studio_Resource Template.pptx" id="{F267E839-BB2B-4AC6-81C3-4F12BD2DB44A}" vid="{62F32D55-1CB5-4625-BDAC-913A0C46FA4F}"/>
    </a:ext>
  </a:extLst>
</a:theme>
</file>

<file path=ppt/theme/theme4.xml><?xml version="1.0" encoding="utf-8"?>
<a:theme xmlns:a="http://schemas.openxmlformats.org/drawingml/2006/main" name="CSIRO horizontal">
  <a:themeElements>
    <a:clrScheme name="CSIRO">
      <a:dk1>
        <a:sysClr val="windowText" lastClr="000000"/>
      </a:dk1>
      <a:lt1>
        <a:srgbClr val="FFFFFF"/>
      </a:lt1>
      <a:dk2>
        <a:srgbClr val="000000"/>
      </a:dk2>
      <a:lt2>
        <a:srgbClr val="FFFFFF"/>
      </a:lt2>
      <a:accent1>
        <a:srgbClr val="00A9CE"/>
      </a:accent1>
      <a:accent2>
        <a:srgbClr val="001D34"/>
      </a:accent2>
      <a:accent3>
        <a:srgbClr val="757579"/>
      </a:accent3>
      <a:accent4>
        <a:srgbClr val="1E22AA"/>
      </a:accent4>
      <a:accent5>
        <a:srgbClr val="007377"/>
      </a:accent5>
      <a:accent6>
        <a:srgbClr val="6D2077"/>
      </a:accent6>
      <a:hlink>
        <a:srgbClr val="004B87"/>
      </a:hlink>
      <a:folHlink>
        <a:srgbClr val="007A53"/>
      </a:folHlink>
    </a:clrScheme>
    <a:fontScheme name="CSIRO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ource Studio_Resource Template.pptx" id="{F267E839-BB2B-4AC6-81C3-4F12BD2DB44A}" vid="{E6786B8F-9B3F-4A02-AF6F-26E05CF2052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26a8a41-a213-467a-8c09-3fbb4b3f7917">
      <Terms xmlns="http://schemas.microsoft.com/office/infopath/2007/PartnerControls"/>
    </lcf76f155ced4ddcb4097134ff3c332f>
    <TaxCatchAll xmlns="6993143c-7df2-4f33-a7c5-f22d6bc3a032" xsi:nil="true"/>
    <AddedtoDropBox xmlns="826a8a41-a213-467a-8c09-3fbb4b3f7917">false</AddedtoDropBox>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14CFEE8B02904CBDF83913C5AE10F5" ma:contentTypeVersion="14" ma:contentTypeDescription="Create a new document." ma:contentTypeScope="" ma:versionID="164eb7cdbe7d4624e656a220bb1ff04b">
  <xsd:schema xmlns:xsd="http://www.w3.org/2001/XMLSchema" xmlns:xs="http://www.w3.org/2001/XMLSchema" xmlns:p="http://schemas.microsoft.com/office/2006/metadata/properties" xmlns:ns2="826a8a41-a213-467a-8c09-3fbb4b3f7917" xmlns:ns3="6993143c-7df2-4f33-a7c5-f22d6bc3a032" targetNamespace="http://schemas.microsoft.com/office/2006/metadata/properties" ma:root="true" ma:fieldsID="f23b798b8fc8f506f0b3039754aa2010" ns2:_="" ns3:_="">
    <xsd:import namespace="826a8a41-a213-467a-8c09-3fbb4b3f7917"/>
    <xsd:import namespace="6993143c-7df2-4f33-a7c5-f22d6bc3a03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AddedtoDropBox"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6a8a41-a213-467a-8c09-3fbb4b3f79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c9513c6f-d7d3-4bba-9430-ae338114780f"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AddedtoDropBox" ma:index="19" nillable="true" ma:displayName="Added to DropBox" ma:default="0" ma:format="Dropdown" ma:internalName="AddedtoDropBox">
      <xsd:simpleType>
        <xsd:restriction base="dms:Boolea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93143c-7df2-4f33-a7c5-f22d6bc3a032"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28346d87-f63a-4c0c-93ac-16ad16a7e31b}" ma:internalName="TaxCatchAll" ma:showField="CatchAllData" ma:web="6993143c-7df2-4f33-a7c5-f22d6bc3a03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998E3C-39BF-4702-835F-C3C12FB7A6BB}">
  <ds:schemaRefs>
    <ds:schemaRef ds:uri="http://schemas.microsoft.com/sharepoint/v3/contenttype/forms"/>
  </ds:schemaRefs>
</ds:datastoreItem>
</file>

<file path=customXml/itemProps2.xml><?xml version="1.0" encoding="utf-8"?>
<ds:datastoreItem xmlns:ds="http://schemas.openxmlformats.org/officeDocument/2006/customXml" ds:itemID="{C6C66121-BDDD-49A2-8600-C767174A0C12}">
  <ds:schemaRefs>
    <ds:schemaRef ds:uri="17220e71-bc9b-49ae-a09c-d7b9297692ad"/>
    <ds:schemaRef ds:uri="6993143c-7df2-4f33-a7c5-f22d6bc3a032"/>
    <ds:schemaRef ds:uri="81157fbe-d319-4f61-bc86-e9ccc9a5e2b9"/>
    <ds:schemaRef ds:uri="826a8a41-a213-467a-8c09-3fbb4b3f791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73D7B17-92F7-459B-A0A9-FCC984EF05E9}">
  <ds:schemaRefs>
    <ds:schemaRef ds:uri="6993143c-7df2-4f33-a7c5-f22d6bc3a032"/>
    <ds:schemaRef ds:uri="826a8a41-a213-467a-8c09-3fbb4b3f791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Resource Studio_Resource Template</Template>
  <TotalTime>254</TotalTime>
  <Words>1285</Words>
  <Application>Microsoft Office PowerPoint</Application>
  <PresentationFormat>On-screen Show (16:9)</PresentationFormat>
  <Paragraphs>137</Paragraphs>
  <Slides>16</Slides>
  <Notes>13</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16</vt:i4>
      </vt:variant>
    </vt:vector>
  </HeadingPairs>
  <TitlesOfParts>
    <vt:vector size="27" baseType="lpstr">
      <vt:lpstr>Aptos</vt:lpstr>
      <vt:lpstr>Aptos Display</vt:lpstr>
      <vt:lpstr>Arial</vt:lpstr>
      <vt:lpstr>Calibri</vt:lpstr>
      <vt:lpstr>Calibri (MS)</vt:lpstr>
      <vt:lpstr>Calibri (MS) Bold</vt:lpstr>
      <vt:lpstr>Gotham Rounded Medium</vt:lpstr>
      <vt:lpstr>CSIRO vertical</vt:lpstr>
      <vt:lpstr>Custom Design</vt:lpstr>
      <vt:lpstr>1_CSIRO vertical</vt:lpstr>
      <vt:lpstr>CSIRO horizontal</vt:lpstr>
      <vt:lpstr>Fire-starting: experiment</vt:lpstr>
      <vt:lpstr>Lesson objectives</vt:lpstr>
      <vt:lpstr>Safety</vt:lpstr>
      <vt:lpstr>Question</vt:lpstr>
      <vt:lpstr>Making a hypothesis </vt:lpstr>
      <vt:lpstr>Experiment variables </vt:lpstr>
      <vt:lpstr>Independent variable </vt:lpstr>
      <vt:lpstr>Dependent variable</vt:lpstr>
      <vt:lpstr>Controlled variables </vt:lpstr>
      <vt:lpstr>Part A – hand drill Equipment</vt:lpstr>
      <vt:lpstr>Part A – hand drill Method</vt:lpstr>
      <vt:lpstr>Part A – hand drill Method continued</vt:lpstr>
      <vt:lpstr>Part B – Fire Saw Equipment</vt:lpstr>
      <vt:lpstr>Part B – Fire Saw Method</vt:lpstr>
      <vt:lpstr>Part B – Fire Saw Method Continued</vt:lpstr>
      <vt:lpstr>Analyse &amp; reflect</vt:lpstr>
    </vt:vector>
  </TitlesOfParts>
  <Company>CSIRO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ExperimentPPT_(Fire-Starting)</dc:title>
  <dc:creator>Creed, Chloe (Science Connect, Clayton)</dc:creator>
  <cp:lastModifiedBy>Creed, Chloe (Science Connect, Clayton)</cp:lastModifiedBy>
  <cp:revision>3</cp:revision>
  <cp:lastPrinted>2019-07-25T05:14:36Z</cp:lastPrinted>
  <dcterms:created xsi:type="dcterms:W3CDTF">2026-03-10T04:09:48Z</dcterms:created>
  <dcterms:modified xsi:type="dcterms:W3CDTF">2026-04-15T04:30:40Z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ad370f1-5840-4c36-bb65-89acaaf849ca_Enabled">
    <vt:lpwstr>true</vt:lpwstr>
  </property>
  <property fmtid="{D5CDD505-2E9C-101B-9397-08002B2CF9AE}" pid="3" name="MSIP_Label_0ad370f1-5840-4c36-bb65-89acaaf849ca_SetDate">
    <vt:lpwstr>2025-09-03T02:44:33Z</vt:lpwstr>
  </property>
  <property fmtid="{D5CDD505-2E9C-101B-9397-08002B2CF9AE}" pid="4" name="MSIP_Label_0ad370f1-5840-4c36-bb65-89acaaf849ca_Method">
    <vt:lpwstr>Privileged</vt:lpwstr>
  </property>
  <property fmtid="{D5CDD505-2E9C-101B-9397-08002B2CF9AE}" pid="5" name="MSIP_Label_0ad370f1-5840-4c36-bb65-89acaaf849ca_Name">
    <vt:lpwstr>OFFICIAL</vt:lpwstr>
  </property>
  <property fmtid="{D5CDD505-2E9C-101B-9397-08002B2CF9AE}" pid="6" name="MSIP_Label_0ad370f1-5840-4c36-bb65-89acaaf849ca_SiteId">
    <vt:lpwstr>0fe05593-19ac-4f98-adbf-0375fce7f160</vt:lpwstr>
  </property>
  <property fmtid="{D5CDD505-2E9C-101B-9397-08002B2CF9AE}" pid="7" name="MSIP_Label_0ad370f1-5840-4c36-bb65-89acaaf849ca_ActionId">
    <vt:lpwstr>6f35078e-0b6f-43e8-baa5-6aeda862fe7d</vt:lpwstr>
  </property>
  <property fmtid="{D5CDD505-2E9C-101B-9397-08002B2CF9AE}" pid="8" name="MSIP_Label_0ad370f1-5840-4c36-bb65-89acaaf849ca_ContentBits">
    <vt:lpwstr>3</vt:lpwstr>
  </property>
  <property fmtid="{D5CDD505-2E9C-101B-9397-08002B2CF9AE}" pid="9" name="MSIP_Label_0ad370f1-5840-4c36-bb65-89acaaf849ca_Tag">
    <vt:lpwstr>10, 0, 1, 2</vt:lpwstr>
  </property>
  <property fmtid="{D5CDD505-2E9C-101B-9397-08002B2CF9AE}" pid="10" name="ClassificationContentMarkingFooterLocations">
    <vt:lpwstr>CSIRO vertical:8\CSIRO horizontal:8\Data61 vertical:8\Data61 horizontal:8\MNF vertical:8\MNF horizontal:8\Wordmark vertical:9\Wordmark horizontal:8</vt:lpwstr>
  </property>
  <property fmtid="{D5CDD505-2E9C-101B-9397-08002B2CF9AE}" pid="11" name="ClassificationContentMarkingFooterText">
    <vt:lpwstr>OFFICIAL</vt:lpwstr>
  </property>
  <property fmtid="{D5CDD505-2E9C-101B-9397-08002B2CF9AE}" pid="12" name="ClassificationContentMarkingHeaderLocations">
    <vt:lpwstr>CSIRO vertical:7\CSIRO horizontal:7\Data61 vertical:7\Data61 horizontal:7\MNF vertical:7\MNF horizontal:7\Wordmark vertical:8\Wordmark horizontal:7</vt:lpwstr>
  </property>
  <property fmtid="{D5CDD505-2E9C-101B-9397-08002B2CF9AE}" pid="13" name="ClassificationContentMarkingHeaderText">
    <vt:lpwstr>OFFICIAL</vt:lpwstr>
  </property>
  <property fmtid="{D5CDD505-2E9C-101B-9397-08002B2CF9AE}" pid="14" name="ContentTypeId">
    <vt:lpwstr>0x0101008A14CFEE8B02904CBDF83913C5AE10F5</vt:lpwstr>
  </property>
  <property fmtid="{D5CDD505-2E9C-101B-9397-08002B2CF9AE}" pid="15" name="MediaServiceImageTags">
    <vt:lpwstr/>
  </property>
</Properties>
</file>