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8.xml" ContentType="application/vnd.openxmlformats-officedocument.presentationml.notesSlide+xml"/>
  <Override PartName="/ppt/tags/tag14.xml" ContentType="application/vnd.openxmlformats-officedocument.presentationml.tags+xml"/>
  <Override PartName="/ppt/notesSlides/notesSlide9.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notesSlides/notesSlide10.xml" ContentType="application/vnd.openxmlformats-officedocument.presentationml.notesSlide+xml"/>
  <Override PartName="/ppt/tags/tag17.xml" ContentType="application/vnd.openxmlformats-officedocument.presentationml.tags+xml"/>
  <Override PartName="/ppt/notesSlides/notesSlide11.xml" ContentType="application/vnd.openxmlformats-officedocument.presentationml.notesSlide+xml"/>
  <Override PartName="/ppt/tags/tag18.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846" r:id="rId5"/>
    <p:sldMasterId id="2147483824" r:id="rId6"/>
    <p:sldMasterId id="2147483683" r:id="rId7"/>
  </p:sldMasterIdLst>
  <p:notesMasterIdLst>
    <p:notesMasterId r:id="rId25"/>
  </p:notesMasterIdLst>
  <p:handoutMasterIdLst>
    <p:handoutMasterId r:id="rId26"/>
  </p:handoutMasterIdLst>
  <p:sldIdLst>
    <p:sldId id="299" r:id="rId8"/>
    <p:sldId id="257" r:id="rId9"/>
    <p:sldId id="260" r:id="rId10"/>
    <p:sldId id="259" r:id="rId11"/>
    <p:sldId id="18696" r:id="rId12"/>
    <p:sldId id="18697" r:id="rId13"/>
    <p:sldId id="18680" r:id="rId14"/>
    <p:sldId id="18683" r:id="rId15"/>
    <p:sldId id="18684" r:id="rId16"/>
    <p:sldId id="18685" r:id="rId17"/>
    <p:sldId id="18686" r:id="rId18"/>
    <p:sldId id="18687" r:id="rId19"/>
    <p:sldId id="18689" r:id="rId20"/>
    <p:sldId id="18700" r:id="rId21"/>
    <p:sldId id="18698" r:id="rId22"/>
    <p:sldId id="18699" r:id="rId23"/>
    <p:sldId id="18695" r:id="rId24"/>
  </p:sldIdLst>
  <p:sldSz cx="9144000" cy="5143500" type="screen16x9"/>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orient="horz" pos="599">
          <p15:clr>
            <a:srgbClr val="A4A3A4"/>
          </p15:clr>
        </p15:guide>
        <p15:guide id="3" pos="2880">
          <p15:clr>
            <a:srgbClr val="A4A3A4"/>
          </p15:clr>
        </p15:guide>
        <p15:guide id="4" pos="5602" userDrawn="1">
          <p15:clr>
            <a:srgbClr val="A4A3A4"/>
          </p15:clr>
        </p15:guide>
        <p15:guide id="5" pos="158" userDrawn="1">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2E47F00-3C15-C5B9-A117-1612DB575EF9}" name="Lewis, Alex (Science Connect, Clayton)" initials="AL" userId="S::lew187@csiro.au::8ccb8e39-eaf8-46fe-8857-7bd8a42b71f3" providerId="AD"/>
  <p188:author id="{3986805C-6293-27FF-211F-20AA60D6AEE2}" name="Creed, Chloe (Science Connect, Clayton)" initials="CC" userId="S::cre267@csiro.au::1152562a-1195-45b0-b6d3-8f55f19e4105" providerId="AD"/>
  <p188:author id="{54065268-05B9-F67C-E5B1-B19061E820A1}" name="alex.lewis06" initials="al" userId="S::alex.lewis06_gmail.com#ext#@csiroau.onmicrosoft.com::fd297e58-31b7-4dc6-a70e-01106219f8ef" providerId="AD"/>
  <p188:author id="{18A2B8D4-1837-359A-E540-31DF65BC11B6}" name="Ferreira, Clarissa (Science Connect, Westmead)" initials="CF" userId="S::fer236@csiro.au::a5769834-ee18-4e77-91da-6c77ef000961" providerId="AD"/>
  <p188:author id="{4D0171D7-1F26-44BD-4E2C-B5980238269D}" name="Sue, Lorraine (Science Connect, Westmead)" initials="SW" userId="S::sue006@csiro.au::ce5af3e3-cdc1-4304-929b-8b398ef89ca2"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D34"/>
    <a:srgbClr val="004B87"/>
    <a:srgbClr val="757579"/>
    <a:srgbClr val="E87722"/>
    <a:srgbClr val="00A9CE"/>
    <a:srgbClr val="DF1995"/>
    <a:srgbClr val="6D2077"/>
    <a:srgbClr val="71CC98"/>
    <a:srgbClr val="9FAEE5"/>
    <a:srgbClr val="2DCC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69" autoAdjust="0"/>
    <p:restoredTop sz="94669" autoAdjust="0"/>
  </p:normalViewPr>
  <p:slideViewPr>
    <p:cSldViewPr snapToGrid="0">
      <p:cViewPr varScale="1">
        <p:scale>
          <a:sx n="191" d="100"/>
          <a:sy n="191" d="100"/>
        </p:scale>
        <p:origin x="92" y="228"/>
      </p:cViewPr>
      <p:guideLst>
        <p:guide orient="horz" pos="1620"/>
        <p:guide orient="horz" pos="599"/>
        <p:guide pos="2880"/>
        <p:guide pos="5602"/>
        <p:guide pos="158"/>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ieran Hayward" userId="4f9dc7ce-139f-4a1a-a74b-1fd8c0b078a6" providerId="ADAL" clId="{250A8A0B-E779-4258-AC7D-987A30138553}"/>
    <pc:docChg chg="undo custSel modSld">
      <pc:chgData name="Kieran Hayward" userId="4f9dc7ce-139f-4a1a-a74b-1fd8c0b078a6" providerId="ADAL" clId="{250A8A0B-E779-4258-AC7D-987A30138553}" dt="2026-06-26T02:24:08.325" v="893" actId="33553"/>
      <pc:docMkLst>
        <pc:docMk/>
      </pc:docMkLst>
      <pc:sldChg chg="modSp mod">
        <pc:chgData name="Kieran Hayward" userId="4f9dc7ce-139f-4a1a-a74b-1fd8c0b078a6" providerId="ADAL" clId="{250A8A0B-E779-4258-AC7D-987A30138553}" dt="2026-06-26T02:19:09.628" v="817" actId="13244"/>
        <pc:sldMkLst>
          <pc:docMk/>
          <pc:sldMk cId="0" sldId="259"/>
        </pc:sldMkLst>
        <pc:spChg chg="ord">
          <ac:chgData name="Kieran Hayward" userId="4f9dc7ce-139f-4a1a-a74b-1fd8c0b078a6" providerId="ADAL" clId="{250A8A0B-E779-4258-AC7D-987A30138553}" dt="2026-06-26T02:19:09.628" v="817" actId="13244"/>
          <ac:spMkLst>
            <pc:docMk/>
            <pc:sldMk cId="0" sldId="259"/>
            <ac:spMk id="7" creationId="{00000000-0000-0000-0000-000000000000}"/>
          </ac:spMkLst>
        </pc:spChg>
        <pc:picChg chg="mod">
          <ac:chgData name="Kieran Hayward" userId="4f9dc7ce-139f-4a1a-a74b-1fd8c0b078a6" providerId="ADAL" clId="{250A8A0B-E779-4258-AC7D-987A30138553}" dt="2026-06-26T02:07:46.861" v="0" actId="962"/>
          <ac:picMkLst>
            <pc:docMk/>
            <pc:sldMk cId="0" sldId="259"/>
            <ac:picMk id="4" creationId="{A0CC6109-CC96-FE7F-6E1C-DD1BBE2271A2}"/>
          </ac:picMkLst>
        </pc:picChg>
      </pc:sldChg>
      <pc:sldChg chg="modSp mod">
        <pc:chgData name="Kieran Hayward" userId="4f9dc7ce-139f-4a1a-a74b-1fd8c0b078a6" providerId="ADAL" clId="{250A8A0B-E779-4258-AC7D-987A30138553}" dt="2026-06-26T02:23:51.134" v="884" actId="33553"/>
        <pc:sldMkLst>
          <pc:docMk/>
          <pc:sldMk cId="0" sldId="299"/>
        </pc:sldMkLst>
        <pc:spChg chg="mod ord">
          <ac:chgData name="Kieran Hayward" userId="4f9dc7ce-139f-4a1a-a74b-1fd8c0b078a6" providerId="ADAL" clId="{250A8A0B-E779-4258-AC7D-987A30138553}" dt="2026-06-26T02:23:51.134" v="884" actId="33553"/>
          <ac:spMkLst>
            <pc:docMk/>
            <pc:sldMk cId="0" sldId="299"/>
            <ac:spMk id="5" creationId="{F8F414D3-EEBA-254F-7C21-23534FBD9B4C}"/>
          </ac:spMkLst>
        </pc:spChg>
        <pc:picChg chg="ord">
          <ac:chgData name="Kieran Hayward" userId="4f9dc7ce-139f-4a1a-a74b-1fd8c0b078a6" providerId="ADAL" clId="{250A8A0B-E779-4258-AC7D-987A30138553}" dt="2026-06-26T02:18:46.729" v="814" actId="13244"/>
          <ac:picMkLst>
            <pc:docMk/>
            <pc:sldMk cId="0" sldId="299"/>
            <ac:picMk id="8" creationId="{9E88E4CD-F819-F004-9770-8A9935BE554A}"/>
          </ac:picMkLst>
        </pc:picChg>
      </pc:sldChg>
      <pc:sldChg chg="modSp mod">
        <pc:chgData name="Kieran Hayward" userId="4f9dc7ce-139f-4a1a-a74b-1fd8c0b078a6" providerId="ADAL" clId="{250A8A0B-E779-4258-AC7D-987A30138553}" dt="2026-06-26T02:23:54.314" v="885" actId="33553"/>
        <pc:sldMkLst>
          <pc:docMk/>
          <pc:sldMk cId="93392813" sldId="18683"/>
        </pc:sldMkLst>
        <pc:spChg chg="mod ord">
          <ac:chgData name="Kieran Hayward" userId="4f9dc7ce-139f-4a1a-a74b-1fd8c0b078a6" providerId="ADAL" clId="{250A8A0B-E779-4258-AC7D-987A30138553}" dt="2026-06-26T02:23:54.314" v="885" actId="33553"/>
          <ac:spMkLst>
            <pc:docMk/>
            <pc:sldMk cId="93392813" sldId="18683"/>
            <ac:spMk id="2" creationId="{51FD951F-97E9-9D3E-0C8F-A88D08CD3C03}"/>
          </ac:spMkLst>
        </pc:spChg>
      </pc:sldChg>
      <pc:sldChg chg="modSp mod">
        <pc:chgData name="Kieran Hayward" userId="4f9dc7ce-139f-4a1a-a74b-1fd8c0b078a6" providerId="ADAL" clId="{250A8A0B-E779-4258-AC7D-987A30138553}" dt="2026-06-26T02:23:56.342" v="886" actId="33553"/>
        <pc:sldMkLst>
          <pc:docMk/>
          <pc:sldMk cId="4063164140" sldId="18685"/>
        </pc:sldMkLst>
        <pc:spChg chg="mod">
          <ac:chgData name="Kieran Hayward" userId="4f9dc7ce-139f-4a1a-a74b-1fd8c0b078a6" providerId="ADAL" clId="{250A8A0B-E779-4258-AC7D-987A30138553}" dt="2026-06-26T02:23:56.342" v="886" actId="33553"/>
          <ac:spMkLst>
            <pc:docMk/>
            <pc:sldMk cId="4063164140" sldId="18685"/>
            <ac:spMk id="2" creationId="{D2C688E8-53BC-DAD1-9992-45000E73E37F}"/>
          </ac:spMkLst>
        </pc:spChg>
      </pc:sldChg>
      <pc:sldChg chg="modSp mod">
        <pc:chgData name="Kieran Hayward" userId="4f9dc7ce-139f-4a1a-a74b-1fd8c0b078a6" providerId="ADAL" clId="{250A8A0B-E779-4258-AC7D-987A30138553}" dt="2026-06-26T02:23:57.910" v="887" actId="33553"/>
        <pc:sldMkLst>
          <pc:docMk/>
          <pc:sldMk cId="100929064" sldId="18686"/>
        </pc:sldMkLst>
        <pc:spChg chg="mod">
          <ac:chgData name="Kieran Hayward" userId="4f9dc7ce-139f-4a1a-a74b-1fd8c0b078a6" providerId="ADAL" clId="{250A8A0B-E779-4258-AC7D-987A30138553}" dt="2026-06-26T02:23:57.910" v="887" actId="33553"/>
          <ac:spMkLst>
            <pc:docMk/>
            <pc:sldMk cId="100929064" sldId="18686"/>
            <ac:spMk id="2" creationId="{AC38C88E-B6D0-2BD1-F23C-B92EF702F7B2}"/>
          </ac:spMkLst>
        </pc:spChg>
      </pc:sldChg>
      <pc:sldChg chg="modSp mod">
        <pc:chgData name="Kieran Hayward" userId="4f9dc7ce-139f-4a1a-a74b-1fd8c0b078a6" providerId="ADAL" clId="{250A8A0B-E779-4258-AC7D-987A30138553}" dt="2026-06-26T02:23:59.860" v="888" actId="33553"/>
        <pc:sldMkLst>
          <pc:docMk/>
          <pc:sldMk cId="0" sldId="18687"/>
        </pc:sldMkLst>
        <pc:spChg chg="mod ord">
          <ac:chgData name="Kieran Hayward" userId="4f9dc7ce-139f-4a1a-a74b-1fd8c0b078a6" providerId="ADAL" clId="{250A8A0B-E779-4258-AC7D-987A30138553}" dt="2026-06-26T02:23:59.860" v="888" actId="33553"/>
          <ac:spMkLst>
            <pc:docMk/>
            <pc:sldMk cId="0" sldId="18687"/>
            <ac:spMk id="2" creationId="{93B5508C-2A58-9857-E00C-B0C1DE2E7653}"/>
          </ac:spMkLst>
        </pc:spChg>
        <pc:spChg chg="ord">
          <ac:chgData name="Kieran Hayward" userId="4f9dc7ce-139f-4a1a-a74b-1fd8c0b078a6" providerId="ADAL" clId="{250A8A0B-E779-4258-AC7D-987A30138553}" dt="2026-06-26T02:21:23.839" v="859" actId="13244"/>
          <ac:spMkLst>
            <pc:docMk/>
            <pc:sldMk cId="0" sldId="18687"/>
            <ac:spMk id="6" creationId="{747C33A1-5BE3-CD70-6444-DCE101590C82}"/>
          </ac:spMkLst>
        </pc:spChg>
        <pc:spChg chg="ord">
          <ac:chgData name="Kieran Hayward" userId="4f9dc7ce-139f-4a1a-a74b-1fd8c0b078a6" providerId="ADAL" clId="{250A8A0B-E779-4258-AC7D-987A30138553}" dt="2026-06-26T02:20:46.497" v="850" actId="13244"/>
          <ac:spMkLst>
            <pc:docMk/>
            <pc:sldMk cId="0" sldId="18687"/>
            <ac:spMk id="8" creationId="{83E6CD77-9808-A5CA-D4AF-D64B76375CCB}"/>
          </ac:spMkLst>
        </pc:spChg>
        <pc:spChg chg="mod ord">
          <ac:chgData name="Kieran Hayward" userId="4f9dc7ce-139f-4a1a-a74b-1fd8c0b078a6" providerId="ADAL" clId="{250A8A0B-E779-4258-AC7D-987A30138553}" dt="2026-06-26T02:21:19.688" v="858" actId="13244"/>
          <ac:spMkLst>
            <pc:docMk/>
            <pc:sldMk cId="0" sldId="18687"/>
            <ac:spMk id="10" creationId="{B806FED4-2921-A238-2B67-C7C683D892BA}"/>
          </ac:spMkLst>
        </pc:spChg>
        <pc:spChg chg="ord">
          <ac:chgData name="Kieran Hayward" userId="4f9dc7ce-139f-4a1a-a74b-1fd8c0b078a6" providerId="ADAL" clId="{250A8A0B-E779-4258-AC7D-987A30138553}" dt="2026-06-26T02:21:13.898" v="856" actId="13244"/>
          <ac:spMkLst>
            <pc:docMk/>
            <pc:sldMk cId="0" sldId="18687"/>
            <ac:spMk id="12" creationId="{577803AD-B863-A386-8016-CBBDAD0B93A6}"/>
          </ac:spMkLst>
        </pc:spChg>
        <pc:spChg chg="ord">
          <ac:chgData name="Kieran Hayward" userId="4f9dc7ce-139f-4a1a-a74b-1fd8c0b078a6" providerId="ADAL" clId="{250A8A0B-E779-4258-AC7D-987A30138553}" dt="2026-06-26T02:21:29.143" v="860" actId="13244"/>
          <ac:spMkLst>
            <pc:docMk/>
            <pc:sldMk cId="0" sldId="18687"/>
            <ac:spMk id="14" creationId="{27033EE2-30C5-F113-9F29-C7774165CB15}"/>
          </ac:spMkLst>
        </pc:spChg>
        <pc:spChg chg="ord">
          <ac:chgData name="Kieran Hayward" userId="4f9dc7ce-139f-4a1a-a74b-1fd8c0b078a6" providerId="ADAL" clId="{250A8A0B-E779-4258-AC7D-987A30138553}" dt="2026-06-26T02:21:31.629" v="861" actId="13244"/>
          <ac:spMkLst>
            <pc:docMk/>
            <pc:sldMk cId="0" sldId="18687"/>
            <ac:spMk id="18" creationId="{A9F6C074-BAD4-7EDA-B42B-676AA22CBA7D}"/>
          </ac:spMkLst>
        </pc:spChg>
        <pc:spChg chg="mod ord">
          <ac:chgData name="Kieran Hayward" userId="4f9dc7ce-139f-4a1a-a74b-1fd8c0b078a6" providerId="ADAL" clId="{250A8A0B-E779-4258-AC7D-987A30138553}" dt="2026-06-26T02:20:39.944" v="849" actId="13244"/>
          <ac:spMkLst>
            <pc:docMk/>
            <pc:sldMk cId="0" sldId="18687"/>
            <ac:spMk id="66" creationId="{29711B80-3F7E-F23C-1414-C5E738D2484B}"/>
          </ac:spMkLst>
        </pc:spChg>
        <pc:spChg chg="ord">
          <ac:chgData name="Kieran Hayward" userId="4f9dc7ce-139f-4a1a-a74b-1fd8c0b078a6" providerId="ADAL" clId="{250A8A0B-E779-4258-AC7D-987A30138553}" dt="2026-06-26T02:20:54.238" v="851" actId="13244"/>
          <ac:spMkLst>
            <pc:docMk/>
            <pc:sldMk cId="0" sldId="18687"/>
            <ac:spMk id="99" creationId="{239CD4C5-C1E5-C710-D213-93497497A463}"/>
          </ac:spMkLst>
        </pc:spChg>
        <pc:spChg chg="mod ord">
          <ac:chgData name="Kieran Hayward" userId="4f9dc7ce-139f-4a1a-a74b-1fd8c0b078a6" providerId="ADAL" clId="{250A8A0B-E779-4258-AC7D-987A30138553}" dt="2026-06-26T02:21:16.361" v="857" actId="13244"/>
          <ac:spMkLst>
            <pc:docMk/>
            <pc:sldMk cId="0" sldId="18687"/>
            <ac:spMk id="101" creationId="{81A4AACB-C8D1-FAAD-9F55-D26BC7A9CDDD}"/>
          </ac:spMkLst>
        </pc:spChg>
        <pc:picChg chg="mod ord">
          <ac:chgData name="Kieran Hayward" userId="4f9dc7ce-139f-4a1a-a74b-1fd8c0b078a6" providerId="ADAL" clId="{250A8A0B-E779-4258-AC7D-987A30138553}" dt="2026-06-26T02:22:59.650" v="873" actId="13244"/>
          <ac:picMkLst>
            <pc:docMk/>
            <pc:sldMk cId="0" sldId="18687"/>
            <ac:picMk id="5" creationId="{53C2E42F-8F0C-E03E-2480-5C6F38325C1B}"/>
          </ac:picMkLst>
        </pc:picChg>
        <pc:picChg chg="mod ord">
          <ac:chgData name="Kieran Hayward" userId="4f9dc7ce-139f-4a1a-a74b-1fd8c0b078a6" providerId="ADAL" clId="{250A8A0B-E779-4258-AC7D-987A30138553}" dt="2026-06-26T02:22:46.384" v="871" actId="13244"/>
          <ac:picMkLst>
            <pc:docMk/>
            <pc:sldMk cId="0" sldId="18687"/>
            <ac:picMk id="20" creationId="{6D605B34-D875-8CA9-E2EC-AFD24D9157D7}"/>
          </ac:picMkLst>
        </pc:picChg>
        <pc:picChg chg="mod">
          <ac:chgData name="Kieran Hayward" userId="4f9dc7ce-139f-4a1a-a74b-1fd8c0b078a6" providerId="ADAL" clId="{250A8A0B-E779-4258-AC7D-987A30138553}" dt="2026-06-26T02:15:46.651" v="41" actId="962"/>
          <ac:picMkLst>
            <pc:docMk/>
            <pc:sldMk cId="0" sldId="18687"/>
            <ac:picMk id="22" creationId="{C94B1AC5-B820-43E8-06D2-39BCC57274E3}"/>
          </ac:picMkLst>
        </pc:picChg>
        <pc:picChg chg="mod">
          <ac:chgData name="Kieran Hayward" userId="4f9dc7ce-139f-4a1a-a74b-1fd8c0b078a6" providerId="ADAL" clId="{250A8A0B-E779-4258-AC7D-987A30138553}" dt="2026-06-26T02:15:48.204" v="42" actId="962"/>
          <ac:picMkLst>
            <pc:docMk/>
            <pc:sldMk cId="0" sldId="18687"/>
            <ac:picMk id="24" creationId="{1E79C424-8D14-F2DD-5973-CBC67F0D89C6}"/>
          </ac:picMkLst>
        </pc:picChg>
        <pc:picChg chg="mod ord">
          <ac:chgData name="Kieran Hayward" userId="4f9dc7ce-139f-4a1a-a74b-1fd8c0b078a6" providerId="ADAL" clId="{250A8A0B-E779-4258-AC7D-987A30138553}" dt="2026-06-26T02:22:51.854" v="872" actId="13244"/>
          <ac:picMkLst>
            <pc:docMk/>
            <pc:sldMk cId="0" sldId="18687"/>
            <ac:picMk id="28" creationId="{C1AF0141-5571-5FE0-F7B9-E2B80FFC7712}"/>
          </ac:picMkLst>
        </pc:picChg>
        <pc:picChg chg="mod ord">
          <ac:chgData name="Kieran Hayward" userId="4f9dc7ce-139f-4a1a-a74b-1fd8c0b078a6" providerId="ADAL" clId="{250A8A0B-E779-4258-AC7D-987A30138553}" dt="2026-06-26T02:23:04.157" v="875" actId="13244"/>
          <ac:picMkLst>
            <pc:docMk/>
            <pc:sldMk cId="0" sldId="18687"/>
            <ac:picMk id="30" creationId="{D298B9A8-2DBC-1B44-5581-14D381B54C14}"/>
          </ac:picMkLst>
        </pc:picChg>
        <pc:picChg chg="mod ord">
          <ac:chgData name="Kieran Hayward" userId="4f9dc7ce-139f-4a1a-a74b-1fd8c0b078a6" providerId="ADAL" clId="{250A8A0B-E779-4258-AC7D-987A30138553}" dt="2026-06-26T02:21:41.065" v="862" actId="13244"/>
          <ac:picMkLst>
            <pc:docMk/>
            <pc:sldMk cId="0" sldId="18687"/>
            <ac:picMk id="32" creationId="{9DC053AE-85B5-478D-605E-B1C70856187F}"/>
          </ac:picMkLst>
        </pc:picChg>
        <pc:picChg chg="mod ord">
          <ac:chgData name="Kieran Hayward" userId="4f9dc7ce-139f-4a1a-a74b-1fd8c0b078a6" providerId="ADAL" clId="{250A8A0B-E779-4258-AC7D-987A30138553}" dt="2026-06-26T02:21:55.592" v="863" actId="13244"/>
          <ac:picMkLst>
            <pc:docMk/>
            <pc:sldMk cId="0" sldId="18687"/>
            <ac:picMk id="34" creationId="{84353EA6-5A52-B8F3-F58B-4A4C2C392467}"/>
          </ac:picMkLst>
        </pc:picChg>
        <pc:picChg chg="mod ord">
          <ac:chgData name="Kieran Hayward" userId="4f9dc7ce-139f-4a1a-a74b-1fd8c0b078a6" providerId="ADAL" clId="{250A8A0B-E779-4258-AC7D-987A30138553}" dt="2026-06-26T02:22:05.911" v="865" actId="13244"/>
          <ac:picMkLst>
            <pc:docMk/>
            <pc:sldMk cId="0" sldId="18687"/>
            <ac:picMk id="36" creationId="{C0926322-01C9-AFAD-7B02-CFFA67EE4ADD}"/>
          </ac:picMkLst>
        </pc:picChg>
        <pc:picChg chg="mod ord">
          <ac:chgData name="Kieran Hayward" userId="4f9dc7ce-139f-4a1a-a74b-1fd8c0b078a6" providerId="ADAL" clId="{250A8A0B-E779-4258-AC7D-987A30138553}" dt="2026-06-26T02:22:19.577" v="866" actId="13244"/>
          <ac:picMkLst>
            <pc:docMk/>
            <pc:sldMk cId="0" sldId="18687"/>
            <ac:picMk id="38" creationId="{41C476F4-ADBC-25C1-628A-CCD34CB01498}"/>
          </ac:picMkLst>
        </pc:picChg>
        <pc:picChg chg="mod">
          <ac:chgData name="Kieran Hayward" userId="4f9dc7ce-139f-4a1a-a74b-1fd8c0b078a6" providerId="ADAL" clId="{250A8A0B-E779-4258-AC7D-987A30138553}" dt="2026-06-26T02:15:50.380" v="43" actId="962"/>
          <ac:picMkLst>
            <pc:docMk/>
            <pc:sldMk cId="0" sldId="18687"/>
            <ac:picMk id="42" creationId="{50BA038C-D0EF-E668-2751-35D3005DABBF}"/>
          </ac:picMkLst>
        </pc:picChg>
        <pc:picChg chg="mod ord">
          <ac:chgData name="Kieran Hayward" userId="4f9dc7ce-139f-4a1a-a74b-1fd8c0b078a6" providerId="ADAL" clId="{250A8A0B-E779-4258-AC7D-987A30138553}" dt="2026-06-26T02:22:44.063" v="870" actId="13244"/>
          <ac:picMkLst>
            <pc:docMk/>
            <pc:sldMk cId="0" sldId="18687"/>
            <ac:picMk id="44" creationId="{B5397B52-E3FA-6555-5BAE-0506E3D83B27}"/>
          </ac:picMkLst>
        </pc:picChg>
        <pc:picChg chg="mod ord">
          <ac:chgData name="Kieran Hayward" userId="4f9dc7ce-139f-4a1a-a74b-1fd8c0b078a6" providerId="ADAL" clId="{250A8A0B-E779-4258-AC7D-987A30138553}" dt="2026-06-26T02:22:32.886" v="868" actId="13244"/>
          <ac:picMkLst>
            <pc:docMk/>
            <pc:sldMk cId="0" sldId="18687"/>
            <ac:picMk id="46" creationId="{1F716EEA-39D5-7A40-CB34-C487D4A227D3}"/>
          </ac:picMkLst>
        </pc:picChg>
      </pc:sldChg>
      <pc:sldChg chg="modSp mod">
        <pc:chgData name="Kieran Hayward" userId="4f9dc7ce-139f-4a1a-a74b-1fd8c0b078a6" providerId="ADAL" clId="{250A8A0B-E779-4258-AC7D-987A30138553}" dt="2026-06-26T02:24:01.179" v="889" actId="33553"/>
        <pc:sldMkLst>
          <pc:docMk/>
          <pc:sldMk cId="3755716969" sldId="18689"/>
        </pc:sldMkLst>
        <pc:spChg chg="mod ord">
          <ac:chgData name="Kieran Hayward" userId="4f9dc7ce-139f-4a1a-a74b-1fd8c0b078a6" providerId="ADAL" clId="{250A8A0B-E779-4258-AC7D-987A30138553}" dt="2026-06-26T02:24:01.179" v="889" actId="33553"/>
          <ac:spMkLst>
            <pc:docMk/>
            <pc:sldMk cId="3755716969" sldId="18689"/>
            <ac:spMk id="2" creationId="{A50461C0-1550-2492-49D6-5BCEFEB36D88}"/>
          </ac:spMkLst>
        </pc:spChg>
        <pc:picChg chg="mod">
          <ac:chgData name="Kieran Hayward" userId="4f9dc7ce-139f-4a1a-a74b-1fd8c0b078a6" providerId="ADAL" clId="{250A8A0B-E779-4258-AC7D-987A30138553}" dt="2026-06-26T02:16:26.893" v="164" actId="962"/>
          <ac:picMkLst>
            <pc:docMk/>
            <pc:sldMk cId="3755716969" sldId="18689"/>
            <ac:picMk id="9" creationId="{97B04627-8B1B-ABE8-5484-FE86D0B42B43}"/>
          </ac:picMkLst>
        </pc:picChg>
      </pc:sldChg>
      <pc:sldChg chg="modSp mod">
        <pc:chgData name="Kieran Hayward" userId="4f9dc7ce-139f-4a1a-a74b-1fd8c0b078a6" providerId="ADAL" clId="{250A8A0B-E779-4258-AC7D-987A30138553}" dt="2026-06-26T02:24:08.325" v="893" actId="33553"/>
        <pc:sldMkLst>
          <pc:docMk/>
          <pc:sldMk cId="3768266632" sldId="18695"/>
        </pc:sldMkLst>
        <pc:spChg chg="mod ord">
          <ac:chgData name="Kieran Hayward" userId="4f9dc7ce-139f-4a1a-a74b-1fd8c0b078a6" providerId="ADAL" clId="{250A8A0B-E779-4258-AC7D-987A30138553}" dt="2026-06-26T02:24:08.325" v="893" actId="33553"/>
          <ac:spMkLst>
            <pc:docMk/>
            <pc:sldMk cId="3768266632" sldId="18695"/>
            <ac:spMk id="2" creationId="{69F0E64C-51BF-2953-1B18-D79CAAA2C449}"/>
          </ac:spMkLst>
        </pc:spChg>
        <pc:spChg chg="ord">
          <ac:chgData name="Kieran Hayward" userId="4f9dc7ce-139f-4a1a-a74b-1fd8c0b078a6" providerId="ADAL" clId="{250A8A0B-E779-4258-AC7D-987A30138553}" dt="2026-06-26T02:23:43.439" v="883" actId="13244"/>
          <ac:spMkLst>
            <pc:docMk/>
            <pc:sldMk cId="3768266632" sldId="18695"/>
            <ac:spMk id="3" creationId="{056894C4-C8CD-5E6E-E6FB-C05A8272AFB6}"/>
          </ac:spMkLst>
        </pc:spChg>
      </pc:sldChg>
      <pc:sldChg chg="modSp mod">
        <pc:chgData name="Kieran Hayward" userId="4f9dc7ce-139f-4a1a-a74b-1fd8c0b078a6" providerId="ADAL" clId="{250A8A0B-E779-4258-AC7D-987A30138553}" dt="2026-06-26T02:11:33.654" v="2" actId="962"/>
        <pc:sldMkLst>
          <pc:docMk/>
          <pc:sldMk cId="2459514724" sldId="18696"/>
        </pc:sldMkLst>
        <pc:picChg chg="mod">
          <ac:chgData name="Kieran Hayward" userId="4f9dc7ce-139f-4a1a-a74b-1fd8c0b078a6" providerId="ADAL" clId="{250A8A0B-E779-4258-AC7D-987A30138553}" dt="2026-06-26T02:11:33.654" v="2" actId="962"/>
          <ac:picMkLst>
            <pc:docMk/>
            <pc:sldMk cId="2459514724" sldId="18696"/>
            <ac:picMk id="3" creationId="{D5981367-D653-CE55-85EE-E4F0E17ED787}"/>
          </ac:picMkLst>
        </pc:picChg>
      </pc:sldChg>
      <pc:sldChg chg="modSp mod">
        <pc:chgData name="Kieran Hayward" userId="4f9dc7ce-139f-4a1a-a74b-1fd8c0b078a6" providerId="ADAL" clId="{250A8A0B-E779-4258-AC7D-987A30138553}" dt="2026-06-26T02:19:24.004" v="820" actId="13244"/>
        <pc:sldMkLst>
          <pc:docMk/>
          <pc:sldMk cId="888532690" sldId="18697"/>
        </pc:sldMkLst>
        <pc:spChg chg="ord">
          <ac:chgData name="Kieran Hayward" userId="4f9dc7ce-139f-4a1a-a74b-1fd8c0b078a6" providerId="ADAL" clId="{250A8A0B-E779-4258-AC7D-987A30138553}" dt="2026-06-26T02:19:24.004" v="820" actId="13244"/>
          <ac:spMkLst>
            <pc:docMk/>
            <pc:sldMk cId="888532690" sldId="18697"/>
            <ac:spMk id="2" creationId="{D881EC61-DF71-9390-0F0B-F16CCD1A6BB8}"/>
          </ac:spMkLst>
        </pc:spChg>
        <pc:picChg chg="mod">
          <ac:chgData name="Kieran Hayward" userId="4f9dc7ce-139f-4a1a-a74b-1fd8c0b078a6" providerId="ADAL" clId="{250A8A0B-E779-4258-AC7D-987A30138553}" dt="2026-06-26T02:19:20.761" v="818" actId="962"/>
          <ac:picMkLst>
            <pc:docMk/>
            <pc:sldMk cId="888532690" sldId="18697"/>
            <ac:picMk id="7" creationId="{DE473309-8453-F159-64E9-DC1E9B8132F9}"/>
          </ac:picMkLst>
        </pc:picChg>
      </pc:sldChg>
      <pc:sldChg chg="modSp mod">
        <pc:chgData name="Kieran Hayward" userId="4f9dc7ce-139f-4a1a-a74b-1fd8c0b078a6" providerId="ADAL" clId="{250A8A0B-E779-4258-AC7D-987A30138553}" dt="2026-06-26T02:24:04.113" v="891" actId="33553"/>
        <pc:sldMkLst>
          <pc:docMk/>
          <pc:sldMk cId="2370662205" sldId="18698"/>
        </pc:sldMkLst>
        <pc:spChg chg="mod ord">
          <ac:chgData name="Kieran Hayward" userId="4f9dc7ce-139f-4a1a-a74b-1fd8c0b078a6" providerId="ADAL" clId="{250A8A0B-E779-4258-AC7D-987A30138553}" dt="2026-06-26T02:24:04.113" v="891" actId="33553"/>
          <ac:spMkLst>
            <pc:docMk/>
            <pc:sldMk cId="2370662205" sldId="18698"/>
            <ac:spMk id="2" creationId="{062D6647-E97E-F17D-ECC6-F892E9C1AE73}"/>
          </ac:spMkLst>
        </pc:spChg>
        <pc:spChg chg="ord">
          <ac:chgData name="Kieran Hayward" userId="4f9dc7ce-139f-4a1a-a74b-1fd8c0b078a6" providerId="ADAL" clId="{250A8A0B-E779-4258-AC7D-987A30138553}" dt="2026-06-26T02:23:31.638" v="880" actId="13244"/>
          <ac:spMkLst>
            <pc:docMk/>
            <pc:sldMk cId="2370662205" sldId="18698"/>
            <ac:spMk id="66" creationId="{B25AB379-B7BA-82D8-47B5-263F161D17D4}"/>
          </ac:spMkLst>
        </pc:spChg>
        <pc:picChg chg="mod">
          <ac:chgData name="Kieran Hayward" userId="4f9dc7ce-139f-4a1a-a74b-1fd8c0b078a6" providerId="ADAL" clId="{250A8A0B-E779-4258-AC7D-987A30138553}" dt="2026-06-26T02:18:03.672" v="721" actId="962"/>
          <ac:picMkLst>
            <pc:docMk/>
            <pc:sldMk cId="2370662205" sldId="18698"/>
            <ac:picMk id="5" creationId="{22FEBB06-4ABE-CAD7-15C8-D561F9B47B21}"/>
          </ac:picMkLst>
        </pc:picChg>
      </pc:sldChg>
      <pc:sldChg chg="modSp mod">
        <pc:chgData name="Kieran Hayward" userId="4f9dc7ce-139f-4a1a-a74b-1fd8c0b078a6" providerId="ADAL" clId="{250A8A0B-E779-4258-AC7D-987A30138553}" dt="2026-06-26T02:24:06.347" v="892" actId="33553"/>
        <pc:sldMkLst>
          <pc:docMk/>
          <pc:sldMk cId="3541072611" sldId="18699"/>
        </pc:sldMkLst>
        <pc:spChg chg="mod ord">
          <ac:chgData name="Kieran Hayward" userId="4f9dc7ce-139f-4a1a-a74b-1fd8c0b078a6" providerId="ADAL" clId="{250A8A0B-E779-4258-AC7D-987A30138553}" dt="2026-06-26T02:24:06.347" v="892" actId="33553"/>
          <ac:spMkLst>
            <pc:docMk/>
            <pc:sldMk cId="3541072611" sldId="18699"/>
            <ac:spMk id="2" creationId="{7AA81F5F-05FB-52CD-190E-E5E3DBE20E0A}"/>
          </ac:spMkLst>
        </pc:spChg>
        <pc:picChg chg="mod">
          <ac:chgData name="Kieran Hayward" userId="4f9dc7ce-139f-4a1a-a74b-1fd8c0b078a6" providerId="ADAL" clId="{250A8A0B-E779-4258-AC7D-987A30138553}" dt="2026-06-26T02:18:29" v="811" actId="962"/>
          <ac:picMkLst>
            <pc:docMk/>
            <pc:sldMk cId="3541072611" sldId="18699"/>
            <ac:picMk id="4" creationId="{BC98EAFE-469F-4A77-7E8D-205310B0EB9D}"/>
          </ac:picMkLst>
        </pc:picChg>
      </pc:sldChg>
      <pc:sldChg chg="modSp mod">
        <pc:chgData name="Kieran Hayward" userId="4f9dc7ce-139f-4a1a-a74b-1fd8c0b078a6" providerId="ADAL" clId="{250A8A0B-E779-4258-AC7D-987A30138553}" dt="2026-06-26T02:24:02.546" v="890" actId="33553"/>
        <pc:sldMkLst>
          <pc:docMk/>
          <pc:sldMk cId="2352736400" sldId="18700"/>
        </pc:sldMkLst>
        <pc:spChg chg="mod ord">
          <ac:chgData name="Kieran Hayward" userId="4f9dc7ce-139f-4a1a-a74b-1fd8c0b078a6" providerId="ADAL" clId="{250A8A0B-E779-4258-AC7D-987A30138553}" dt="2026-06-26T02:24:02.546" v="890" actId="33553"/>
          <ac:spMkLst>
            <pc:docMk/>
            <pc:sldMk cId="2352736400" sldId="18700"/>
            <ac:spMk id="2" creationId="{191FAEE7-CDEB-0D53-712C-5AD0A1F88503}"/>
          </ac:spMkLst>
        </pc:spChg>
        <pc:picChg chg="mod">
          <ac:chgData name="Kieran Hayward" userId="4f9dc7ce-139f-4a1a-a74b-1fd8c0b078a6" providerId="ADAL" clId="{250A8A0B-E779-4258-AC7D-987A30138553}" dt="2026-06-26T02:16:53.049" v="294" actId="962"/>
          <ac:picMkLst>
            <pc:docMk/>
            <pc:sldMk cId="2352736400" sldId="18700"/>
            <ac:picMk id="5" creationId="{508188E1-52A7-8170-3FDE-FCB770C1ED6D}"/>
          </ac:picMkLst>
        </pc:picChg>
        <pc:picChg chg="mod">
          <ac:chgData name="Kieran Hayward" userId="4f9dc7ce-139f-4a1a-a74b-1fd8c0b078a6" providerId="ADAL" clId="{250A8A0B-E779-4258-AC7D-987A30138553}" dt="2026-06-26T02:17:14.548" v="397" actId="962"/>
          <ac:picMkLst>
            <pc:docMk/>
            <pc:sldMk cId="2352736400" sldId="18700"/>
            <ac:picMk id="8" creationId="{97FA9CE6-259A-FA1B-4C34-265EE3DB23A3}"/>
          </ac:picMkLst>
        </pc:picChg>
        <pc:cxnChg chg="mod ord">
          <ac:chgData name="Kieran Hayward" userId="4f9dc7ce-139f-4a1a-a74b-1fd8c0b078a6" providerId="ADAL" clId="{250A8A0B-E779-4258-AC7D-987A30138553}" dt="2026-06-26T02:23:21.927" v="878" actId="13244"/>
          <ac:cxnSpMkLst>
            <pc:docMk/>
            <pc:sldMk cId="2352736400" sldId="18700"/>
            <ac:cxnSpMk id="10" creationId="{E8A5CB39-E8F5-AEBB-5F4D-7F3715B1C06B}"/>
          </ac:cxnSpMkLst>
        </pc:cxn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BBFA697C-5849-4DDF-A6C8-08E6893940F4}" type="datetimeFigureOut">
              <a:rPr lang="en-AU" smtClean="0"/>
              <a:pPr/>
              <a:t>26/06/2026</a:t>
            </a:fld>
            <a:endParaRPr lang="en-AU"/>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BFD014AF-979A-46D9-9B43-4C67319580DA}" type="slidenum">
              <a:rPr lang="en-AU" smtClean="0"/>
              <a:pPr/>
              <a:t>‹#›</a:t>
            </a:fld>
            <a:endParaRPr lang="en-AU"/>
          </a:p>
        </p:txBody>
      </p:sp>
    </p:spTree>
    <p:extLst>
      <p:ext uri="{BB962C8B-B14F-4D97-AF65-F5344CB8AC3E}">
        <p14:creationId xmlns:p14="http://schemas.microsoft.com/office/powerpoint/2010/main" val="25144417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00992BC2-9435-4D31-AEB3-5D5877AD6447}" type="datetimeFigureOut">
              <a:rPr lang="en-AU" smtClean="0"/>
              <a:pPr/>
              <a:t>26/06/2026</a:t>
            </a:fld>
            <a:endParaRPr lang="en-AU"/>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9A496215-5E4C-414D-A8DB-C38AA7CF7C2A}" type="slidenum">
              <a:rPr lang="en-AU" smtClean="0"/>
              <a:pPr/>
              <a:t>‹#›</a:t>
            </a:fld>
            <a:endParaRPr lang="en-AU"/>
          </a:p>
        </p:txBody>
      </p:sp>
    </p:spTree>
    <p:extLst>
      <p:ext uri="{BB962C8B-B14F-4D97-AF65-F5344CB8AC3E}">
        <p14:creationId xmlns:p14="http://schemas.microsoft.com/office/powerpoint/2010/main" val="42031835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a:p>
        </p:txBody>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154123AC-5EDE-453E-B88D-6DD614B01266}" type="slidenum">
              <a:rPr lang="en-AU" smtClean="0"/>
              <a:t>1</a:t>
            </a:fld>
            <a:endParaRPr lang="en-AU"/>
          </a:p>
        </p:txBody>
      </p:sp>
    </p:spTree>
    <p:extLst>
      <p:ext uri="{BB962C8B-B14F-4D97-AF65-F5344CB8AC3E}">
        <p14:creationId xmlns:p14="http://schemas.microsoft.com/office/powerpoint/2010/main" val="3250336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3D1EC2-5EA7-30A8-9865-C1F7152149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EBAEAE-29AA-7675-05EC-44DAA60CD9C5}"/>
              </a:ext>
            </a:extLst>
          </p:cNvPr>
          <p:cNvSpPr>
            <a:spLocks noGrp="1" noRot="1" noChangeAspect="1"/>
          </p:cNvSpPr>
          <p:nvPr>
            <p:ph type="sldImg"/>
          </p:nvPr>
        </p:nvSpPr>
        <p:spPr/>
        <p:txBody>
          <a:bodyPr/>
          <a:lstStyle/>
          <a:p>
            <a:endParaRPr lang="en-AU"/>
          </a:p>
        </p:txBody>
      </p:sp>
      <p:sp>
        <p:nvSpPr>
          <p:cNvPr id="3" name="Notes Placeholder 2">
            <a:extLst>
              <a:ext uri="{FF2B5EF4-FFF2-40B4-BE49-F238E27FC236}">
                <a16:creationId xmlns:a16="http://schemas.microsoft.com/office/drawing/2014/main" id="{9B5EF335-13EA-8F09-53E7-94F0578C9420}"/>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AC6CFE03-4F67-CE0D-7BEC-0E566A8EF19A}"/>
              </a:ext>
            </a:extLst>
          </p:cNvPr>
          <p:cNvSpPr>
            <a:spLocks noGrp="1"/>
          </p:cNvSpPr>
          <p:nvPr>
            <p:ph type="sldNum" sz="quarter" idx="5"/>
          </p:nvPr>
        </p:nvSpPr>
        <p:spPr/>
        <p:txBody>
          <a:bodyPr/>
          <a:lstStyle/>
          <a:p>
            <a:fld id="{372D7EB8-B151-4A16-80C8-84479552BFBA}" type="slidenum">
              <a:rPr lang="en-AU" smtClean="0"/>
              <a:t>14</a:t>
            </a:fld>
            <a:endParaRPr lang="en-AU"/>
          </a:p>
        </p:txBody>
      </p:sp>
    </p:spTree>
    <p:extLst>
      <p:ext uri="{BB962C8B-B14F-4D97-AF65-F5344CB8AC3E}">
        <p14:creationId xmlns:p14="http://schemas.microsoft.com/office/powerpoint/2010/main" val="8314730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2AF787-D134-C63E-0380-DAB383E164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486E79-DC65-30DF-D597-FB85DE254A39}"/>
              </a:ext>
            </a:extLst>
          </p:cNvPr>
          <p:cNvSpPr>
            <a:spLocks noGrp="1" noRot="1" noChangeAspect="1"/>
          </p:cNvSpPr>
          <p:nvPr>
            <p:ph type="sldImg"/>
          </p:nvPr>
        </p:nvSpPr>
        <p:spPr/>
        <p:txBody>
          <a:bodyPr/>
          <a:lstStyle/>
          <a:p>
            <a:endParaRPr lang="en-AU"/>
          </a:p>
        </p:txBody>
      </p:sp>
      <p:sp>
        <p:nvSpPr>
          <p:cNvPr id="3" name="Notes Placeholder 2">
            <a:extLst>
              <a:ext uri="{FF2B5EF4-FFF2-40B4-BE49-F238E27FC236}">
                <a16:creationId xmlns:a16="http://schemas.microsoft.com/office/drawing/2014/main" id="{77F47BC4-C4D6-926A-2EBC-3A7EB8F7B78A}"/>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BA3A1DFA-4740-6309-69B1-A6015E79F5BF}"/>
              </a:ext>
            </a:extLst>
          </p:cNvPr>
          <p:cNvSpPr>
            <a:spLocks noGrp="1"/>
          </p:cNvSpPr>
          <p:nvPr>
            <p:ph type="sldNum" sz="quarter" idx="5"/>
          </p:nvPr>
        </p:nvSpPr>
        <p:spPr/>
        <p:txBody>
          <a:bodyPr/>
          <a:lstStyle/>
          <a:p>
            <a:fld id="{372D7EB8-B151-4A16-80C8-84479552BFBA}" type="slidenum">
              <a:rPr lang="en-AU" smtClean="0"/>
              <a:t>15</a:t>
            </a:fld>
            <a:endParaRPr lang="en-AU"/>
          </a:p>
        </p:txBody>
      </p:sp>
    </p:spTree>
    <p:extLst>
      <p:ext uri="{BB962C8B-B14F-4D97-AF65-F5344CB8AC3E}">
        <p14:creationId xmlns:p14="http://schemas.microsoft.com/office/powerpoint/2010/main" val="22118510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B32E7F-869B-F655-585B-CD3244875F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AD3B67-74C3-310E-80D1-E70F6A8552B3}"/>
              </a:ext>
            </a:extLst>
          </p:cNvPr>
          <p:cNvSpPr>
            <a:spLocks noGrp="1" noRot="1" noChangeAspect="1"/>
          </p:cNvSpPr>
          <p:nvPr>
            <p:ph type="sldImg"/>
          </p:nvPr>
        </p:nvSpPr>
        <p:spPr/>
        <p:txBody>
          <a:bodyPr/>
          <a:lstStyle/>
          <a:p>
            <a:endParaRPr lang="en-AU"/>
          </a:p>
        </p:txBody>
      </p:sp>
      <p:sp>
        <p:nvSpPr>
          <p:cNvPr id="3" name="Notes Placeholder 2">
            <a:extLst>
              <a:ext uri="{FF2B5EF4-FFF2-40B4-BE49-F238E27FC236}">
                <a16:creationId xmlns:a16="http://schemas.microsoft.com/office/drawing/2014/main" id="{B6719311-9BBA-FAFA-F587-13851891F9BE}"/>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095A5D50-0742-9DC6-AED8-17FB88BED5E5}"/>
              </a:ext>
            </a:extLst>
          </p:cNvPr>
          <p:cNvSpPr>
            <a:spLocks noGrp="1"/>
          </p:cNvSpPr>
          <p:nvPr>
            <p:ph type="sldNum" sz="quarter" idx="5"/>
          </p:nvPr>
        </p:nvSpPr>
        <p:spPr/>
        <p:txBody>
          <a:bodyPr/>
          <a:lstStyle/>
          <a:p>
            <a:fld id="{372D7EB8-B151-4A16-80C8-84479552BFBA}" type="slidenum">
              <a:rPr lang="en-AU" smtClean="0"/>
              <a:t>16</a:t>
            </a:fld>
            <a:endParaRPr lang="en-AU"/>
          </a:p>
        </p:txBody>
      </p:sp>
    </p:spTree>
    <p:extLst>
      <p:ext uri="{BB962C8B-B14F-4D97-AF65-F5344CB8AC3E}">
        <p14:creationId xmlns:p14="http://schemas.microsoft.com/office/powerpoint/2010/main" val="3732034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3C9024-2C3F-621C-0107-CD710F7F73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9A6B71-8193-E30F-DCBA-78918B051D96}"/>
              </a:ext>
            </a:extLst>
          </p:cNvPr>
          <p:cNvSpPr>
            <a:spLocks noGrp="1" noRot="1" noChangeAspect="1"/>
          </p:cNvSpPr>
          <p:nvPr>
            <p:ph type="sldImg"/>
          </p:nvPr>
        </p:nvSpPr>
        <p:spPr/>
        <p:txBody>
          <a:bodyPr/>
          <a:lstStyle/>
          <a:p>
            <a:endParaRPr lang="en-AU"/>
          </a:p>
        </p:txBody>
      </p:sp>
      <p:sp>
        <p:nvSpPr>
          <p:cNvPr id="3" name="Notes Placeholder 2">
            <a:extLst>
              <a:ext uri="{FF2B5EF4-FFF2-40B4-BE49-F238E27FC236}">
                <a16:creationId xmlns:a16="http://schemas.microsoft.com/office/drawing/2014/main" id="{E09C9A73-1609-2C00-405D-1BABC7059F62}"/>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E7DDC6BE-A735-B4AB-7E37-80840573A19A}"/>
              </a:ext>
            </a:extLst>
          </p:cNvPr>
          <p:cNvSpPr>
            <a:spLocks noGrp="1"/>
          </p:cNvSpPr>
          <p:nvPr>
            <p:ph type="sldNum" sz="quarter" idx="5"/>
          </p:nvPr>
        </p:nvSpPr>
        <p:spPr/>
        <p:txBody>
          <a:bodyPr/>
          <a:lstStyle/>
          <a:p>
            <a:fld id="{154123AC-5EDE-453E-B88D-6DD614B01266}" type="slidenum">
              <a:rPr lang="en-AU" smtClean="0"/>
              <a:t>17</a:t>
            </a:fld>
            <a:endParaRPr lang="en-AU"/>
          </a:p>
        </p:txBody>
      </p:sp>
    </p:spTree>
    <p:extLst>
      <p:ext uri="{BB962C8B-B14F-4D97-AF65-F5344CB8AC3E}">
        <p14:creationId xmlns:p14="http://schemas.microsoft.com/office/powerpoint/2010/main" val="35270919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a:p>
        </p:txBody>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154123AC-5EDE-453E-B88D-6DD614B01266}" type="slidenum">
              <a:rPr lang="en-AU" smtClean="0"/>
              <a:t>2</a:t>
            </a:fld>
            <a:endParaRPr lang="en-AU"/>
          </a:p>
        </p:txBody>
      </p:sp>
    </p:spTree>
    <p:extLst>
      <p:ext uri="{BB962C8B-B14F-4D97-AF65-F5344CB8AC3E}">
        <p14:creationId xmlns:p14="http://schemas.microsoft.com/office/powerpoint/2010/main" val="23982950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a:p>
        </p:txBody>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154123AC-5EDE-453E-B88D-6DD614B01266}" type="slidenum">
              <a:rPr lang="en-AU" smtClean="0"/>
              <a:t>3</a:t>
            </a:fld>
            <a:endParaRPr lang="en-AU"/>
          </a:p>
        </p:txBody>
      </p:sp>
    </p:spTree>
    <p:extLst>
      <p:ext uri="{BB962C8B-B14F-4D97-AF65-F5344CB8AC3E}">
        <p14:creationId xmlns:p14="http://schemas.microsoft.com/office/powerpoint/2010/main" val="2295015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9A496215-5E4C-414D-A8DB-C38AA7CF7C2A}" type="slidenum">
              <a:rPr lang="en-AU" smtClean="0"/>
              <a:pPr/>
              <a:t>6</a:t>
            </a:fld>
            <a:endParaRPr lang="en-AU"/>
          </a:p>
        </p:txBody>
      </p:sp>
    </p:spTree>
    <p:extLst>
      <p:ext uri="{BB962C8B-B14F-4D97-AF65-F5344CB8AC3E}">
        <p14:creationId xmlns:p14="http://schemas.microsoft.com/office/powerpoint/2010/main" val="34577495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p:txBody>
      </p:sp>
      <p:sp>
        <p:nvSpPr>
          <p:cNvPr id="4" name="Slide Number Placeholder 3"/>
          <p:cNvSpPr>
            <a:spLocks noGrp="1"/>
          </p:cNvSpPr>
          <p:nvPr>
            <p:ph type="sldNum" sz="quarter" idx="5"/>
          </p:nvPr>
        </p:nvSpPr>
        <p:spPr/>
        <p:txBody>
          <a:bodyPr/>
          <a:lstStyle/>
          <a:p>
            <a:fld id="{9A496215-5E4C-414D-A8DB-C38AA7CF7C2A}" type="slidenum">
              <a:rPr lang="en-AU" smtClean="0"/>
              <a:pPr/>
              <a:t>9</a:t>
            </a:fld>
            <a:endParaRPr lang="en-AU"/>
          </a:p>
        </p:txBody>
      </p:sp>
    </p:spTree>
    <p:extLst>
      <p:ext uri="{BB962C8B-B14F-4D97-AF65-F5344CB8AC3E}">
        <p14:creationId xmlns:p14="http://schemas.microsoft.com/office/powerpoint/2010/main" val="5070703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a typeface="Calibri"/>
              <a:cs typeface="Calibri"/>
            </a:endParaRPr>
          </a:p>
        </p:txBody>
      </p:sp>
      <p:sp>
        <p:nvSpPr>
          <p:cNvPr id="4" name="Slide Number Placeholder 3"/>
          <p:cNvSpPr>
            <a:spLocks noGrp="1"/>
          </p:cNvSpPr>
          <p:nvPr>
            <p:ph type="sldNum" sz="quarter" idx="5"/>
          </p:nvPr>
        </p:nvSpPr>
        <p:spPr/>
        <p:txBody>
          <a:bodyPr/>
          <a:lstStyle/>
          <a:p>
            <a:fld id="{9A496215-5E4C-414D-A8DB-C38AA7CF7C2A}" type="slidenum">
              <a:rPr lang="en-AU" smtClean="0"/>
              <a:pPr/>
              <a:t>10</a:t>
            </a:fld>
            <a:endParaRPr lang="en-AU"/>
          </a:p>
        </p:txBody>
      </p:sp>
    </p:spTree>
    <p:extLst>
      <p:ext uri="{BB962C8B-B14F-4D97-AF65-F5344CB8AC3E}">
        <p14:creationId xmlns:p14="http://schemas.microsoft.com/office/powerpoint/2010/main" val="8173240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ea typeface="Calibri"/>
                <a:cs typeface="Calibri"/>
              </a:rPr>
              <a:t>Correct answer: all of them. Get students to think of additional controlled variables they will keep the same. </a:t>
            </a:r>
            <a:endParaRPr lang="en-US" dirty="0"/>
          </a:p>
        </p:txBody>
      </p:sp>
      <p:sp>
        <p:nvSpPr>
          <p:cNvPr id="4" name="Slide Number Placeholder 3"/>
          <p:cNvSpPr>
            <a:spLocks noGrp="1"/>
          </p:cNvSpPr>
          <p:nvPr>
            <p:ph type="sldNum" sz="quarter" idx="5"/>
          </p:nvPr>
        </p:nvSpPr>
        <p:spPr/>
        <p:txBody>
          <a:bodyPr/>
          <a:lstStyle/>
          <a:p>
            <a:fld id="{9A496215-5E4C-414D-A8DB-C38AA7CF7C2A}" type="slidenum">
              <a:rPr lang="en-AU" smtClean="0"/>
              <a:pPr/>
              <a:t>11</a:t>
            </a:fld>
            <a:endParaRPr lang="en-AU"/>
          </a:p>
        </p:txBody>
      </p:sp>
    </p:spTree>
    <p:extLst>
      <p:ext uri="{BB962C8B-B14F-4D97-AF65-F5344CB8AC3E}">
        <p14:creationId xmlns:p14="http://schemas.microsoft.com/office/powerpoint/2010/main" val="2330652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a:p>
        </p:txBody>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372D7EB8-B151-4A16-80C8-84479552BFBA}" type="slidenum">
              <a:rPr lang="en-AU" smtClean="0"/>
              <a:t>12</a:t>
            </a:fld>
            <a:endParaRPr lang="en-AU"/>
          </a:p>
        </p:txBody>
      </p:sp>
    </p:spTree>
    <p:extLst>
      <p:ext uri="{BB962C8B-B14F-4D97-AF65-F5344CB8AC3E}">
        <p14:creationId xmlns:p14="http://schemas.microsoft.com/office/powerpoint/2010/main" val="12037773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120A8A-72C5-820C-AD2D-38049C6582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0768B96-41E8-EEA4-5D4C-9BECE56A6378}"/>
              </a:ext>
            </a:extLst>
          </p:cNvPr>
          <p:cNvSpPr>
            <a:spLocks noGrp="1" noRot="1" noChangeAspect="1"/>
          </p:cNvSpPr>
          <p:nvPr>
            <p:ph type="sldImg"/>
          </p:nvPr>
        </p:nvSpPr>
        <p:spPr/>
        <p:txBody>
          <a:bodyPr/>
          <a:lstStyle/>
          <a:p>
            <a:endParaRPr lang="en-AU"/>
          </a:p>
        </p:txBody>
      </p:sp>
      <p:sp>
        <p:nvSpPr>
          <p:cNvPr id="3" name="Notes Placeholder 2">
            <a:extLst>
              <a:ext uri="{FF2B5EF4-FFF2-40B4-BE49-F238E27FC236}">
                <a16:creationId xmlns:a16="http://schemas.microsoft.com/office/drawing/2014/main" id="{6D1018C5-C736-57FE-D0BB-9BEA870F34D1}"/>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86F240F5-EB86-EA6B-275E-E736D8CE3692}"/>
              </a:ext>
            </a:extLst>
          </p:cNvPr>
          <p:cNvSpPr>
            <a:spLocks noGrp="1"/>
          </p:cNvSpPr>
          <p:nvPr>
            <p:ph type="sldNum" sz="quarter" idx="5"/>
          </p:nvPr>
        </p:nvSpPr>
        <p:spPr/>
        <p:txBody>
          <a:bodyPr/>
          <a:lstStyle/>
          <a:p>
            <a:fld id="{372D7EB8-B151-4A16-80C8-84479552BFBA}" type="slidenum">
              <a:rPr lang="en-AU" smtClean="0"/>
              <a:t>13</a:t>
            </a:fld>
            <a:endParaRPr lang="en-AU"/>
          </a:p>
        </p:txBody>
      </p:sp>
    </p:spTree>
    <p:extLst>
      <p:ext uri="{BB962C8B-B14F-4D97-AF65-F5344CB8AC3E}">
        <p14:creationId xmlns:p14="http://schemas.microsoft.com/office/powerpoint/2010/main" val="24265772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userDrawn="1">
            <p:ph type="ctrTitle"/>
          </p:nvPr>
        </p:nvSpPr>
        <p:spPr>
          <a:xfrm>
            <a:off x="251520" y="1779662"/>
            <a:ext cx="3600400" cy="1728192"/>
          </a:xfrm>
        </p:spPr>
        <p:txBody>
          <a:bodyPr anchor="b" anchorCtr="0">
            <a:normAutofit/>
          </a:bodyPr>
          <a:lstStyle>
            <a:lvl1pPr algn="l">
              <a:lnSpc>
                <a:spcPct val="90000"/>
              </a:lnSpc>
              <a:defRPr sz="3200" b="0">
                <a:solidFill>
                  <a:schemeClr val="accent3"/>
                </a:solidFill>
              </a:defRPr>
            </a:lvl1pPr>
          </a:lstStyle>
          <a:p>
            <a:r>
              <a:rPr lang="en-US"/>
              <a:t>Click to edit Master title style</a:t>
            </a:r>
            <a:endParaRPr lang="en-AU"/>
          </a:p>
        </p:txBody>
      </p:sp>
      <p:sp>
        <p:nvSpPr>
          <p:cNvPr id="3" name="Subtitle 2"/>
          <p:cNvSpPr>
            <a:spLocks noGrp="1"/>
          </p:cNvSpPr>
          <p:nvPr userDrawn="1">
            <p:ph type="subTitle" idx="1"/>
          </p:nvPr>
        </p:nvSpPr>
        <p:spPr>
          <a:xfrm>
            <a:off x="251520" y="3651870"/>
            <a:ext cx="3600400" cy="576064"/>
          </a:xfrm>
        </p:spPr>
        <p:txBody>
          <a:bodyPr>
            <a:normAutofit/>
          </a:bodyPr>
          <a:lstStyle>
            <a:lvl1pPr marL="0" indent="0" algn="l">
              <a:buNone/>
              <a:defRPr sz="2000" b="0">
                <a:solidFill>
                  <a:schemeClr val="accent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AU"/>
          </a:p>
        </p:txBody>
      </p:sp>
      <p:sp>
        <p:nvSpPr>
          <p:cNvPr id="4" name="Rectangle 3"/>
          <p:cNvSpPr/>
          <p:nvPr userDrawn="1"/>
        </p:nvSpPr>
        <p:spPr>
          <a:xfrm>
            <a:off x="4572000" y="0"/>
            <a:ext cx="4572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9" name="Picture 8"/>
          <p:cNvPicPr>
            <a:picLocks noChangeAspect="1"/>
          </p:cNvPicPr>
          <p:nvPr userDrawn="1"/>
        </p:nvPicPr>
        <p:blipFill>
          <a:blip r:embed="rId2"/>
          <a:stretch>
            <a:fillRect/>
          </a:stretch>
        </p:blipFill>
        <p:spPr>
          <a:xfrm>
            <a:off x="251520" y="267494"/>
            <a:ext cx="720080" cy="720080"/>
          </a:xfrm>
          <a:prstGeom prst="rect">
            <a:avLst/>
          </a:prstGeom>
        </p:spPr>
      </p:pic>
      <p:sp>
        <p:nvSpPr>
          <p:cNvPr id="11" name="Rectangle 10"/>
          <p:cNvSpPr/>
          <p:nvPr userDrawn="1"/>
        </p:nvSpPr>
        <p:spPr>
          <a:xfrm>
            <a:off x="251520" y="4850173"/>
            <a:ext cx="2385416" cy="138499"/>
          </a:xfrm>
          <a:prstGeom prst="rect">
            <a:avLst/>
          </a:prstGeom>
        </p:spPr>
        <p:txBody>
          <a:bodyPr wrap="square" lIns="0" tIns="0" rIns="0" bIns="0">
            <a:spAutoFit/>
          </a:bodyPr>
          <a:lstStyle/>
          <a:p>
            <a:pPr algn="l">
              <a:lnSpc>
                <a:spcPct val="90000"/>
              </a:lnSpc>
            </a:pPr>
            <a:r>
              <a:rPr lang="en-AU" sz="1000">
                <a:solidFill>
                  <a:schemeClr val="accent3"/>
                </a:solidFill>
              </a:rPr>
              <a:t>Australia’s National Science Agency</a:t>
            </a:r>
          </a:p>
        </p:txBody>
      </p:sp>
    </p:spTree>
    <p:extLst>
      <p:ext uri="{BB962C8B-B14F-4D97-AF65-F5344CB8AC3E}">
        <p14:creationId xmlns:p14="http://schemas.microsoft.com/office/powerpoint/2010/main" val="177597871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1620" userDrawn="1">
          <p15:clr>
            <a:srgbClr val="FBAE40"/>
          </p15:clr>
        </p15:guide>
        <p15:guide id="3" pos="5602" userDrawn="1">
          <p15:clr>
            <a:srgbClr val="FBAE40"/>
          </p15:clr>
        </p15:guide>
        <p15:guide id="4" pos="158"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 half image">
    <p:spTree>
      <p:nvGrpSpPr>
        <p:cNvPr id="1" name=""/>
        <p:cNvGrpSpPr/>
        <p:nvPr/>
      </p:nvGrpSpPr>
      <p:grpSpPr>
        <a:xfrm>
          <a:off x="0" y="0"/>
          <a:ext cx="0" cy="0"/>
          <a:chOff x="0" y="0"/>
          <a:chExt cx="0" cy="0"/>
        </a:xfrm>
      </p:grpSpPr>
      <p:sp>
        <p:nvSpPr>
          <p:cNvPr id="8" name="Picture Placeholder 5"/>
          <p:cNvSpPr>
            <a:spLocks noGrp="1"/>
          </p:cNvSpPr>
          <p:nvPr>
            <p:ph type="pic" sz="quarter" idx="12"/>
          </p:nvPr>
        </p:nvSpPr>
        <p:spPr>
          <a:xfrm>
            <a:off x="4571999" y="0"/>
            <a:ext cx="4563963" cy="5143500"/>
          </a:xfrm>
          <a:solidFill>
            <a:schemeClr val="accent1"/>
          </a:solidFill>
          <a:ln>
            <a:noFill/>
          </a:ln>
        </p:spPr>
        <p:txBody>
          <a:bodyPr anchor="ctr" anchorCtr="0"/>
          <a:lstStyle>
            <a:lvl1pPr marL="0" indent="0" algn="ctr">
              <a:buNone/>
              <a:defRPr/>
            </a:lvl1pPr>
          </a:lstStyle>
          <a:p>
            <a:r>
              <a:rPr lang="en-US"/>
              <a:t>Click icon to add picture</a:t>
            </a:r>
            <a:endParaRPr lang="en-AU"/>
          </a:p>
        </p:txBody>
      </p:sp>
      <p:sp>
        <p:nvSpPr>
          <p:cNvPr id="3" name="Content Placeholder 2"/>
          <p:cNvSpPr>
            <a:spLocks noGrp="1"/>
          </p:cNvSpPr>
          <p:nvPr>
            <p:ph idx="1"/>
          </p:nvPr>
        </p:nvSpPr>
        <p:spPr>
          <a:xfrm>
            <a:off x="251522" y="1550788"/>
            <a:ext cx="4032446" cy="3181202"/>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itle 3"/>
          <p:cNvSpPr>
            <a:spLocks noGrp="1"/>
          </p:cNvSpPr>
          <p:nvPr>
            <p:ph type="title"/>
          </p:nvPr>
        </p:nvSpPr>
        <p:spPr>
          <a:xfrm>
            <a:off x="251520" y="805458"/>
            <a:ext cx="4032448" cy="639365"/>
          </a:xfrm>
        </p:spPr>
        <p:txBody>
          <a:bodyPr>
            <a:noAutofit/>
          </a:bodyPr>
          <a:lstStyle>
            <a:lvl1pPr>
              <a:defRPr sz="2800"/>
            </a:lvl1pPr>
          </a:lstStyle>
          <a:p>
            <a:r>
              <a:rPr lang="en-US"/>
              <a:t>Click to edit Master title style</a:t>
            </a:r>
            <a:endParaRPr lang="en-AU"/>
          </a:p>
        </p:txBody>
      </p:sp>
      <p:sp>
        <p:nvSpPr>
          <p:cNvPr id="6" name="Footer Placeholder 5"/>
          <p:cNvSpPr>
            <a:spLocks noGrp="1"/>
          </p:cNvSpPr>
          <p:nvPr>
            <p:ph type="ftr" sz="quarter" idx="10"/>
          </p:nvPr>
        </p:nvSpPr>
        <p:spPr>
          <a:xfrm>
            <a:off x="601371" y="4878250"/>
            <a:ext cx="3682598" cy="95510"/>
          </a:xfrm>
        </p:spPr>
        <p:txBody>
          <a:bodyPr/>
          <a:lstStyle/>
          <a:p>
            <a:r>
              <a:rPr lang="en-AU"/>
              <a:t>Presentation title  |  Presenter name</a:t>
            </a:r>
          </a:p>
        </p:txBody>
      </p:sp>
      <p:sp>
        <p:nvSpPr>
          <p:cNvPr id="7" name="Slide Number Placeholder 6"/>
          <p:cNvSpPr>
            <a:spLocks noGrp="1"/>
          </p:cNvSpPr>
          <p:nvPr>
            <p:ph type="sldNum" sz="quarter" idx="11"/>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4713308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nd Content + quarter image">
    <p:spTree>
      <p:nvGrpSpPr>
        <p:cNvPr id="1" name=""/>
        <p:cNvGrpSpPr/>
        <p:nvPr/>
      </p:nvGrpSpPr>
      <p:grpSpPr>
        <a:xfrm>
          <a:off x="0" y="0"/>
          <a:ext cx="0" cy="0"/>
          <a:chOff x="0" y="0"/>
          <a:chExt cx="0" cy="0"/>
        </a:xfrm>
      </p:grpSpPr>
      <p:sp>
        <p:nvSpPr>
          <p:cNvPr id="8" name="Picture Placeholder 5"/>
          <p:cNvSpPr>
            <a:spLocks noGrp="1"/>
          </p:cNvSpPr>
          <p:nvPr>
            <p:ph type="pic" sz="quarter" idx="12"/>
          </p:nvPr>
        </p:nvSpPr>
        <p:spPr>
          <a:xfrm>
            <a:off x="6853836" y="0"/>
            <a:ext cx="2282400" cy="5143500"/>
          </a:xfrm>
          <a:solidFill>
            <a:schemeClr val="accent1"/>
          </a:solidFill>
          <a:ln>
            <a:noFill/>
          </a:ln>
        </p:spPr>
        <p:txBody>
          <a:bodyPr anchor="ctr" anchorCtr="0"/>
          <a:lstStyle>
            <a:lvl1pPr marL="0" indent="0" algn="ctr">
              <a:buNone/>
              <a:defRPr/>
            </a:lvl1pPr>
          </a:lstStyle>
          <a:p>
            <a:r>
              <a:rPr lang="en-US"/>
              <a:t>Click icon to add picture</a:t>
            </a:r>
            <a:endParaRPr lang="en-AU"/>
          </a:p>
        </p:txBody>
      </p:sp>
      <p:sp>
        <p:nvSpPr>
          <p:cNvPr id="3" name="Content Placeholder 2"/>
          <p:cNvSpPr>
            <a:spLocks noGrp="1"/>
          </p:cNvSpPr>
          <p:nvPr>
            <p:ph idx="1"/>
          </p:nvPr>
        </p:nvSpPr>
        <p:spPr>
          <a:xfrm>
            <a:off x="251522" y="1550788"/>
            <a:ext cx="6336702" cy="3181202"/>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itle 3"/>
          <p:cNvSpPr>
            <a:spLocks noGrp="1"/>
          </p:cNvSpPr>
          <p:nvPr>
            <p:ph type="title"/>
          </p:nvPr>
        </p:nvSpPr>
        <p:spPr>
          <a:xfrm>
            <a:off x="251520" y="805458"/>
            <a:ext cx="6336704" cy="639365"/>
          </a:xfrm>
        </p:spPr>
        <p:txBody>
          <a:bodyPr/>
          <a:lstStyle/>
          <a:p>
            <a:r>
              <a:rPr lang="en-US"/>
              <a:t>Click to edit Master title style</a:t>
            </a:r>
            <a:endParaRPr lang="en-AU"/>
          </a:p>
        </p:txBody>
      </p:sp>
      <p:sp>
        <p:nvSpPr>
          <p:cNvPr id="6" name="Footer Placeholder 5"/>
          <p:cNvSpPr>
            <a:spLocks noGrp="1"/>
          </p:cNvSpPr>
          <p:nvPr>
            <p:ph type="ftr" sz="quarter" idx="10"/>
          </p:nvPr>
        </p:nvSpPr>
        <p:spPr>
          <a:xfrm>
            <a:off x="601370" y="4878250"/>
            <a:ext cx="5986853" cy="95510"/>
          </a:xfrm>
        </p:spPr>
        <p:txBody>
          <a:bodyPr/>
          <a:lstStyle/>
          <a:p>
            <a:r>
              <a:rPr lang="en-AU"/>
              <a:t>Presentation title  |  Presenter name</a:t>
            </a:r>
          </a:p>
        </p:txBody>
      </p:sp>
      <p:sp>
        <p:nvSpPr>
          <p:cNvPr id="7" name="Slide Number Placeholder 6"/>
          <p:cNvSpPr>
            <a:spLocks noGrp="1"/>
          </p:cNvSpPr>
          <p:nvPr>
            <p:ph type="sldNum" sz="quarter" idx="11"/>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15742093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Footer Placeholder 2"/>
          <p:cNvSpPr>
            <a:spLocks noGrp="1"/>
          </p:cNvSpPr>
          <p:nvPr>
            <p:ph type="ftr" sz="quarter" idx="10"/>
          </p:nvPr>
        </p:nvSpPr>
        <p:spPr/>
        <p:txBody>
          <a:bodyPr/>
          <a:lstStyle/>
          <a:p>
            <a:r>
              <a:rPr lang="en-AU"/>
              <a:t>Presentation title  |  Presenter name</a:t>
            </a:r>
          </a:p>
        </p:txBody>
      </p:sp>
      <p:sp>
        <p:nvSpPr>
          <p:cNvPr id="5" name="Slide Number Placeholder 4"/>
          <p:cNvSpPr>
            <a:spLocks noGrp="1"/>
          </p:cNvSpPr>
          <p:nvPr>
            <p:ph type="sldNum" sz="quarter" idx="11"/>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18960003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 dark">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AU"/>
          </a:p>
        </p:txBody>
      </p:sp>
      <p:sp>
        <p:nvSpPr>
          <p:cNvPr id="3" name="Footer Placeholder 2"/>
          <p:cNvSpPr>
            <a:spLocks noGrp="1"/>
          </p:cNvSpPr>
          <p:nvPr>
            <p:ph type="ftr" sz="quarter" idx="10"/>
          </p:nvPr>
        </p:nvSpPr>
        <p:spPr/>
        <p:txBody>
          <a:bodyPr/>
          <a:lstStyle>
            <a:lvl1pPr>
              <a:defRPr>
                <a:solidFill>
                  <a:schemeClr val="bg1"/>
                </a:solidFill>
              </a:defRPr>
            </a:lvl1pPr>
          </a:lstStyle>
          <a:p>
            <a:r>
              <a:rPr lang="en-AU"/>
              <a:t>Presentation title  |  Presenter name</a:t>
            </a:r>
          </a:p>
        </p:txBody>
      </p:sp>
      <p:sp>
        <p:nvSpPr>
          <p:cNvPr id="5" name="Slide Number Placeholder 4"/>
          <p:cNvSpPr>
            <a:spLocks noGrp="1"/>
          </p:cNvSpPr>
          <p:nvPr>
            <p:ph type="sldNum" sz="quarter" idx="11"/>
          </p:nvPr>
        </p:nvSpPr>
        <p:spPr/>
        <p:txBody>
          <a:bodyPr/>
          <a:lstStyle>
            <a:lvl1pPr>
              <a:defRPr>
                <a:solidFill>
                  <a:schemeClr val="bg1"/>
                </a:solidFill>
              </a:defRPr>
            </a:lvl1pPr>
          </a:lstStyle>
          <a:p>
            <a:fld id="{2ABE124A-B5C5-46E0-B944-45307B126769}" type="slidenum">
              <a:rPr lang="en-AU" smtClean="0"/>
              <a:pPr/>
              <a:t>‹#›</a:t>
            </a:fld>
            <a:r>
              <a:rPr lang="en-AU"/>
              <a:t>  |</a:t>
            </a:r>
          </a:p>
        </p:txBody>
      </p:sp>
    </p:spTree>
    <p:extLst>
      <p:ext uri="{BB962C8B-B14F-4D97-AF65-F5344CB8AC3E}">
        <p14:creationId xmlns:p14="http://schemas.microsoft.com/office/powerpoint/2010/main" val="19563177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AU"/>
              <a:t>Presentation title  |  Presenter name</a:t>
            </a:r>
          </a:p>
        </p:txBody>
      </p:sp>
      <p:sp>
        <p:nvSpPr>
          <p:cNvPr id="4" name="Slide Number Placeholder 3"/>
          <p:cNvSpPr>
            <a:spLocks noGrp="1"/>
          </p:cNvSpPr>
          <p:nvPr>
            <p:ph type="sldNum" sz="quarter" idx="11"/>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42638850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tatement Layout">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17B52948-05FD-444E-9ADC-BA5285595A75}"/>
              </a:ext>
            </a:extLst>
          </p:cNvPr>
          <p:cNvSpPr>
            <a:spLocks noGrp="1"/>
          </p:cNvSpPr>
          <p:nvPr>
            <p:ph type="pic" sz="quarter" idx="12"/>
          </p:nvPr>
        </p:nvSpPr>
        <p:spPr>
          <a:xfrm>
            <a:off x="4571999" y="0"/>
            <a:ext cx="4563963" cy="5143500"/>
          </a:xfrm>
          <a:solidFill>
            <a:schemeClr val="accent1"/>
          </a:solidFill>
          <a:ln>
            <a:noFill/>
          </a:ln>
        </p:spPr>
        <p:txBody>
          <a:bodyPr anchor="ctr" anchorCtr="0"/>
          <a:lstStyle>
            <a:lvl1pPr marL="0" indent="0" algn="ctr">
              <a:buNone/>
              <a:defRPr/>
            </a:lvl1pPr>
          </a:lstStyle>
          <a:p>
            <a:r>
              <a:rPr lang="en-US"/>
              <a:t>Click icon to add picture</a:t>
            </a:r>
            <a:endParaRPr lang="en-AU"/>
          </a:p>
        </p:txBody>
      </p:sp>
      <p:sp>
        <p:nvSpPr>
          <p:cNvPr id="5" name="Content Placeholder 2"/>
          <p:cNvSpPr>
            <a:spLocks noGrp="1"/>
          </p:cNvSpPr>
          <p:nvPr>
            <p:ph idx="1"/>
          </p:nvPr>
        </p:nvSpPr>
        <p:spPr>
          <a:xfrm>
            <a:off x="251520" y="1851670"/>
            <a:ext cx="3960440" cy="2525068"/>
          </a:xfrm>
        </p:spPr>
        <p:txBody>
          <a:bodyPr/>
          <a:lstStyle>
            <a:lvl1pPr marL="0" indent="0">
              <a:lnSpc>
                <a:spcPct val="85000"/>
              </a:lnSpc>
              <a:spcAft>
                <a:spcPts val="0"/>
              </a:spcAft>
              <a:buFontTx/>
              <a:buNone/>
              <a:defRPr sz="3600" b="0">
                <a:solidFill>
                  <a:schemeClr val="accent3"/>
                </a:solidFill>
                <a:latin typeface="+mj-lt"/>
              </a:defRPr>
            </a:lvl1pPr>
            <a:lvl2pPr marL="0" indent="0">
              <a:lnSpc>
                <a:spcPct val="85000"/>
              </a:lnSpc>
              <a:spcAft>
                <a:spcPts val="0"/>
              </a:spcAft>
              <a:buNone/>
              <a:defRPr sz="2400" b="0">
                <a:solidFill>
                  <a:schemeClr val="accent2"/>
                </a:solidFill>
              </a:defRPr>
            </a:lvl2pPr>
            <a:lvl3pPr marL="0" indent="0">
              <a:spcBef>
                <a:spcPts val="2200"/>
              </a:spcBef>
              <a:buNone/>
              <a:defRPr sz="1800" b="1">
                <a:solidFill>
                  <a:srgbClr val="00313C"/>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6938246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Header">
    <p:bg>
      <p:bgPr>
        <a:solidFill>
          <a:schemeClr val="accent2"/>
        </a:solidFill>
        <a:effectLst/>
      </p:bgPr>
    </p:bg>
    <p:spTree>
      <p:nvGrpSpPr>
        <p:cNvPr id="1" name=""/>
        <p:cNvGrpSpPr/>
        <p:nvPr/>
      </p:nvGrpSpPr>
      <p:grpSpPr>
        <a:xfrm>
          <a:off x="0" y="0"/>
          <a:ext cx="0" cy="0"/>
          <a:chOff x="0" y="0"/>
          <a:chExt cx="0" cy="0"/>
        </a:xfrm>
      </p:grpSpPr>
      <p:sp>
        <p:nvSpPr>
          <p:cNvPr id="39" name="Text Placeholder 8"/>
          <p:cNvSpPr>
            <a:spLocks noGrp="1"/>
          </p:cNvSpPr>
          <p:nvPr>
            <p:ph type="body" sz="quarter" idx="10"/>
          </p:nvPr>
        </p:nvSpPr>
        <p:spPr>
          <a:xfrm>
            <a:off x="251520" y="1275605"/>
            <a:ext cx="7056784" cy="2736305"/>
          </a:xfrm>
        </p:spPr>
        <p:txBody>
          <a:bodyPr anchor="b" anchorCtr="0"/>
          <a:lstStyle>
            <a:lvl1pPr marL="0" indent="0">
              <a:spcAft>
                <a:spcPts val="0"/>
              </a:spcAft>
              <a:buFontTx/>
              <a:buNone/>
              <a:defRPr sz="4000" b="0">
                <a:solidFill>
                  <a:schemeClr val="accent1"/>
                </a:solidFill>
                <a:latin typeface="+mj-lt"/>
              </a:defRPr>
            </a:lvl1pPr>
            <a:lvl2pPr marL="0" indent="0">
              <a:lnSpc>
                <a:spcPct val="75000"/>
              </a:lnSpc>
              <a:spcAft>
                <a:spcPts val="850"/>
              </a:spcAft>
              <a:buNone/>
              <a:defRPr sz="3200" b="0">
                <a:solidFill>
                  <a:schemeClr val="bg1"/>
                </a:solidFill>
              </a:defRPr>
            </a:lvl2pPr>
            <a:lvl3pPr marL="0" indent="0">
              <a:buNone/>
              <a:defRPr sz="2200" b="1">
                <a:solidFill>
                  <a:srgbClr val="FFFFFF"/>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8641239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hank You Option 1">
    <p:bg>
      <p:bgPr>
        <a:solidFill>
          <a:schemeClr val="bg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251520" y="2571750"/>
            <a:ext cx="3600400" cy="2160240"/>
          </a:xfrm>
        </p:spPr>
        <p:txBody>
          <a:bodyPr numCol="2" spcCol="360000">
            <a:normAutofit/>
          </a:bodyPr>
          <a:lstStyle>
            <a:lvl1pPr marL="0" indent="0" algn="l">
              <a:lnSpc>
                <a:spcPct val="90000"/>
              </a:lnSpc>
              <a:spcBef>
                <a:spcPts val="3000"/>
              </a:spcBef>
              <a:buNone/>
              <a:tabLst/>
              <a:defRPr sz="1600" b="1">
                <a:solidFill>
                  <a:schemeClr val="tx1"/>
                </a:solidFill>
              </a:defRPr>
            </a:lvl1pPr>
            <a:lvl2pPr marL="0" indent="0" algn="l">
              <a:lnSpc>
                <a:spcPct val="90000"/>
              </a:lnSpc>
              <a:spcBef>
                <a:spcPts val="0"/>
              </a:spcBef>
              <a:spcAft>
                <a:spcPts val="563"/>
              </a:spcAft>
              <a:buNone/>
              <a:tabLst/>
              <a:defRPr sz="1600">
                <a:solidFill>
                  <a:schemeClr val="tx1"/>
                </a:solidFill>
              </a:defRPr>
            </a:lvl2pPr>
            <a:lvl3pPr marL="0" indent="0" algn="l">
              <a:lnSpc>
                <a:spcPct val="90000"/>
              </a:lnSpc>
              <a:spcBef>
                <a:spcPts val="0"/>
              </a:spcBef>
              <a:buNone/>
              <a:tabLst/>
              <a:defRPr sz="1600">
                <a:solidFill>
                  <a:schemeClr val="tx1"/>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t>Click to edit Master text styles</a:t>
            </a:r>
          </a:p>
          <a:p>
            <a:pPr lvl="1"/>
            <a:r>
              <a:rPr lang="en-US"/>
              <a:t>Second level</a:t>
            </a:r>
          </a:p>
          <a:p>
            <a:pPr lvl="2"/>
            <a:r>
              <a:rPr lang="en-US"/>
              <a:t>Third level</a:t>
            </a:r>
          </a:p>
        </p:txBody>
      </p:sp>
      <p:sp>
        <p:nvSpPr>
          <p:cNvPr id="23" name="Title 22"/>
          <p:cNvSpPr>
            <a:spLocks noGrp="1"/>
          </p:cNvSpPr>
          <p:nvPr>
            <p:ph type="title"/>
          </p:nvPr>
        </p:nvSpPr>
        <p:spPr>
          <a:xfrm>
            <a:off x="251521" y="915566"/>
            <a:ext cx="3600399" cy="1440160"/>
          </a:xfrm>
        </p:spPr>
        <p:txBody>
          <a:bodyPr anchor="b" anchorCtr="0">
            <a:noAutofit/>
          </a:bodyPr>
          <a:lstStyle>
            <a:lvl1pPr>
              <a:defRPr sz="3200">
                <a:solidFill>
                  <a:schemeClr val="accent3"/>
                </a:solidFill>
              </a:defRPr>
            </a:lvl1pPr>
          </a:lstStyle>
          <a:p>
            <a:r>
              <a:rPr lang="en-US"/>
              <a:t>Click to edit Master title style</a:t>
            </a:r>
            <a:endParaRPr lang="en-AU"/>
          </a:p>
        </p:txBody>
      </p:sp>
      <p:sp>
        <p:nvSpPr>
          <p:cNvPr id="27" name="Rectangle 26"/>
          <p:cNvSpPr/>
          <p:nvPr userDrawn="1"/>
        </p:nvSpPr>
        <p:spPr>
          <a:xfrm>
            <a:off x="4572000" y="0"/>
            <a:ext cx="4572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4" name="Rectangle 43"/>
          <p:cNvSpPr/>
          <p:nvPr userDrawn="1"/>
        </p:nvSpPr>
        <p:spPr>
          <a:xfrm>
            <a:off x="251520" y="4850173"/>
            <a:ext cx="2385416" cy="138499"/>
          </a:xfrm>
          <a:prstGeom prst="rect">
            <a:avLst/>
          </a:prstGeom>
        </p:spPr>
        <p:txBody>
          <a:bodyPr wrap="square" lIns="0" tIns="0" rIns="0" bIns="0">
            <a:spAutoFit/>
          </a:bodyPr>
          <a:lstStyle/>
          <a:p>
            <a:pPr algn="l">
              <a:lnSpc>
                <a:spcPct val="90000"/>
              </a:lnSpc>
            </a:pPr>
            <a:r>
              <a:rPr lang="en-AU" sz="1000">
                <a:solidFill>
                  <a:schemeClr val="accent3"/>
                </a:solidFill>
              </a:rPr>
              <a:t>Australia’s National Science Agency</a:t>
            </a:r>
          </a:p>
        </p:txBody>
      </p:sp>
      <p:pic>
        <p:nvPicPr>
          <p:cNvPr id="46" name="Picture 45"/>
          <p:cNvPicPr>
            <a:picLocks noChangeAspect="1"/>
          </p:cNvPicPr>
          <p:nvPr userDrawn="1"/>
        </p:nvPicPr>
        <p:blipFill>
          <a:blip r:embed="rId2"/>
          <a:stretch>
            <a:fillRect/>
          </a:stretch>
        </p:blipFill>
        <p:spPr>
          <a:xfrm>
            <a:off x="251520" y="267494"/>
            <a:ext cx="720080" cy="720080"/>
          </a:xfrm>
          <a:prstGeom prst="rect">
            <a:avLst/>
          </a:prstGeom>
        </p:spPr>
      </p:pic>
    </p:spTree>
    <p:extLst>
      <p:ext uri="{BB962C8B-B14F-4D97-AF65-F5344CB8AC3E}">
        <p14:creationId xmlns:p14="http://schemas.microsoft.com/office/powerpoint/2010/main" val="4630210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hank You Option 2">
    <p:bg>
      <p:bgPr>
        <a:solidFill>
          <a:schemeClr val="bg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251520" y="1851670"/>
            <a:ext cx="3600400" cy="2847245"/>
          </a:xfrm>
        </p:spPr>
        <p:txBody>
          <a:bodyPr numCol="2" spcCol="360000">
            <a:normAutofit/>
          </a:bodyPr>
          <a:lstStyle>
            <a:lvl1pPr marL="0" indent="0" algn="l">
              <a:lnSpc>
                <a:spcPct val="90000"/>
              </a:lnSpc>
              <a:spcBef>
                <a:spcPts val="3000"/>
              </a:spcBef>
              <a:buNone/>
              <a:tabLst/>
              <a:defRPr sz="1600" b="1">
                <a:solidFill>
                  <a:schemeClr val="tx1"/>
                </a:solidFill>
              </a:defRPr>
            </a:lvl1pPr>
            <a:lvl2pPr marL="0" indent="0" algn="l">
              <a:lnSpc>
                <a:spcPct val="90000"/>
              </a:lnSpc>
              <a:spcBef>
                <a:spcPts val="0"/>
              </a:spcBef>
              <a:spcAft>
                <a:spcPts val="563"/>
              </a:spcAft>
              <a:buNone/>
              <a:tabLst/>
              <a:defRPr sz="1600">
                <a:solidFill>
                  <a:schemeClr val="tx1"/>
                </a:solidFill>
              </a:defRPr>
            </a:lvl2pPr>
            <a:lvl3pPr marL="0" indent="0" algn="l">
              <a:lnSpc>
                <a:spcPct val="90000"/>
              </a:lnSpc>
              <a:spcBef>
                <a:spcPts val="0"/>
              </a:spcBef>
              <a:buNone/>
              <a:tabLst/>
              <a:defRPr sz="1600">
                <a:solidFill>
                  <a:schemeClr val="tx1"/>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t>Click to edit Master text styles</a:t>
            </a:r>
          </a:p>
          <a:p>
            <a:pPr lvl="1"/>
            <a:r>
              <a:rPr lang="en-US"/>
              <a:t>Second level</a:t>
            </a:r>
          </a:p>
          <a:p>
            <a:pPr lvl="2"/>
            <a:r>
              <a:rPr lang="en-US"/>
              <a:t>Third level</a:t>
            </a:r>
          </a:p>
        </p:txBody>
      </p:sp>
      <p:sp>
        <p:nvSpPr>
          <p:cNvPr id="27" name="Rectangle 26"/>
          <p:cNvSpPr/>
          <p:nvPr userDrawn="1"/>
        </p:nvSpPr>
        <p:spPr>
          <a:xfrm>
            <a:off x="4572000" y="0"/>
            <a:ext cx="4572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9" name="Rectangle 28"/>
          <p:cNvSpPr/>
          <p:nvPr userDrawn="1"/>
        </p:nvSpPr>
        <p:spPr>
          <a:xfrm>
            <a:off x="251520" y="4850173"/>
            <a:ext cx="2385416" cy="138499"/>
          </a:xfrm>
          <a:prstGeom prst="rect">
            <a:avLst/>
          </a:prstGeom>
        </p:spPr>
        <p:txBody>
          <a:bodyPr wrap="square" lIns="0" tIns="0" rIns="0" bIns="0">
            <a:spAutoFit/>
          </a:bodyPr>
          <a:lstStyle/>
          <a:p>
            <a:pPr algn="l">
              <a:lnSpc>
                <a:spcPct val="90000"/>
              </a:lnSpc>
            </a:pPr>
            <a:r>
              <a:rPr lang="en-AU" sz="1000">
                <a:solidFill>
                  <a:schemeClr val="accent3"/>
                </a:solidFill>
              </a:rPr>
              <a:t>Australia’s National Science Agency</a:t>
            </a:r>
          </a:p>
        </p:txBody>
      </p:sp>
      <p:pic>
        <p:nvPicPr>
          <p:cNvPr id="43" name="Picture 42"/>
          <p:cNvPicPr>
            <a:picLocks noChangeAspect="1"/>
          </p:cNvPicPr>
          <p:nvPr userDrawn="1"/>
        </p:nvPicPr>
        <p:blipFill>
          <a:blip r:embed="rId2"/>
          <a:stretch>
            <a:fillRect/>
          </a:stretch>
        </p:blipFill>
        <p:spPr>
          <a:xfrm>
            <a:off x="251520" y="267494"/>
            <a:ext cx="720080" cy="720080"/>
          </a:xfrm>
          <a:prstGeom prst="rect">
            <a:avLst/>
          </a:prstGeom>
        </p:spPr>
      </p:pic>
      <p:sp>
        <p:nvSpPr>
          <p:cNvPr id="2" name="Title 1"/>
          <p:cNvSpPr>
            <a:spLocks noGrp="1"/>
          </p:cNvSpPr>
          <p:nvPr>
            <p:ph type="title"/>
          </p:nvPr>
        </p:nvSpPr>
        <p:spPr>
          <a:xfrm>
            <a:off x="251520" y="1136676"/>
            <a:ext cx="3672408" cy="639365"/>
          </a:xfrm>
        </p:spPr>
        <p:txBody>
          <a:bodyPr>
            <a:noAutofit/>
          </a:bodyPr>
          <a:lstStyle>
            <a:lvl1pPr>
              <a:defRPr sz="2800"/>
            </a:lvl1pPr>
          </a:lstStyle>
          <a:p>
            <a:r>
              <a:rPr lang="en-US"/>
              <a:t>Click to edit Master title style</a:t>
            </a:r>
            <a:endParaRPr lang="en-AU"/>
          </a:p>
        </p:txBody>
      </p:sp>
    </p:spTree>
    <p:extLst>
      <p:ext uri="{BB962C8B-B14F-4D97-AF65-F5344CB8AC3E}">
        <p14:creationId xmlns:p14="http://schemas.microsoft.com/office/powerpoint/2010/main" val="4630210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2683BB-E3AD-8347-57A1-C315415C03FD}"/>
              </a:ext>
            </a:extLst>
          </p:cNvPr>
          <p:cNvSpPr>
            <a:spLocks noGrp="1"/>
          </p:cNvSpPr>
          <p:nvPr>
            <p:ph type="ctrTitle"/>
          </p:nvPr>
        </p:nvSpPr>
        <p:spPr>
          <a:xfrm>
            <a:off x="1143000" y="841375"/>
            <a:ext cx="6858000" cy="17907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71C2076E-3170-544A-4FAB-AEE8E76C0159}"/>
              </a:ext>
            </a:extLst>
          </p:cNvPr>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35735772-73F0-6F15-B6A1-B484A4DF8798}"/>
              </a:ext>
            </a:extLst>
          </p:cNvPr>
          <p:cNvSpPr>
            <a:spLocks noGrp="1"/>
          </p:cNvSpPr>
          <p:nvPr>
            <p:ph type="dt" sz="half" idx="10"/>
          </p:nvPr>
        </p:nvSpPr>
        <p:spPr/>
        <p:txBody>
          <a:bodyPr/>
          <a:lstStyle/>
          <a:p>
            <a:fld id="{1F4E9509-BC72-4A9F-B16E-843EE8A24B21}" type="datetimeFigureOut">
              <a:rPr lang="en-AU" smtClean="0"/>
              <a:t>26/06/2026</a:t>
            </a:fld>
            <a:endParaRPr lang="en-AU"/>
          </a:p>
        </p:txBody>
      </p:sp>
      <p:sp>
        <p:nvSpPr>
          <p:cNvPr id="5" name="Footer Placeholder 4">
            <a:extLst>
              <a:ext uri="{FF2B5EF4-FFF2-40B4-BE49-F238E27FC236}">
                <a16:creationId xmlns:a16="http://schemas.microsoft.com/office/drawing/2014/main" id="{F0D6C398-A067-FBA4-0097-1E5E686BBA2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E722E19B-4ACC-DE90-2C42-A6A4307697C8}"/>
              </a:ext>
            </a:extLst>
          </p:cNvPr>
          <p:cNvSpPr>
            <a:spLocks noGrp="1"/>
          </p:cNvSpPr>
          <p:nvPr>
            <p:ph type="sldNum" sz="quarter" idx="12"/>
          </p:nvPr>
        </p:nvSpPr>
        <p:spPr/>
        <p:txBody>
          <a:bodyPr/>
          <a:lstStyle/>
          <a:p>
            <a:fld id="{A089E86C-CBEA-4910-8022-8D1A0B526CD8}" type="slidenum">
              <a:rPr lang="en-AU" smtClean="0"/>
              <a:t>‹#›</a:t>
            </a:fld>
            <a:endParaRPr lang="en-AU"/>
          </a:p>
        </p:txBody>
      </p:sp>
    </p:spTree>
    <p:extLst>
      <p:ext uri="{BB962C8B-B14F-4D97-AF65-F5344CB8AC3E}">
        <p14:creationId xmlns:p14="http://schemas.microsoft.com/office/powerpoint/2010/main" val="4511227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 Imag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userDrawn="1">
            <p:ph type="ctrTitle"/>
          </p:nvPr>
        </p:nvSpPr>
        <p:spPr>
          <a:xfrm>
            <a:off x="251520" y="1779662"/>
            <a:ext cx="3600400" cy="1728192"/>
          </a:xfrm>
        </p:spPr>
        <p:txBody>
          <a:bodyPr anchor="b" anchorCtr="0">
            <a:normAutofit/>
          </a:bodyPr>
          <a:lstStyle>
            <a:lvl1pPr algn="l">
              <a:lnSpc>
                <a:spcPct val="90000"/>
              </a:lnSpc>
              <a:defRPr lang="en-US" sz="3200" b="0" kern="1200">
                <a:solidFill>
                  <a:schemeClr val="accent3"/>
                </a:solidFill>
                <a:latin typeface="+mj-lt"/>
                <a:ea typeface="+mj-ea"/>
                <a:cs typeface="+mj-cs"/>
              </a:defRPr>
            </a:lvl1pPr>
          </a:lstStyle>
          <a:p>
            <a:r>
              <a:rPr lang="en-US"/>
              <a:t>Click to edit Master title style</a:t>
            </a:r>
            <a:endParaRPr lang="en-AU"/>
          </a:p>
        </p:txBody>
      </p:sp>
      <p:sp>
        <p:nvSpPr>
          <p:cNvPr id="3" name="Subtitle 2"/>
          <p:cNvSpPr>
            <a:spLocks noGrp="1"/>
          </p:cNvSpPr>
          <p:nvPr userDrawn="1">
            <p:ph type="subTitle" idx="1"/>
          </p:nvPr>
        </p:nvSpPr>
        <p:spPr>
          <a:xfrm>
            <a:off x="251520" y="3651870"/>
            <a:ext cx="3600400" cy="576064"/>
          </a:xfrm>
        </p:spPr>
        <p:txBody>
          <a:bodyPr>
            <a:normAutofit/>
          </a:bodyPr>
          <a:lstStyle>
            <a:lvl1pPr marL="0" indent="0" algn="l">
              <a:buNone/>
              <a:defRPr sz="2000" b="0">
                <a:solidFill>
                  <a:schemeClr val="accent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AU"/>
          </a:p>
        </p:txBody>
      </p:sp>
      <p:pic>
        <p:nvPicPr>
          <p:cNvPr id="9" name="Picture 8"/>
          <p:cNvPicPr>
            <a:picLocks noChangeAspect="1"/>
          </p:cNvPicPr>
          <p:nvPr userDrawn="1"/>
        </p:nvPicPr>
        <p:blipFill>
          <a:blip r:embed="rId2"/>
          <a:stretch>
            <a:fillRect/>
          </a:stretch>
        </p:blipFill>
        <p:spPr>
          <a:xfrm>
            <a:off x="251520" y="267494"/>
            <a:ext cx="720080" cy="720080"/>
          </a:xfrm>
          <a:prstGeom prst="rect">
            <a:avLst/>
          </a:prstGeom>
        </p:spPr>
      </p:pic>
      <p:sp>
        <p:nvSpPr>
          <p:cNvPr id="11" name="Rectangle 10"/>
          <p:cNvSpPr/>
          <p:nvPr userDrawn="1"/>
        </p:nvSpPr>
        <p:spPr>
          <a:xfrm>
            <a:off x="251520" y="4850173"/>
            <a:ext cx="2385416" cy="138499"/>
          </a:xfrm>
          <a:prstGeom prst="rect">
            <a:avLst/>
          </a:prstGeom>
        </p:spPr>
        <p:txBody>
          <a:bodyPr wrap="square" lIns="0" tIns="0" rIns="0" bIns="0">
            <a:spAutoFit/>
          </a:bodyPr>
          <a:lstStyle/>
          <a:p>
            <a:pPr algn="l">
              <a:lnSpc>
                <a:spcPct val="90000"/>
              </a:lnSpc>
            </a:pPr>
            <a:r>
              <a:rPr lang="en-AU" sz="1000">
                <a:solidFill>
                  <a:schemeClr val="accent3"/>
                </a:solidFill>
              </a:rPr>
              <a:t>Australia’s National Science Agency</a:t>
            </a:r>
          </a:p>
        </p:txBody>
      </p:sp>
      <p:sp>
        <p:nvSpPr>
          <p:cNvPr id="6" name="Picture Placeholder 5"/>
          <p:cNvSpPr>
            <a:spLocks noGrp="1"/>
          </p:cNvSpPr>
          <p:nvPr>
            <p:ph type="pic" sz="quarter" idx="10"/>
          </p:nvPr>
        </p:nvSpPr>
        <p:spPr>
          <a:xfrm>
            <a:off x="4571999" y="0"/>
            <a:ext cx="4563963" cy="5143500"/>
          </a:xfrm>
          <a:solidFill>
            <a:schemeClr val="accent1"/>
          </a:solidFill>
          <a:ln>
            <a:noFill/>
          </a:ln>
        </p:spPr>
        <p:txBody>
          <a:bodyPr anchor="ctr" anchorCtr="0"/>
          <a:lstStyle>
            <a:lvl1pPr marL="0" indent="0" algn="ctr">
              <a:buNone/>
              <a:defRPr/>
            </a:lvl1pPr>
          </a:lstStyle>
          <a:p>
            <a:r>
              <a:rPr lang="en-US"/>
              <a:t>Click icon to add picture</a:t>
            </a:r>
            <a:endParaRPr lang="en-AU"/>
          </a:p>
        </p:txBody>
      </p:sp>
    </p:spTree>
    <p:extLst>
      <p:ext uri="{BB962C8B-B14F-4D97-AF65-F5344CB8AC3E}">
        <p14:creationId xmlns:p14="http://schemas.microsoft.com/office/powerpoint/2010/main" val="294196142"/>
      </p:ext>
    </p:extLst>
  </p:cSld>
  <p:clrMapOvr>
    <a:masterClrMapping/>
  </p:clrMapOvr>
  <p:extLst>
    <p:ext uri="{DCECCB84-F9BA-43D5-87BE-67443E8EF086}">
      <p15:sldGuideLst xmlns:p15="http://schemas.microsoft.com/office/powerpoint/2012/main">
        <p15:guide id="1" pos="158" userDrawn="1">
          <p15:clr>
            <a:srgbClr val="FBAE40"/>
          </p15:clr>
        </p15:guide>
        <p15:guide id="2" orient="horz" pos="1620">
          <p15:clr>
            <a:srgbClr val="FBAE40"/>
          </p15:clr>
        </p15:guide>
        <p15:guide id="3" pos="2880" userDrawn="1">
          <p15:clr>
            <a:srgbClr val="FBAE40"/>
          </p15:clr>
        </p15:guide>
        <p15:guide id="4" pos="5602"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FD4B3F-B878-F9AF-05E8-34BC363F62BA}"/>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1DF226B7-3908-29EB-3DE2-96A33CC5647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E67A55B1-6A0B-0DF3-5B44-58383B01C09D}"/>
              </a:ext>
            </a:extLst>
          </p:cNvPr>
          <p:cNvSpPr>
            <a:spLocks noGrp="1"/>
          </p:cNvSpPr>
          <p:nvPr>
            <p:ph type="dt" sz="half" idx="10"/>
          </p:nvPr>
        </p:nvSpPr>
        <p:spPr/>
        <p:txBody>
          <a:bodyPr/>
          <a:lstStyle/>
          <a:p>
            <a:fld id="{1F4E9509-BC72-4A9F-B16E-843EE8A24B21}" type="datetimeFigureOut">
              <a:rPr lang="en-AU" smtClean="0"/>
              <a:t>26/06/2026</a:t>
            </a:fld>
            <a:endParaRPr lang="en-AU"/>
          </a:p>
        </p:txBody>
      </p:sp>
      <p:sp>
        <p:nvSpPr>
          <p:cNvPr id="5" name="Footer Placeholder 4">
            <a:extLst>
              <a:ext uri="{FF2B5EF4-FFF2-40B4-BE49-F238E27FC236}">
                <a16:creationId xmlns:a16="http://schemas.microsoft.com/office/drawing/2014/main" id="{14AB37FF-3D75-C97D-68F9-8F731993163E}"/>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94B72A23-6F09-F90E-B10D-586BF3276F0D}"/>
              </a:ext>
            </a:extLst>
          </p:cNvPr>
          <p:cNvSpPr>
            <a:spLocks noGrp="1"/>
          </p:cNvSpPr>
          <p:nvPr>
            <p:ph type="sldNum" sz="quarter" idx="12"/>
          </p:nvPr>
        </p:nvSpPr>
        <p:spPr/>
        <p:txBody>
          <a:bodyPr/>
          <a:lstStyle/>
          <a:p>
            <a:fld id="{A089E86C-CBEA-4910-8022-8D1A0B526CD8}" type="slidenum">
              <a:rPr lang="en-AU" smtClean="0"/>
              <a:t>‹#›</a:t>
            </a:fld>
            <a:endParaRPr lang="en-AU"/>
          </a:p>
        </p:txBody>
      </p:sp>
    </p:spTree>
    <p:extLst>
      <p:ext uri="{BB962C8B-B14F-4D97-AF65-F5344CB8AC3E}">
        <p14:creationId xmlns:p14="http://schemas.microsoft.com/office/powerpoint/2010/main" val="15101045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DF4AE8-2F67-38F9-B1FC-A5D58406B7CB}"/>
              </a:ext>
            </a:extLst>
          </p:cNvPr>
          <p:cNvSpPr>
            <a:spLocks noGrp="1"/>
          </p:cNvSpPr>
          <p:nvPr>
            <p:ph type="title"/>
          </p:nvPr>
        </p:nvSpPr>
        <p:spPr>
          <a:xfrm>
            <a:off x="623888" y="1282700"/>
            <a:ext cx="7886700" cy="2139950"/>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8BA57629-5E7D-0811-78D9-681D2B29040C}"/>
              </a:ext>
            </a:extLst>
          </p:cNvPr>
          <p:cNvSpPr>
            <a:spLocks noGrp="1"/>
          </p:cNvSpPr>
          <p:nvPr>
            <p:ph type="body" idx="1"/>
          </p:nvPr>
        </p:nvSpPr>
        <p:spPr>
          <a:xfrm>
            <a:off x="623888" y="3441700"/>
            <a:ext cx="7886700" cy="1125538"/>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8DD1C93-E68D-E666-6031-4DCD8BA3AC26}"/>
              </a:ext>
            </a:extLst>
          </p:cNvPr>
          <p:cNvSpPr>
            <a:spLocks noGrp="1"/>
          </p:cNvSpPr>
          <p:nvPr>
            <p:ph type="dt" sz="half" idx="10"/>
          </p:nvPr>
        </p:nvSpPr>
        <p:spPr/>
        <p:txBody>
          <a:bodyPr/>
          <a:lstStyle/>
          <a:p>
            <a:fld id="{1F4E9509-BC72-4A9F-B16E-843EE8A24B21}" type="datetimeFigureOut">
              <a:rPr lang="en-AU" smtClean="0"/>
              <a:t>26/06/2026</a:t>
            </a:fld>
            <a:endParaRPr lang="en-AU"/>
          </a:p>
        </p:txBody>
      </p:sp>
      <p:sp>
        <p:nvSpPr>
          <p:cNvPr id="5" name="Footer Placeholder 4">
            <a:extLst>
              <a:ext uri="{FF2B5EF4-FFF2-40B4-BE49-F238E27FC236}">
                <a16:creationId xmlns:a16="http://schemas.microsoft.com/office/drawing/2014/main" id="{CBD82538-6299-1CCB-3235-C1B038A4EFE5}"/>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F43D9754-11AF-422B-A329-E6D2FF02B272}"/>
              </a:ext>
            </a:extLst>
          </p:cNvPr>
          <p:cNvSpPr>
            <a:spLocks noGrp="1"/>
          </p:cNvSpPr>
          <p:nvPr>
            <p:ph type="sldNum" sz="quarter" idx="12"/>
          </p:nvPr>
        </p:nvSpPr>
        <p:spPr/>
        <p:txBody>
          <a:bodyPr/>
          <a:lstStyle/>
          <a:p>
            <a:fld id="{A089E86C-CBEA-4910-8022-8D1A0B526CD8}" type="slidenum">
              <a:rPr lang="en-AU" smtClean="0"/>
              <a:t>‹#›</a:t>
            </a:fld>
            <a:endParaRPr lang="en-AU"/>
          </a:p>
        </p:txBody>
      </p:sp>
    </p:spTree>
    <p:extLst>
      <p:ext uri="{BB962C8B-B14F-4D97-AF65-F5344CB8AC3E}">
        <p14:creationId xmlns:p14="http://schemas.microsoft.com/office/powerpoint/2010/main" val="31985764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F8F9F-2EAF-603A-F36B-A1BFF8082794}"/>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0158ED26-8777-659D-0350-2B2D9F0AF7C9}"/>
              </a:ext>
            </a:extLst>
          </p:cNvPr>
          <p:cNvSpPr>
            <a:spLocks noGrp="1"/>
          </p:cNvSpPr>
          <p:nvPr>
            <p:ph sz="half" idx="1"/>
          </p:nvPr>
        </p:nvSpPr>
        <p:spPr>
          <a:xfrm>
            <a:off x="628650" y="1370013"/>
            <a:ext cx="3867150" cy="3262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3BB4086A-2567-9DDA-FCC4-EF5C2AA6E723}"/>
              </a:ext>
            </a:extLst>
          </p:cNvPr>
          <p:cNvSpPr>
            <a:spLocks noGrp="1"/>
          </p:cNvSpPr>
          <p:nvPr>
            <p:ph sz="half" idx="2"/>
          </p:nvPr>
        </p:nvSpPr>
        <p:spPr>
          <a:xfrm>
            <a:off x="4648200" y="1370013"/>
            <a:ext cx="3867150" cy="3262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054ECA98-5454-6960-169A-8F7742E3842B}"/>
              </a:ext>
            </a:extLst>
          </p:cNvPr>
          <p:cNvSpPr>
            <a:spLocks noGrp="1"/>
          </p:cNvSpPr>
          <p:nvPr>
            <p:ph type="dt" sz="half" idx="10"/>
          </p:nvPr>
        </p:nvSpPr>
        <p:spPr/>
        <p:txBody>
          <a:bodyPr/>
          <a:lstStyle/>
          <a:p>
            <a:fld id="{1F4E9509-BC72-4A9F-B16E-843EE8A24B21}" type="datetimeFigureOut">
              <a:rPr lang="en-AU" smtClean="0"/>
              <a:t>26/06/2026</a:t>
            </a:fld>
            <a:endParaRPr lang="en-AU"/>
          </a:p>
        </p:txBody>
      </p:sp>
      <p:sp>
        <p:nvSpPr>
          <p:cNvPr id="6" name="Footer Placeholder 5">
            <a:extLst>
              <a:ext uri="{FF2B5EF4-FFF2-40B4-BE49-F238E27FC236}">
                <a16:creationId xmlns:a16="http://schemas.microsoft.com/office/drawing/2014/main" id="{0B2D39D1-D3D2-446A-0800-3EA9E14866A2}"/>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5734F835-9DEC-8C4E-0DAB-030832EDB16C}"/>
              </a:ext>
            </a:extLst>
          </p:cNvPr>
          <p:cNvSpPr>
            <a:spLocks noGrp="1"/>
          </p:cNvSpPr>
          <p:nvPr>
            <p:ph type="sldNum" sz="quarter" idx="12"/>
          </p:nvPr>
        </p:nvSpPr>
        <p:spPr/>
        <p:txBody>
          <a:bodyPr/>
          <a:lstStyle/>
          <a:p>
            <a:fld id="{A089E86C-CBEA-4910-8022-8D1A0B526CD8}" type="slidenum">
              <a:rPr lang="en-AU" smtClean="0"/>
              <a:t>‹#›</a:t>
            </a:fld>
            <a:endParaRPr lang="en-AU"/>
          </a:p>
        </p:txBody>
      </p:sp>
    </p:spTree>
    <p:extLst>
      <p:ext uri="{BB962C8B-B14F-4D97-AF65-F5344CB8AC3E}">
        <p14:creationId xmlns:p14="http://schemas.microsoft.com/office/powerpoint/2010/main" val="38533325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3E504B-9F5E-99C7-A7EB-BCE282529BD1}"/>
              </a:ext>
            </a:extLst>
          </p:cNvPr>
          <p:cNvSpPr>
            <a:spLocks noGrp="1"/>
          </p:cNvSpPr>
          <p:nvPr>
            <p:ph type="title"/>
          </p:nvPr>
        </p:nvSpPr>
        <p:spPr>
          <a:xfrm>
            <a:off x="630238" y="274638"/>
            <a:ext cx="7886700" cy="993775"/>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01D8B736-FB51-0EA6-AC85-81BA86E4A49E}"/>
              </a:ext>
            </a:extLst>
          </p:cNvPr>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E7DCCCE-441B-10C9-AA1C-9EB5089131C4}"/>
              </a:ext>
            </a:extLst>
          </p:cNvPr>
          <p:cNvSpPr>
            <a:spLocks noGrp="1"/>
          </p:cNvSpPr>
          <p:nvPr>
            <p:ph sz="half" idx="2"/>
          </p:nvPr>
        </p:nvSpPr>
        <p:spPr>
          <a:xfrm>
            <a:off x="630238" y="1879600"/>
            <a:ext cx="3868737" cy="2762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7453F8AF-B2D6-1BFC-B5DD-D09006FC1156}"/>
              </a:ext>
            </a:extLst>
          </p:cNvPr>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8D3FE2C-7831-9F41-5CED-05173C713839}"/>
              </a:ext>
            </a:extLst>
          </p:cNvPr>
          <p:cNvSpPr>
            <a:spLocks noGrp="1"/>
          </p:cNvSpPr>
          <p:nvPr>
            <p:ph sz="quarter" idx="4"/>
          </p:nvPr>
        </p:nvSpPr>
        <p:spPr>
          <a:xfrm>
            <a:off x="4629150" y="1879600"/>
            <a:ext cx="3887788" cy="2762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11B04DFD-2820-0605-FC39-B11046056A7D}"/>
              </a:ext>
            </a:extLst>
          </p:cNvPr>
          <p:cNvSpPr>
            <a:spLocks noGrp="1"/>
          </p:cNvSpPr>
          <p:nvPr>
            <p:ph type="dt" sz="half" idx="10"/>
          </p:nvPr>
        </p:nvSpPr>
        <p:spPr/>
        <p:txBody>
          <a:bodyPr/>
          <a:lstStyle/>
          <a:p>
            <a:fld id="{1F4E9509-BC72-4A9F-B16E-843EE8A24B21}" type="datetimeFigureOut">
              <a:rPr lang="en-AU" smtClean="0"/>
              <a:t>26/06/2026</a:t>
            </a:fld>
            <a:endParaRPr lang="en-AU"/>
          </a:p>
        </p:txBody>
      </p:sp>
      <p:sp>
        <p:nvSpPr>
          <p:cNvPr id="8" name="Footer Placeholder 7">
            <a:extLst>
              <a:ext uri="{FF2B5EF4-FFF2-40B4-BE49-F238E27FC236}">
                <a16:creationId xmlns:a16="http://schemas.microsoft.com/office/drawing/2014/main" id="{E0B83ECE-D36B-791A-213A-C6D98B2418DE}"/>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2C450310-0BE6-E3D9-CCF7-37E7681ACC2B}"/>
              </a:ext>
            </a:extLst>
          </p:cNvPr>
          <p:cNvSpPr>
            <a:spLocks noGrp="1"/>
          </p:cNvSpPr>
          <p:nvPr>
            <p:ph type="sldNum" sz="quarter" idx="12"/>
          </p:nvPr>
        </p:nvSpPr>
        <p:spPr/>
        <p:txBody>
          <a:bodyPr/>
          <a:lstStyle/>
          <a:p>
            <a:fld id="{A089E86C-CBEA-4910-8022-8D1A0B526CD8}" type="slidenum">
              <a:rPr lang="en-AU" smtClean="0"/>
              <a:t>‹#›</a:t>
            </a:fld>
            <a:endParaRPr lang="en-AU"/>
          </a:p>
        </p:txBody>
      </p:sp>
    </p:spTree>
    <p:extLst>
      <p:ext uri="{BB962C8B-B14F-4D97-AF65-F5344CB8AC3E}">
        <p14:creationId xmlns:p14="http://schemas.microsoft.com/office/powerpoint/2010/main" val="90621542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FCFDDA-E108-DF6E-928E-E876ECE9D07E}"/>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60F70DDA-986A-3930-9268-42C934029768}"/>
              </a:ext>
            </a:extLst>
          </p:cNvPr>
          <p:cNvSpPr>
            <a:spLocks noGrp="1"/>
          </p:cNvSpPr>
          <p:nvPr>
            <p:ph type="dt" sz="half" idx="10"/>
          </p:nvPr>
        </p:nvSpPr>
        <p:spPr/>
        <p:txBody>
          <a:bodyPr/>
          <a:lstStyle/>
          <a:p>
            <a:fld id="{1F4E9509-BC72-4A9F-B16E-843EE8A24B21}" type="datetimeFigureOut">
              <a:rPr lang="en-AU" smtClean="0"/>
              <a:t>26/06/2026</a:t>
            </a:fld>
            <a:endParaRPr lang="en-AU"/>
          </a:p>
        </p:txBody>
      </p:sp>
      <p:sp>
        <p:nvSpPr>
          <p:cNvPr id="4" name="Footer Placeholder 3">
            <a:extLst>
              <a:ext uri="{FF2B5EF4-FFF2-40B4-BE49-F238E27FC236}">
                <a16:creationId xmlns:a16="http://schemas.microsoft.com/office/drawing/2014/main" id="{C199349D-31F9-4819-CE32-3CCB4937251C}"/>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E63AAA09-BD1C-97B1-050F-34DD05774683}"/>
              </a:ext>
            </a:extLst>
          </p:cNvPr>
          <p:cNvSpPr>
            <a:spLocks noGrp="1"/>
          </p:cNvSpPr>
          <p:nvPr>
            <p:ph type="sldNum" sz="quarter" idx="12"/>
          </p:nvPr>
        </p:nvSpPr>
        <p:spPr/>
        <p:txBody>
          <a:bodyPr/>
          <a:lstStyle/>
          <a:p>
            <a:fld id="{A089E86C-CBEA-4910-8022-8D1A0B526CD8}" type="slidenum">
              <a:rPr lang="en-AU" smtClean="0"/>
              <a:t>‹#›</a:t>
            </a:fld>
            <a:endParaRPr lang="en-AU"/>
          </a:p>
        </p:txBody>
      </p:sp>
    </p:spTree>
    <p:extLst>
      <p:ext uri="{BB962C8B-B14F-4D97-AF65-F5344CB8AC3E}">
        <p14:creationId xmlns:p14="http://schemas.microsoft.com/office/powerpoint/2010/main" val="53418315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FE62642-A71E-2866-E3AE-22FB917729C0}"/>
              </a:ext>
            </a:extLst>
          </p:cNvPr>
          <p:cNvSpPr>
            <a:spLocks noGrp="1"/>
          </p:cNvSpPr>
          <p:nvPr>
            <p:ph type="dt" sz="half" idx="10"/>
          </p:nvPr>
        </p:nvSpPr>
        <p:spPr/>
        <p:txBody>
          <a:bodyPr/>
          <a:lstStyle/>
          <a:p>
            <a:fld id="{1F4E9509-BC72-4A9F-B16E-843EE8A24B21}" type="datetimeFigureOut">
              <a:rPr lang="en-AU" smtClean="0"/>
              <a:t>26/06/2026</a:t>
            </a:fld>
            <a:endParaRPr lang="en-AU"/>
          </a:p>
        </p:txBody>
      </p:sp>
      <p:sp>
        <p:nvSpPr>
          <p:cNvPr id="3" name="Footer Placeholder 2">
            <a:extLst>
              <a:ext uri="{FF2B5EF4-FFF2-40B4-BE49-F238E27FC236}">
                <a16:creationId xmlns:a16="http://schemas.microsoft.com/office/drawing/2014/main" id="{32981345-EA61-E4FD-1384-ACE046A3770B}"/>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5075A13B-EF05-6B69-F6DF-FF2A3A4557E1}"/>
              </a:ext>
            </a:extLst>
          </p:cNvPr>
          <p:cNvSpPr>
            <a:spLocks noGrp="1"/>
          </p:cNvSpPr>
          <p:nvPr>
            <p:ph type="sldNum" sz="quarter" idx="12"/>
          </p:nvPr>
        </p:nvSpPr>
        <p:spPr/>
        <p:txBody>
          <a:bodyPr/>
          <a:lstStyle/>
          <a:p>
            <a:fld id="{A089E86C-CBEA-4910-8022-8D1A0B526CD8}" type="slidenum">
              <a:rPr lang="en-AU" smtClean="0"/>
              <a:t>‹#›</a:t>
            </a:fld>
            <a:endParaRPr lang="en-AU"/>
          </a:p>
        </p:txBody>
      </p:sp>
    </p:spTree>
    <p:extLst>
      <p:ext uri="{BB962C8B-B14F-4D97-AF65-F5344CB8AC3E}">
        <p14:creationId xmlns:p14="http://schemas.microsoft.com/office/powerpoint/2010/main" val="346435104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19D50E-2967-C4AA-AA2E-3EF4143F0DBA}"/>
              </a:ext>
            </a:extLst>
          </p:cNvPr>
          <p:cNvSpPr>
            <a:spLocks noGrp="1"/>
          </p:cNvSpPr>
          <p:nvPr>
            <p:ph type="title"/>
          </p:nvPr>
        </p:nvSpPr>
        <p:spPr>
          <a:xfrm>
            <a:off x="630238" y="342900"/>
            <a:ext cx="2949575" cy="120015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5E43B09D-B244-5DBA-A506-4A2ED0D97D8E}"/>
              </a:ext>
            </a:extLst>
          </p:cNvPr>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BBC953BF-45B3-8BFE-96EE-4C4A84BC28F9}"/>
              </a:ext>
            </a:extLst>
          </p:cNvPr>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B627F64-85C0-8970-FE41-49C9536E233C}"/>
              </a:ext>
            </a:extLst>
          </p:cNvPr>
          <p:cNvSpPr>
            <a:spLocks noGrp="1"/>
          </p:cNvSpPr>
          <p:nvPr>
            <p:ph type="dt" sz="half" idx="10"/>
          </p:nvPr>
        </p:nvSpPr>
        <p:spPr/>
        <p:txBody>
          <a:bodyPr/>
          <a:lstStyle/>
          <a:p>
            <a:fld id="{1F4E9509-BC72-4A9F-B16E-843EE8A24B21}" type="datetimeFigureOut">
              <a:rPr lang="en-AU" smtClean="0"/>
              <a:t>26/06/2026</a:t>
            </a:fld>
            <a:endParaRPr lang="en-AU"/>
          </a:p>
        </p:txBody>
      </p:sp>
      <p:sp>
        <p:nvSpPr>
          <p:cNvPr id="6" name="Footer Placeholder 5">
            <a:extLst>
              <a:ext uri="{FF2B5EF4-FFF2-40B4-BE49-F238E27FC236}">
                <a16:creationId xmlns:a16="http://schemas.microsoft.com/office/drawing/2014/main" id="{77943E0E-F5BE-105B-A919-DCD88363BF2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E495C8B9-242E-4A4F-3384-61238DCB8C98}"/>
              </a:ext>
            </a:extLst>
          </p:cNvPr>
          <p:cNvSpPr>
            <a:spLocks noGrp="1"/>
          </p:cNvSpPr>
          <p:nvPr>
            <p:ph type="sldNum" sz="quarter" idx="12"/>
          </p:nvPr>
        </p:nvSpPr>
        <p:spPr/>
        <p:txBody>
          <a:bodyPr/>
          <a:lstStyle/>
          <a:p>
            <a:fld id="{A089E86C-CBEA-4910-8022-8D1A0B526CD8}" type="slidenum">
              <a:rPr lang="en-AU" smtClean="0"/>
              <a:t>‹#›</a:t>
            </a:fld>
            <a:endParaRPr lang="en-AU"/>
          </a:p>
        </p:txBody>
      </p:sp>
    </p:spTree>
    <p:extLst>
      <p:ext uri="{BB962C8B-B14F-4D97-AF65-F5344CB8AC3E}">
        <p14:creationId xmlns:p14="http://schemas.microsoft.com/office/powerpoint/2010/main" val="237919772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34D902-B5E2-E802-09F7-6562D660C88B}"/>
              </a:ext>
            </a:extLst>
          </p:cNvPr>
          <p:cNvSpPr>
            <a:spLocks noGrp="1"/>
          </p:cNvSpPr>
          <p:nvPr>
            <p:ph type="title"/>
          </p:nvPr>
        </p:nvSpPr>
        <p:spPr>
          <a:xfrm>
            <a:off x="630238" y="342900"/>
            <a:ext cx="2949575" cy="120015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47D6F992-9DF5-C4AB-B770-AD9E6B9D142B}"/>
              </a:ext>
            </a:extLst>
          </p:cNvPr>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EDF0A81E-B0B4-90E6-6EB2-29E8A2D532AF}"/>
              </a:ext>
            </a:extLst>
          </p:cNvPr>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73E9B77-FB0B-96A3-0065-A9CB73AE46AC}"/>
              </a:ext>
            </a:extLst>
          </p:cNvPr>
          <p:cNvSpPr>
            <a:spLocks noGrp="1"/>
          </p:cNvSpPr>
          <p:nvPr>
            <p:ph type="dt" sz="half" idx="10"/>
          </p:nvPr>
        </p:nvSpPr>
        <p:spPr/>
        <p:txBody>
          <a:bodyPr/>
          <a:lstStyle/>
          <a:p>
            <a:fld id="{1F4E9509-BC72-4A9F-B16E-843EE8A24B21}" type="datetimeFigureOut">
              <a:rPr lang="en-AU" smtClean="0"/>
              <a:t>26/06/2026</a:t>
            </a:fld>
            <a:endParaRPr lang="en-AU"/>
          </a:p>
        </p:txBody>
      </p:sp>
      <p:sp>
        <p:nvSpPr>
          <p:cNvPr id="6" name="Footer Placeholder 5">
            <a:extLst>
              <a:ext uri="{FF2B5EF4-FFF2-40B4-BE49-F238E27FC236}">
                <a16:creationId xmlns:a16="http://schemas.microsoft.com/office/drawing/2014/main" id="{E9708330-6934-BFC6-CBDF-7E57D5838B8F}"/>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CF615CA1-3E63-3710-E964-8606DFD15A6B}"/>
              </a:ext>
            </a:extLst>
          </p:cNvPr>
          <p:cNvSpPr>
            <a:spLocks noGrp="1"/>
          </p:cNvSpPr>
          <p:nvPr>
            <p:ph type="sldNum" sz="quarter" idx="12"/>
          </p:nvPr>
        </p:nvSpPr>
        <p:spPr/>
        <p:txBody>
          <a:bodyPr/>
          <a:lstStyle/>
          <a:p>
            <a:fld id="{A089E86C-CBEA-4910-8022-8D1A0B526CD8}" type="slidenum">
              <a:rPr lang="en-AU" smtClean="0"/>
              <a:t>‹#›</a:t>
            </a:fld>
            <a:endParaRPr lang="en-AU"/>
          </a:p>
        </p:txBody>
      </p:sp>
    </p:spTree>
    <p:extLst>
      <p:ext uri="{BB962C8B-B14F-4D97-AF65-F5344CB8AC3E}">
        <p14:creationId xmlns:p14="http://schemas.microsoft.com/office/powerpoint/2010/main" val="90294590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ADB404-7295-4F3E-113C-A832688C3FA0}"/>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E5A56B3E-2A6A-97D9-0D81-19684512DBE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A2170AA7-EE7A-3039-DD89-03ECE4CD903E}"/>
              </a:ext>
            </a:extLst>
          </p:cNvPr>
          <p:cNvSpPr>
            <a:spLocks noGrp="1"/>
          </p:cNvSpPr>
          <p:nvPr>
            <p:ph type="dt" sz="half" idx="10"/>
          </p:nvPr>
        </p:nvSpPr>
        <p:spPr/>
        <p:txBody>
          <a:bodyPr/>
          <a:lstStyle/>
          <a:p>
            <a:fld id="{1F4E9509-BC72-4A9F-B16E-843EE8A24B21}" type="datetimeFigureOut">
              <a:rPr lang="en-AU" smtClean="0"/>
              <a:t>26/06/2026</a:t>
            </a:fld>
            <a:endParaRPr lang="en-AU"/>
          </a:p>
        </p:txBody>
      </p:sp>
      <p:sp>
        <p:nvSpPr>
          <p:cNvPr id="5" name="Footer Placeholder 4">
            <a:extLst>
              <a:ext uri="{FF2B5EF4-FFF2-40B4-BE49-F238E27FC236}">
                <a16:creationId xmlns:a16="http://schemas.microsoft.com/office/drawing/2014/main" id="{76E411CB-8DA2-21CB-EF5E-2AD8DD5228A9}"/>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EFDC0D9C-FD1D-39F5-B45A-63B750EF414F}"/>
              </a:ext>
            </a:extLst>
          </p:cNvPr>
          <p:cNvSpPr>
            <a:spLocks noGrp="1"/>
          </p:cNvSpPr>
          <p:nvPr>
            <p:ph type="sldNum" sz="quarter" idx="12"/>
          </p:nvPr>
        </p:nvSpPr>
        <p:spPr/>
        <p:txBody>
          <a:bodyPr/>
          <a:lstStyle/>
          <a:p>
            <a:fld id="{A089E86C-CBEA-4910-8022-8D1A0B526CD8}" type="slidenum">
              <a:rPr lang="en-AU" smtClean="0"/>
              <a:t>‹#›</a:t>
            </a:fld>
            <a:endParaRPr lang="en-AU"/>
          </a:p>
        </p:txBody>
      </p:sp>
    </p:spTree>
    <p:extLst>
      <p:ext uri="{BB962C8B-B14F-4D97-AF65-F5344CB8AC3E}">
        <p14:creationId xmlns:p14="http://schemas.microsoft.com/office/powerpoint/2010/main" val="33856515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07A282D-2298-A60C-72F0-3BB233CC3B6D}"/>
              </a:ext>
            </a:extLst>
          </p:cNvPr>
          <p:cNvSpPr>
            <a:spLocks noGrp="1"/>
          </p:cNvSpPr>
          <p:nvPr>
            <p:ph type="title" orient="vert"/>
          </p:nvPr>
        </p:nvSpPr>
        <p:spPr>
          <a:xfrm>
            <a:off x="6543675" y="274638"/>
            <a:ext cx="1971675" cy="4357687"/>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4093A9B0-B2AC-DFB0-DFDE-6713DA35469F}"/>
              </a:ext>
            </a:extLst>
          </p:cNvPr>
          <p:cNvSpPr>
            <a:spLocks noGrp="1"/>
          </p:cNvSpPr>
          <p:nvPr>
            <p:ph type="body" orient="vert" idx="1"/>
          </p:nvPr>
        </p:nvSpPr>
        <p:spPr>
          <a:xfrm>
            <a:off x="628650" y="274638"/>
            <a:ext cx="5762625" cy="43576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652EA588-B4BB-3255-0539-BA49949897C3}"/>
              </a:ext>
            </a:extLst>
          </p:cNvPr>
          <p:cNvSpPr>
            <a:spLocks noGrp="1"/>
          </p:cNvSpPr>
          <p:nvPr>
            <p:ph type="dt" sz="half" idx="10"/>
          </p:nvPr>
        </p:nvSpPr>
        <p:spPr/>
        <p:txBody>
          <a:bodyPr/>
          <a:lstStyle/>
          <a:p>
            <a:fld id="{1F4E9509-BC72-4A9F-B16E-843EE8A24B21}" type="datetimeFigureOut">
              <a:rPr lang="en-AU" smtClean="0"/>
              <a:t>26/06/2026</a:t>
            </a:fld>
            <a:endParaRPr lang="en-AU"/>
          </a:p>
        </p:txBody>
      </p:sp>
      <p:sp>
        <p:nvSpPr>
          <p:cNvPr id="5" name="Footer Placeholder 4">
            <a:extLst>
              <a:ext uri="{FF2B5EF4-FFF2-40B4-BE49-F238E27FC236}">
                <a16:creationId xmlns:a16="http://schemas.microsoft.com/office/drawing/2014/main" id="{B4A36FED-A48A-26FB-FD4F-D50CFE7429BD}"/>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FD65CA9F-098E-ED20-8D1C-B3FB028D02BD}"/>
              </a:ext>
            </a:extLst>
          </p:cNvPr>
          <p:cNvSpPr>
            <a:spLocks noGrp="1"/>
          </p:cNvSpPr>
          <p:nvPr>
            <p:ph type="sldNum" sz="quarter" idx="12"/>
          </p:nvPr>
        </p:nvSpPr>
        <p:spPr/>
        <p:txBody>
          <a:bodyPr/>
          <a:lstStyle/>
          <a:p>
            <a:fld id="{A089E86C-CBEA-4910-8022-8D1A0B526CD8}" type="slidenum">
              <a:rPr lang="en-AU" smtClean="0"/>
              <a:t>‹#›</a:t>
            </a:fld>
            <a:endParaRPr lang="en-AU"/>
          </a:p>
        </p:txBody>
      </p:sp>
    </p:spTree>
    <p:extLst>
      <p:ext uri="{BB962C8B-B14F-4D97-AF65-F5344CB8AC3E}">
        <p14:creationId xmlns:p14="http://schemas.microsoft.com/office/powerpoint/2010/main" val="32644719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itle 3"/>
          <p:cNvSpPr>
            <a:spLocks noGrp="1"/>
          </p:cNvSpPr>
          <p:nvPr>
            <p:ph type="title"/>
          </p:nvPr>
        </p:nvSpPr>
        <p:spPr/>
        <p:txBody>
          <a:bodyPr/>
          <a:lstStyle>
            <a:lvl1pPr>
              <a:defRPr>
                <a:latin typeface="+mj-lt"/>
              </a:defRPr>
            </a:lvl1pPr>
          </a:lstStyle>
          <a:p>
            <a:r>
              <a:rPr lang="en-US"/>
              <a:t>Click to edit Master title style</a:t>
            </a:r>
            <a:endParaRPr lang="en-AU"/>
          </a:p>
        </p:txBody>
      </p:sp>
      <p:sp>
        <p:nvSpPr>
          <p:cNvPr id="6" name="Footer Placeholder 5"/>
          <p:cNvSpPr>
            <a:spLocks noGrp="1"/>
          </p:cNvSpPr>
          <p:nvPr>
            <p:ph type="ftr" sz="quarter" idx="10"/>
          </p:nvPr>
        </p:nvSpPr>
        <p:spPr/>
        <p:txBody>
          <a:bodyPr/>
          <a:lstStyle/>
          <a:p>
            <a:r>
              <a:rPr lang="en-AU"/>
              <a:t>Presentation title  |  Presenter name</a:t>
            </a:r>
          </a:p>
        </p:txBody>
      </p:sp>
      <p:sp>
        <p:nvSpPr>
          <p:cNvPr id="7" name="Slide Number Placeholder 6"/>
          <p:cNvSpPr>
            <a:spLocks noGrp="1"/>
          </p:cNvSpPr>
          <p:nvPr>
            <p:ph type="sldNum" sz="quarter" idx="11"/>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280961332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itle 3"/>
          <p:cNvSpPr>
            <a:spLocks noGrp="1"/>
          </p:cNvSpPr>
          <p:nvPr>
            <p:ph type="title"/>
          </p:nvPr>
        </p:nvSpPr>
        <p:spPr/>
        <p:txBody>
          <a:bodyPr/>
          <a:lstStyle/>
          <a:p>
            <a:r>
              <a:rPr lang="en-US"/>
              <a:t>Click to edit Master title style</a:t>
            </a:r>
            <a:endParaRPr lang="en-AU"/>
          </a:p>
        </p:txBody>
      </p:sp>
      <p:sp>
        <p:nvSpPr>
          <p:cNvPr id="6" name="Footer Placeholder 5"/>
          <p:cNvSpPr>
            <a:spLocks noGrp="1"/>
          </p:cNvSpPr>
          <p:nvPr>
            <p:ph type="ftr" sz="quarter" idx="10"/>
          </p:nvPr>
        </p:nvSpPr>
        <p:spPr/>
        <p:txBody>
          <a:bodyPr/>
          <a:lstStyle/>
          <a:p>
            <a:r>
              <a:rPr lang="en-AU"/>
              <a:t>Presentation title  |  Presenter name</a:t>
            </a:r>
          </a:p>
        </p:txBody>
      </p:sp>
      <p:sp>
        <p:nvSpPr>
          <p:cNvPr id="7" name="Slide Number Placeholder 6"/>
          <p:cNvSpPr>
            <a:spLocks noGrp="1"/>
          </p:cNvSpPr>
          <p:nvPr>
            <p:ph type="sldNum" sz="quarter" idx="11"/>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28751103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Content - dark">
    <p:bg>
      <p:bgPr>
        <a:solidFill>
          <a:schemeClr val="accent2"/>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solidFill>
            <a:srgbClr val="001D34"/>
          </a:solidFill>
        </p:spPr>
        <p:txBody>
          <a:bodyPr/>
          <a:lstStyle>
            <a:lvl1pPr>
              <a:defRPr sz="24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itle 3"/>
          <p:cNvSpPr>
            <a:spLocks noGrp="1"/>
          </p:cNvSpPr>
          <p:nvPr>
            <p:ph type="title"/>
          </p:nvPr>
        </p:nvSpPr>
        <p:spPr/>
        <p:txBody>
          <a:bodyPr/>
          <a:lstStyle>
            <a:lvl1pPr>
              <a:defRPr>
                <a:solidFill>
                  <a:schemeClr val="accent1"/>
                </a:solidFill>
              </a:defRPr>
            </a:lvl1pPr>
          </a:lstStyle>
          <a:p>
            <a:r>
              <a:rPr lang="en-US"/>
              <a:t>Click to edit Master title style</a:t>
            </a:r>
            <a:endParaRPr lang="en-AU"/>
          </a:p>
        </p:txBody>
      </p:sp>
      <p:sp>
        <p:nvSpPr>
          <p:cNvPr id="6" name="Footer Placeholder 5"/>
          <p:cNvSpPr>
            <a:spLocks noGrp="1"/>
          </p:cNvSpPr>
          <p:nvPr>
            <p:ph type="ftr" sz="quarter" idx="10"/>
          </p:nvPr>
        </p:nvSpPr>
        <p:spPr/>
        <p:txBody>
          <a:bodyPr/>
          <a:lstStyle>
            <a:lvl1pPr>
              <a:defRPr>
                <a:solidFill>
                  <a:schemeClr val="bg1"/>
                </a:solidFill>
              </a:defRPr>
            </a:lvl1pPr>
          </a:lstStyle>
          <a:p>
            <a:r>
              <a:rPr lang="en-AU"/>
              <a:t>Presentation title  |  Presenter name</a:t>
            </a:r>
          </a:p>
        </p:txBody>
      </p:sp>
      <p:sp>
        <p:nvSpPr>
          <p:cNvPr id="7" name="Slide Number Placeholder 6"/>
          <p:cNvSpPr>
            <a:spLocks noGrp="1"/>
          </p:cNvSpPr>
          <p:nvPr>
            <p:ph type="sldNum" sz="quarter" idx="11"/>
          </p:nvPr>
        </p:nvSpPr>
        <p:spPr/>
        <p:txBody>
          <a:bodyPr/>
          <a:lstStyle>
            <a:lvl1pPr>
              <a:defRPr>
                <a:solidFill>
                  <a:schemeClr val="bg1"/>
                </a:solidFill>
              </a:defRPr>
            </a:lvl1pPr>
          </a:lstStyle>
          <a:p>
            <a:fld id="{2ABE124A-B5C5-46E0-B944-45307B126769}" type="slidenum">
              <a:rPr lang="en-AU" smtClean="0"/>
              <a:pPr/>
              <a:t>‹#›</a:t>
            </a:fld>
            <a:r>
              <a:rPr lang="en-AU"/>
              <a:t>  |</a:t>
            </a:r>
          </a:p>
        </p:txBody>
      </p:sp>
    </p:spTree>
    <p:extLst>
      <p:ext uri="{BB962C8B-B14F-4D97-AF65-F5344CB8AC3E}">
        <p14:creationId xmlns:p14="http://schemas.microsoft.com/office/powerpoint/2010/main" val="6834179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2 Column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lvl1pPr>
          </a:lstStyle>
          <a:p>
            <a:r>
              <a:rPr lang="en-US"/>
              <a:t>Click to edit Master title style</a:t>
            </a:r>
            <a:endParaRPr lang="en-AU"/>
          </a:p>
        </p:txBody>
      </p:sp>
      <p:sp>
        <p:nvSpPr>
          <p:cNvPr id="3" name="Content Placeholder 2"/>
          <p:cNvSpPr>
            <a:spLocks noGrp="1"/>
          </p:cNvSpPr>
          <p:nvPr>
            <p:ph idx="1"/>
          </p:nvPr>
        </p:nvSpPr>
        <p:spPr/>
        <p:txBody>
          <a:bodyPr numCol="2" spcCol="360000"/>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Footer Placeholder 3"/>
          <p:cNvSpPr>
            <a:spLocks noGrp="1"/>
          </p:cNvSpPr>
          <p:nvPr>
            <p:ph type="ftr" sz="quarter" idx="10"/>
          </p:nvPr>
        </p:nvSpPr>
        <p:spPr/>
        <p:txBody>
          <a:bodyPr/>
          <a:lstStyle/>
          <a:p>
            <a:r>
              <a:rPr lang="en-AU"/>
              <a:t>Presentation title  |  Presenter name</a:t>
            </a:r>
          </a:p>
        </p:txBody>
      </p:sp>
      <p:sp>
        <p:nvSpPr>
          <p:cNvPr id="6" name="Slide Number Placeholder 5"/>
          <p:cNvSpPr>
            <a:spLocks noGrp="1"/>
          </p:cNvSpPr>
          <p:nvPr>
            <p:ph type="sldNum" sz="quarter" idx="11"/>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104242890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2" y="1707654"/>
            <a:ext cx="8640958" cy="3024336"/>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Text Placeholder 7"/>
          <p:cNvSpPr>
            <a:spLocks noGrp="1"/>
          </p:cNvSpPr>
          <p:nvPr>
            <p:ph type="body" sz="quarter" idx="13" hasCustomPrompt="1"/>
          </p:nvPr>
        </p:nvSpPr>
        <p:spPr>
          <a:xfrm>
            <a:off x="261850" y="843558"/>
            <a:ext cx="8630630" cy="639900"/>
          </a:xfrm>
        </p:spPr>
        <p:txBody>
          <a:bodyPr>
            <a:normAutofit/>
          </a:bodyPr>
          <a:lstStyle>
            <a:lvl1pPr marL="0" indent="0">
              <a:lnSpc>
                <a:spcPct val="100000"/>
              </a:lnSpc>
              <a:spcBef>
                <a:spcPts val="0"/>
              </a:spcBef>
              <a:spcAft>
                <a:spcPts val="0"/>
              </a:spcAft>
              <a:buNone/>
              <a:defRPr sz="2800" b="0">
                <a:solidFill>
                  <a:schemeClr val="accent3"/>
                </a:solidFill>
                <a:latin typeface="Gotham Rounded Medium" panose="02000000000000000000" pitchFamily="50" charset="0"/>
              </a:defRPr>
            </a:lvl1pPr>
            <a:lvl2pPr marL="0" indent="0">
              <a:lnSpc>
                <a:spcPct val="80000"/>
              </a:lnSpc>
              <a:spcBef>
                <a:spcPts val="0"/>
              </a:spcBef>
              <a:buNone/>
              <a:defRPr sz="2200" b="0">
                <a:solidFill>
                  <a:schemeClr val="accent2"/>
                </a:solidFill>
              </a:defRPr>
            </a:lvl2pPr>
            <a:lvl3pPr>
              <a:buNone/>
              <a:defRPr sz="2800">
                <a:solidFill>
                  <a:srgbClr val="00A9CE"/>
                </a:solidFill>
              </a:defRPr>
            </a:lvl3pPr>
            <a:lvl4pPr>
              <a:buNone/>
              <a:defRPr sz="2800">
                <a:solidFill>
                  <a:srgbClr val="00A9CE"/>
                </a:solidFill>
              </a:defRPr>
            </a:lvl4pPr>
            <a:lvl5pPr>
              <a:buNone/>
              <a:defRPr sz="2800">
                <a:solidFill>
                  <a:srgbClr val="00A9CE"/>
                </a:solidFill>
              </a:defRPr>
            </a:lvl5pPr>
          </a:lstStyle>
          <a:p>
            <a:pPr lvl="0"/>
            <a:r>
              <a:rPr lang="en-US"/>
              <a:t>Click to edit Master title style</a:t>
            </a:r>
          </a:p>
          <a:p>
            <a:pPr lvl="1"/>
            <a:r>
              <a:rPr lang="en-US"/>
              <a:t>Second level</a:t>
            </a:r>
          </a:p>
        </p:txBody>
      </p:sp>
      <p:sp>
        <p:nvSpPr>
          <p:cNvPr id="2" name="Footer Placeholder 1"/>
          <p:cNvSpPr>
            <a:spLocks noGrp="1"/>
          </p:cNvSpPr>
          <p:nvPr>
            <p:ph type="ftr" sz="quarter" idx="14"/>
          </p:nvPr>
        </p:nvSpPr>
        <p:spPr/>
        <p:txBody>
          <a:bodyPr/>
          <a:lstStyle/>
          <a:p>
            <a:r>
              <a:rPr lang="en-AU"/>
              <a:t>Presentation title  |  Presenter name</a:t>
            </a:r>
          </a:p>
        </p:txBody>
      </p:sp>
      <p:sp>
        <p:nvSpPr>
          <p:cNvPr id="4" name="Slide Number Placeholder 3"/>
          <p:cNvSpPr>
            <a:spLocks noGrp="1"/>
          </p:cNvSpPr>
          <p:nvPr>
            <p:ph type="sldNum" sz="quarter" idx="15"/>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14917949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251520" y="1665854"/>
            <a:ext cx="4038600" cy="3066136"/>
          </a:xfrm>
        </p:spPr>
        <p:txBody>
          <a:bodyPr/>
          <a:lstStyle>
            <a:lvl1pPr>
              <a:defRPr sz="2400"/>
            </a:lvl1pPr>
            <a:lvl2pPr>
              <a:defRPr sz="2000"/>
            </a:lvl2pPr>
            <a:lvl3pPr>
              <a:defRPr sz="2000"/>
            </a:lvl3pPr>
            <a:lvl4pPr>
              <a:defRPr sz="20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4674295" y="1665854"/>
            <a:ext cx="4038600" cy="3066136"/>
          </a:xfrm>
        </p:spPr>
        <p:txBody>
          <a:bodyPr/>
          <a:lstStyle>
            <a:lvl1pPr>
              <a:defRPr sz="2400"/>
            </a:lvl1pPr>
            <a:lvl2pPr>
              <a:defRPr sz="2000"/>
            </a:lvl2pPr>
            <a:lvl3pPr>
              <a:defRPr sz="2000"/>
            </a:lvl3pPr>
            <a:lvl4pPr>
              <a:defRPr sz="20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Footer Placeholder 4"/>
          <p:cNvSpPr>
            <a:spLocks noGrp="1"/>
          </p:cNvSpPr>
          <p:nvPr>
            <p:ph type="ftr" sz="quarter" idx="10"/>
          </p:nvPr>
        </p:nvSpPr>
        <p:spPr/>
        <p:txBody>
          <a:bodyPr/>
          <a:lstStyle/>
          <a:p>
            <a:r>
              <a:rPr lang="en-AU"/>
              <a:t>Presentation title  |  Presenter name</a:t>
            </a:r>
          </a:p>
        </p:txBody>
      </p:sp>
      <p:sp>
        <p:nvSpPr>
          <p:cNvPr id="7" name="Slide Number Placeholder 6"/>
          <p:cNvSpPr>
            <a:spLocks noGrp="1"/>
          </p:cNvSpPr>
          <p:nvPr>
            <p:ph type="sldNum" sz="quarter" idx="11"/>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94705892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 half horizontal image (about us only)">
    <p:spTree>
      <p:nvGrpSpPr>
        <p:cNvPr id="1" name=""/>
        <p:cNvGrpSpPr/>
        <p:nvPr/>
      </p:nvGrpSpPr>
      <p:grpSpPr>
        <a:xfrm>
          <a:off x="0" y="0"/>
          <a:ext cx="0" cy="0"/>
          <a:chOff x="0" y="0"/>
          <a:chExt cx="0" cy="0"/>
        </a:xfrm>
      </p:grpSpPr>
      <p:sp>
        <p:nvSpPr>
          <p:cNvPr id="8" name="Picture Placeholder 5"/>
          <p:cNvSpPr>
            <a:spLocks noGrp="1"/>
          </p:cNvSpPr>
          <p:nvPr>
            <p:ph type="pic" sz="quarter" idx="12"/>
          </p:nvPr>
        </p:nvSpPr>
        <p:spPr>
          <a:xfrm>
            <a:off x="0" y="2767500"/>
            <a:ext cx="9143999" cy="2376000"/>
          </a:xfrm>
          <a:solidFill>
            <a:schemeClr val="accent1"/>
          </a:solidFill>
          <a:ln>
            <a:noFill/>
          </a:ln>
        </p:spPr>
        <p:txBody>
          <a:bodyPr anchor="ctr" anchorCtr="0"/>
          <a:lstStyle>
            <a:lvl1pPr marL="0" indent="0" algn="ctr">
              <a:buNone/>
              <a:defRPr/>
            </a:lvl1pPr>
          </a:lstStyle>
          <a:p>
            <a:r>
              <a:rPr lang="en-US"/>
              <a:t>Click icon to add picture</a:t>
            </a:r>
            <a:endParaRPr lang="en-AU"/>
          </a:p>
        </p:txBody>
      </p:sp>
      <p:sp>
        <p:nvSpPr>
          <p:cNvPr id="4" name="Title 3"/>
          <p:cNvSpPr>
            <a:spLocks noGrp="1"/>
          </p:cNvSpPr>
          <p:nvPr>
            <p:ph type="title"/>
          </p:nvPr>
        </p:nvSpPr>
        <p:spPr>
          <a:xfrm>
            <a:off x="251520" y="805458"/>
            <a:ext cx="8640960" cy="639365"/>
          </a:xfrm>
        </p:spPr>
        <p:txBody>
          <a:bodyPr/>
          <a:lstStyle/>
          <a:p>
            <a:r>
              <a:rPr lang="en-US"/>
              <a:t>Click to edit Master title style</a:t>
            </a:r>
            <a:endParaRPr lang="en-AU"/>
          </a:p>
        </p:txBody>
      </p:sp>
    </p:spTree>
    <p:extLst>
      <p:ext uri="{BB962C8B-B14F-4D97-AF65-F5344CB8AC3E}">
        <p14:creationId xmlns:p14="http://schemas.microsoft.com/office/powerpoint/2010/main" val="173548106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Content + half image">
    <p:spTree>
      <p:nvGrpSpPr>
        <p:cNvPr id="1" name=""/>
        <p:cNvGrpSpPr/>
        <p:nvPr/>
      </p:nvGrpSpPr>
      <p:grpSpPr>
        <a:xfrm>
          <a:off x="0" y="0"/>
          <a:ext cx="0" cy="0"/>
          <a:chOff x="0" y="0"/>
          <a:chExt cx="0" cy="0"/>
        </a:xfrm>
      </p:grpSpPr>
      <p:sp>
        <p:nvSpPr>
          <p:cNvPr id="8" name="Picture Placeholder 5"/>
          <p:cNvSpPr>
            <a:spLocks noGrp="1"/>
          </p:cNvSpPr>
          <p:nvPr>
            <p:ph type="pic" sz="quarter" idx="12"/>
          </p:nvPr>
        </p:nvSpPr>
        <p:spPr>
          <a:xfrm>
            <a:off x="-33063" y="0"/>
            <a:ext cx="4563963" cy="5143500"/>
          </a:xfrm>
          <a:solidFill>
            <a:schemeClr val="accent1"/>
          </a:solidFill>
          <a:ln>
            <a:noFill/>
          </a:ln>
        </p:spPr>
        <p:txBody>
          <a:bodyPr anchor="ctr" anchorCtr="0"/>
          <a:lstStyle>
            <a:lvl1pPr marL="0" indent="0" algn="ctr">
              <a:buNone/>
              <a:defRPr/>
            </a:lvl1pPr>
          </a:lstStyle>
          <a:p>
            <a:r>
              <a:rPr lang="en-US"/>
              <a:t>Click icon to add picture</a:t>
            </a:r>
            <a:endParaRPr lang="en-AU"/>
          </a:p>
        </p:txBody>
      </p:sp>
      <p:sp>
        <p:nvSpPr>
          <p:cNvPr id="3" name="Content Placeholder 2"/>
          <p:cNvSpPr>
            <a:spLocks noGrp="1"/>
          </p:cNvSpPr>
          <p:nvPr>
            <p:ph idx="1"/>
          </p:nvPr>
        </p:nvSpPr>
        <p:spPr>
          <a:xfrm>
            <a:off x="4788026" y="1588888"/>
            <a:ext cx="4032446" cy="3181202"/>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itle 3"/>
          <p:cNvSpPr>
            <a:spLocks noGrp="1"/>
          </p:cNvSpPr>
          <p:nvPr>
            <p:ph type="title"/>
          </p:nvPr>
        </p:nvSpPr>
        <p:spPr>
          <a:xfrm>
            <a:off x="4788024" y="843558"/>
            <a:ext cx="4032448" cy="639365"/>
          </a:xfrm>
        </p:spPr>
        <p:txBody>
          <a:bodyPr>
            <a:noAutofit/>
          </a:bodyPr>
          <a:lstStyle>
            <a:lvl1pPr>
              <a:defRPr sz="2800"/>
            </a:lvl1pPr>
          </a:lstStyle>
          <a:p>
            <a:r>
              <a:rPr lang="en-US"/>
              <a:t>Click to edit Master title style</a:t>
            </a:r>
            <a:endParaRPr lang="en-AU"/>
          </a:p>
        </p:txBody>
      </p:sp>
      <p:sp>
        <p:nvSpPr>
          <p:cNvPr id="6" name="Footer Placeholder 5"/>
          <p:cNvSpPr>
            <a:spLocks noGrp="1"/>
          </p:cNvSpPr>
          <p:nvPr>
            <p:ph type="ftr" sz="quarter" idx="10"/>
          </p:nvPr>
        </p:nvSpPr>
        <p:spPr>
          <a:xfrm>
            <a:off x="5137875" y="4916350"/>
            <a:ext cx="3682598" cy="95510"/>
          </a:xfrm>
        </p:spPr>
        <p:txBody>
          <a:bodyPr/>
          <a:lstStyle/>
          <a:p>
            <a:r>
              <a:rPr lang="en-AU"/>
              <a:t>Presentation title  |  Presenter name</a:t>
            </a:r>
          </a:p>
        </p:txBody>
      </p:sp>
      <p:sp>
        <p:nvSpPr>
          <p:cNvPr id="7" name="Slide Number Placeholder 6"/>
          <p:cNvSpPr>
            <a:spLocks noGrp="1"/>
          </p:cNvSpPr>
          <p:nvPr>
            <p:ph type="sldNum" sz="quarter" idx="11"/>
          </p:nvPr>
        </p:nvSpPr>
        <p:spPr>
          <a:xfrm>
            <a:off x="4790081" y="4916350"/>
            <a:ext cx="288789" cy="95510"/>
          </a:xfrm>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205731434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Title and Content + quarter image">
    <p:spTree>
      <p:nvGrpSpPr>
        <p:cNvPr id="1" name=""/>
        <p:cNvGrpSpPr/>
        <p:nvPr/>
      </p:nvGrpSpPr>
      <p:grpSpPr>
        <a:xfrm>
          <a:off x="0" y="0"/>
          <a:ext cx="0" cy="0"/>
          <a:chOff x="0" y="0"/>
          <a:chExt cx="0" cy="0"/>
        </a:xfrm>
      </p:grpSpPr>
      <p:sp>
        <p:nvSpPr>
          <p:cNvPr id="8" name="Picture Placeholder 5"/>
          <p:cNvSpPr>
            <a:spLocks noGrp="1"/>
          </p:cNvSpPr>
          <p:nvPr>
            <p:ph type="pic" sz="quarter" idx="12"/>
          </p:nvPr>
        </p:nvSpPr>
        <p:spPr>
          <a:xfrm>
            <a:off x="0" y="0"/>
            <a:ext cx="2282400" cy="5143500"/>
          </a:xfrm>
          <a:solidFill>
            <a:schemeClr val="accent1"/>
          </a:solidFill>
          <a:ln>
            <a:noFill/>
          </a:ln>
        </p:spPr>
        <p:txBody>
          <a:bodyPr anchor="ctr" anchorCtr="0"/>
          <a:lstStyle>
            <a:lvl1pPr marL="0" indent="0" algn="ctr">
              <a:buNone/>
              <a:defRPr/>
            </a:lvl1pPr>
          </a:lstStyle>
          <a:p>
            <a:r>
              <a:rPr lang="en-US"/>
              <a:t>Click icon to add picture</a:t>
            </a:r>
            <a:endParaRPr lang="en-AU"/>
          </a:p>
        </p:txBody>
      </p:sp>
      <p:sp>
        <p:nvSpPr>
          <p:cNvPr id="3" name="Content Placeholder 2"/>
          <p:cNvSpPr>
            <a:spLocks noGrp="1"/>
          </p:cNvSpPr>
          <p:nvPr>
            <p:ph idx="1"/>
          </p:nvPr>
        </p:nvSpPr>
        <p:spPr>
          <a:xfrm>
            <a:off x="2555778" y="1550788"/>
            <a:ext cx="6336702" cy="3181202"/>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itle 3"/>
          <p:cNvSpPr>
            <a:spLocks noGrp="1"/>
          </p:cNvSpPr>
          <p:nvPr>
            <p:ph type="title"/>
          </p:nvPr>
        </p:nvSpPr>
        <p:spPr>
          <a:xfrm>
            <a:off x="2555776" y="805458"/>
            <a:ext cx="6336704" cy="639365"/>
          </a:xfrm>
        </p:spPr>
        <p:txBody>
          <a:bodyPr/>
          <a:lstStyle/>
          <a:p>
            <a:r>
              <a:rPr lang="en-US"/>
              <a:t>Click to edit Master title style</a:t>
            </a:r>
            <a:endParaRPr lang="en-AU"/>
          </a:p>
        </p:txBody>
      </p:sp>
      <p:sp>
        <p:nvSpPr>
          <p:cNvPr id="6" name="Footer Placeholder 5"/>
          <p:cNvSpPr>
            <a:spLocks noGrp="1"/>
          </p:cNvSpPr>
          <p:nvPr>
            <p:ph type="ftr" sz="quarter" idx="10"/>
          </p:nvPr>
        </p:nvSpPr>
        <p:spPr>
          <a:xfrm>
            <a:off x="2905626" y="4878250"/>
            <a:ext cx="5986853" cy="95510"/>
          </a:xfrm>
        </p:spPr>
        <p:txBody>
          <a:bodyPr/>
          <a:lstStyle/>
          <a:p>
            <a:r>
              <a:rPr lang="en-AU"/>
              <a:t>Presentation title  |  Presenter name</a:t>
            </a:r>
          </a:p>
        </p:txBody>
      </p:sp>
      <p:sp>
        <p:nvSpPr>
          <p:cNvPr id="7" name="Slide Number Placeholder 6"/>
          <p:cNvSpPr>
            <a:spLocks noGrp="1"/>
          </p:cNvSpPr>
          <p:nvPr>
            <p:ph type="sldNum" sz="quarter" idx="11"/>
          </p:nvPr>
        </p:nvSpPr>
        <p:spPr>
          <a:xfrm>
            <a:off x="2557833" y="4878250"/>
            <a:ext cx="288789" cy="95510"/>
          </a:xfrm>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337274434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Footer Placeholder 2"/>
          <p:cNvSpPr>
            <a:spLocks noGrp="1"/>
          </p:cNvSpPr>
          <p:nvPr>
            <p:ph type="ftr" sz="quarter" idx="10"/>
          </p:nvPr>
        </p:nvSpPr>
        <p:spPr/>
        <p:txBody>
          <a:bodyPr/>
          <a:lstStyle/>
          <a:p>
            <a:r>
              <a:rPr lang="en-AU"/>
              <a:t>Presentation title  |  Presenter name</a:t>
            </a:r>
          </a:p>
        </p:txBody>
      </p:sp>
      <p:sp>
        <p:nvSpPr>
          <p:cNvPr id="5" name="Slide Number Placeholder 4"/>
          <p:cNvSpPr>
            <a:spLocks noGrp="1"/>
          </p:cNvSpPr>
          <p:nvPr>
            <p:ph type="sldNum" sz="quarter" idx="11"/>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148529620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 dark">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AU"/>
          </a:p>
        </p:txBody>
      </p:sp>
      <p:sp>
        <p:nvSpPr>
          <p:cNvPr id="3" name="Footer Placeholder 2"/>
          <p:cNvSpPr>
            <a:spLocks noGrp="1"/>
          </p:cNvSpPr>
          <p:nvPr>
            <p:ph type="ftr" sz="quarter" idx="10"/>
          </p:nvPr>
        </p:nvSpPr>
        <p:spPr/>
        <p:txBody>
          <a:bodyPr/>
          <a:lstStyle>
            <a:lvl1pPr>
              <a:defRPr>
                <a:solidFill>
                  <a:schemeClr val="bg1"/>
                </a:solidFill>
              </a:defRPr>
            </a:lvl1pPr>
          </a:lstStyle>
          <a:p>
            <a:r>
              <a:rPr lang="en-AU"/>
              <a:t>Presentation title  |  Presenter name</a:t>
            </a:r>
          </a:p>
        </p:txBody>
      </p:sp>
      <p:sp>
        <p:nvSpPr>
          <p:cNvPr id="5" name="Slide Number Placeholder 4"/>
          <p:cNvSpPr>
            <a:spLocks noGrp="1"/>
          </p:cNvSpPr>
          <p:nvPr>
            <p:ph type="sldNum" sz="quarter" idx="11"/>
          </p:nvPr>
        </p:nvSpPr>
        <p:spPr/>
        <p:txBody>
          <a:bodyPr/>
          <a:lstStyle>
            <a:lvl1pPr>
              <a:defRPr>
                <a:solidFill>
                  <a:schemeClr val="bg1"/>
                </a:solidFill>
              </a:defRPr>
            </a:lvl1pPr>
          </a:lstStyle>
          <a:p>
            <a:fld id="{2ABE124A-B5C5-46E0-B944-45307B126769}" type="slidenum">
              <a:rPr lang="en-AU" smtClean="0"/>
              <a:pPr/>
              <a:t>‹#›</a:t>
            </a:fld>
            <a:r>
              <a:rPr lang="en-AU"/>
              <a:t>  |</a:t>
            </a:r>
          </a:p>
        </p:txBody>
      </p:sp>
    </p:spTree>
    <p:extLst>
      <p:ext uri="{BB962C8B-B14F-4D97-AF65-F5344CB8AC3E}">
        <p14:creationId xmlns:p14="http://schemas.microsoft.com/office/powerpoint/2010/main" val="27234822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 dark">
    <p:bg>
      <p:bgPr>
        <a:solidFill>
          <a:schemeClr val="accent2"/>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solidFill>
            <a:srgbClr val="001D34"/>
          </a:solidFill>
        </p:spPr>
        <p:txBody>
          <a:bodyPr/>
          <a:lstStyle>
            <a:lvl1pPr>
              <a:defRPr sz="24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itle 3"/>
          <p:cNvSpPr>
            <a:spLocks noGrp="1"/>
          </p:cNvSpPr>
          <p:nvPr>
            <p:ph type="title"/>
          </p:nvPr>
        </p:nvSpPr>
        <p:spPr/>
        <p:txBody>
          <a:bodyPr/>
          <a:lstStyle>
            <a:lvl1pPr>
              <a:defRPr>
                <a:solidFill>
                  <a:schemeClr val="accent1"/>
                </a:solidFill>
              </a:defRPr>
            </a:lvl1pPr>
          </a:lstStyle>
          <a:p>
            <a:r>
              <a:rPr lang="en-US"/>
              <a:t>Click to edit Master title style</a:t>
            </a:r>
            <a:endParaRPr lang="en-AU"/>
          </a:p>
        </p:txBody>
      </p:sp>
      <p:sp>
        <p:nvSpPr>
          <p:cNvPr id="6" name="Footer Placeholder 5"/>
          <p:cNvSpPr>
            <a:spLocks noGrp="1"/>
          </p:cNvSpPr>
          <p:nvPr>
            <p:ph type="ftr" sz="quarter" idx="10"/>
          </p:nvPr>
        </p:nvSpPr>
        <p:spPr/>
        <p:txBody>
          <a:bodyPr/>
          <a:lstStyle>
            <a:lvl1pPr>
              <a:defRPr>
                <a:solidFill>
                  <a:schemeClr val="bg1"/>
                </a:solidFill>
              </a:defRPr>
            </a:lvl1pPr>
          </a:lstStyle>
          <a:p>
            <a:r>
              <a:rPr lang="en-AU"/>
              <a:t>Presentation title  |  Presenter name</a:t>
            </a:r>
          </a:p>
        </p:txBody>
      </p:sp>
      <p:sp>
        <p:nvSpPr>
          <p:cNvPr id="7" name="Slide Number Placeholder 6"/>
          <p:cNvSpPr>
            <a:spLocks noGrp="1"/>
          </p:cNvSpPr>
          <p:nvPr>
            <p:ph type="sldNum" sz="quarter" idx="11"/>
          </p:nvPr>
        </p:nvSpPr>
        <p:spPr/>
        <p:txBody>
          <a:bodyPr/>
          <a:lstStyle>
            <a:lvl1pPr>
              <a:defRPr>
                <a:solidFill>
                  <a:schemeClr val="bg1"/>
                </a:solidFill>
              </a:defRPr>
            </a:lvl1pPr>
          </a:lstStyle>
          <a:p>
            <a:fld id="{2ABE124A-B5C5-46E0-B944-45307B126769}" type="slidenum">
              <a:rPr lang="en-AU" smtClean="0"/>
              <a:pPr/>
              <a:t>‹#›</a:t>
            </a:fld>
            <a:r>
              <a:rPr lang="en-AU"/>
              <a:t>  |</a:t>
            </a:r>
          </a:p>
        </p:txBody>
      </p:sp>
    </p:spTree>
    <p:extLst>
      <p:ext uri="{BB962C8B-B14F-4D97-AF65-F5344CB8AC3E}">
        <p14:creationId xmlns:p14="http://schemas.microsoft.com/office/powerpoint/2010/main" val="222426976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AU"/>
              <a:t>Presentation title  |  Presenter name</a:t>
            </a:r>
          </a:p>
        </p:txBody>
      </p:sp>
      <p:sp>
        <p:nvSpPr>
          <p:cNvPr id="4" name="Slide Number Placeholder 3"/>
          <p:cNvSpPr>
            <a:spLocks noGrp="1"/>
          </p:cNvSpPr>
          <p:nvPr>
            <p:ph type="sldNum" sz="quarter" idx="11"/>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148903152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ection Header">
    <p:bg>
      <p:bgPr>
        <a:solidFill>
          <a:schemeClr val="accent2"/>
        </a:solidFill>
        <a:effectLst/>
      </p:bgPr>
    </p:bg>
    <p:spTree>
      <p:nvGrpSpPr>
        <p:cNvPr id="1" name=""/>
        <p:cNvGrpSpPr/>
        <p:nvPr/>
      </p:nvGrpSpPr>
      <p:grpSpPr>
        <a:xfrm>
          <a:off x="0" y="0"/>
          <a:ext cx="0" cy="0"/>
          <a:chOff x="0" y="0"/>
          <a:chExt cx="0" cy="0"/>
        </a:xfrm>
      </p:grpSpPr>
      <p:sp>
        <p:nvSpPr>
          <p:cNvPr id="39" name="Text Placeholder 8"/>
          <p:cNvSpPr>
            <a:spLocks noGrp="1"/>
          </p:cNvSpPr>
          <p:nvPr>
            <p:ph type="body" sz="quarter" idx="10"/>
          </p:nvPr>
        </p:nvSpPr>
        <p:spPr>
          <a:xfrm>
            <a:off x="251520" y="1275605"/>
            <a:ext cx="7056784" cy="2736305"/>
          </a:xfrm>
        </p:spPr>
        <p:txBody>
          <a:bodyPr anchor="b" anchorCtr="0"/>
          <a:lstStyle>
            <a:lvl1pPr marL="0" indent="0">
              <a:spcAft>
                <a:spcPts val="0"/>
              </a:spcAft>
              <a:buFontTx/>
              <a:buNone/>
              <a:defRPr sz="4000" b="0">
                <a:solidFill>
                  <a:schemeClr val="accent1"/>
                </a:solidFill>
                <a:latin typeface="+mj-lt"/>
              </a:defRPr>
            </a:lvl1pPr>
            <a:lvl2pPr marL="0" indent="0">
              <a:lnSpc>
                <a:spcPct val="75000"/>
              </a:lnSpc>
              <a:spcAft>
                <a:spcPts val="850"/>
              </a:spcAft>
              <a:buNone/>
              <a:defRPr sz="3200" b="0">
                <a:solidFill>
                  <a:schemeClr val="bg1"/>
                </a:solidFill>
              </a:defRPr>
            </a:lvl2pPr>
            <a:lvl3pPr marL="0" indent="0">
              <a:buNone/>
              <a:defRPr sz="2200" b="1">
                <a:solidFill>
                  <a:srgbClr val="FFFFFF"/>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76613224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4" name="Rectangle 3"/>
          <p:cNvSpPr/>
          <p:nvPr userDrawn="1"/>
        </p:nvSpPr>
        <p:spPr>
          <a:xfrm>
            <a:off x="0" y="-20538"/>
            <a:ext cx="9144000" cy="25956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userDrawn="1">
            <p:ph type="ctrTitle"/>
          </p:nvPr>
        </p:nvSpPr>
        <p:spPr>
          <a:xfrm>
            <a:off x="251520" y="2859782"/>
            <a:ext cx="7930032" cy="1153507"/>
          </a:xfrm>
        </p:spPr>
        <p:txBody>
          <a:bodyPr anchor="b" anchorCtr="0">
            <a:normAutofit/>
          </a:bodyPr>
          <a:lstStyle>
            <a:lvl1pPr algn="l">
              <a:lnSpc>
                <a:spcPct val="90000"/>
              </a:lnSpc>
              <a:defRPr sz="3600" b="0">
                <a:solidFill>
                  <a:schemeClr val="accent3"/>
                </a:solidFill>
              </a:defRPr>
            </a:lvl1pPr>
          </a:lstStyle>
          <a:p>
            <a:r>
              <a:rPr lang="en-US"/>
              <a:t>Click to edit Master title style</a:t>
            </a:r>
            <a:endParaRPr lang="en-AU"/>
          </a:p>
        </p:txBody>
      </p:sp>
      <p:sp>
        <p:nvSpPr>
          <p:cNvPr id="3" name="Subtitle 2"/>
          <p:cNvSpPr>
            <a:spLocks noGrp="1"/>
          </p:cNvSpPr>
          <p:nvPr userDrawn="1">
            <p:ph type="subTitle" idx="1"/>
          </p:nvPr>
        </p:nvSpPr>
        <p:spPr>
          <a:xfrm>
            <a:off x="251520" y="4096622"/>
            <a:ext cx="7200800" cy="273948"/>
          </a:xfrm>
        </p:spPr>
        <p:txBody>
          <a:bodyPr>
            <a:normAutofit/>
          </a:bodyPr>
          <a:lstStyle>
            <a:lvl1pPr marL="0" indent="0" algn="l">
              <a:buNone/>
              <a:defRPr sz="2000" b="0">
                <a:solidFill>
                  <a:schemeClr val="accent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AU"/>
          </a:p>
        </p:txBody>
      </p:sp>
      <p:sp>
        <p:nvSpPr>
          <p:cNvPr id="7" name="Rectangle 6"/>
          <p:cNvSpPr/>
          <p:nvPr userDrawn="1"/>
        </p:nvSpPr>
        <p:spPr>
          <a:xfrm>
            <a:off x="251520" y="4850173"/>
            <a:ext cx="2385416" cy="138499"/>
          </a:xfrm>
          <a:prstGeom prst="rect">
            <a:avLst/>
          </a:prstGeom>
        </p:spPr>
        <p:txBody>
          <a:bodyPr wrap="square" lIns="0" tIns="0" rIns="0" bIns="0">
            <a:spAutoFit/>
          </a:bodyPr>
          <a:lstStyle/>
          <a:p>
            <a:pPr algn="l">
              <a:lnSpc>
                <a:spcPct val="90000"/>
              </a:lnSpc>
            </a:pPr>
            <a:r>
              <a:rPr lang="en-AU" sz="1000">
                <a:solidFill>
                  <a:schemeClr val="accent3"/>
                </a:solidFill>
              </a:rPr>
              <a:t>Australia’s National Science Agency</a:t>
            </a:r>
          </a:p>
        </p:txBody>
      </p:sp>
      <p:pic>
        <p:nvPicPr>
          <p:cNvPr id="8" name="Picture 7"/>
          <p:cNvPicPr>
            <a:picLocks noChangeAspect="1"/>
          </p:cNvPicPr>
          <p:nvPr userDrawn="1"/>
        </p:nvPicPr>
        <p:blipFill>
          <a:blip r:embed="rId2"/>
          <a:stretch>
            <a:fillRect/>
          </a:stretch>
        </p:blipFill>
        <p:spPr>
          <a:xfrm>
            <a:off x="8181552" y="4177358"/>
            <a:ext cx="720080" cy="720080"/>
          </a:xfrm>
          <a:prstGeom prst="rect">
            <a:avLst/>
          </a:prstGeom>
        </p:spPr>
      </p:pic>
    </p:spTree>
    <p:extLst>
      <p:ext uri="{BB962C8B-B14F-4D97-AF65-F5344CB8AC3E}">
        <p14:creationId xmlns:p14="http://schemas.microsoft.com/office/powerpoint/2010/main" val="3218432992"/>
      </p:ext>
    </p:extLst>
  </p:cSld>
  <p:clrMapOvr>
    <a:masterClrMapping/>
  </p:clrMapOvr>
  <p:extLst>
    <p:ext uri="{DCECCB84-F9BA-43D5-87BE-67443E8EF086}">
      <p15:sldGuideLst xmlns:p15="http://schemas.microsoft.com/office/powerpoint/2012/main">
        <p15:guide id="1" pos="2880">
          <p15:clr>
            <a:srgbClr val="FBAE40"/>
          </p15:clr>
        </p15:guide>
        <p15:guide id="2" orient="horz" pos="162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Title Slide + Imag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userDrawn="1">
            <p:ph type="ctrTitle"/>
          </p:nvPr>
        </p:nvSpPr>
        <p:spPr>
          <a:xfrm>
            <a:off x="251520" y="2859782"/>
            <a:ext cx="7930032" cy="1153507"/>
          </a:xfrm>
        </p:spPr>
        <p:txBody>
          <a:bodyPr anchor="b" anchorCtr="0">
            <a:normAutofit/>
          </a:bodyPr>
          <a:lstStyle>
            <a:lvl1pPr algn="l">
              <a:lnSpc>
                <a:spcPct val="90000"/>
              </a:lnSpc>
              <a:defRPr sz="3600" b="0">
                <a:solidFill>
                  <a:schemeClr val="accent3"/>
                </a:solidFill>
              </a:defRPr>
            </a:lvl1pPr>
          </a:lstStyle>
          <a:p>
            <a:r>
              <a:rPr lang="en-US"/>
              <a:t>Click to edit Master title style</a:t>
            </a:r>
            <a:endParaRPr lang="en-AU"/>
          </a:p>
        </p:txBody>
      </p:sp>
      <p:sp>
        <p:nvSpPr>
          <p:cNvPr id="3" name="Subtitle 2"/>
          <p:cNvSpPr>
            <a:spLocks noGrp="1"/>
          </p:cNvSpPr>
          <p:nvPr userDrawn="1">
            <p:ph type="subTitle" idx="1"/>
          </p:nvPr>
        </p:nvSpPr>
        <p:spPr>
          <a:xfrm>
            <a:off x="251520" y="4096622"/>
            <a:ext cx="7200800" cy="273948"/>
          </a:xfrm>
        </p:spPr>
        <p:txBody>
          <a:bodyPr>
            <a:normAutofit/>
          </a:bodyPr>
          <a:lstStyle>
            <a:lvl1pPr marL="0" indent="0" algn="l">
              <a:buNone/>
              <a:defRPr sz="2000" b="0">
                <a:solidFill>
                  <a:schemeClr val="accent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AU"/>
          </a:p>
        </p:txBody>
      </p:sp>
      <p:pic>
        <p:nvPicPr>
          <p:cNvPr id="9" name="Picture 8"/>
          <p:cNvPicPr>
            <a:picLocks noChangeAspect="1"/>
          </p:cNvPicPr>
          <p:nvPr userDrawn="1"/>
        </p:nvPicPr>
        <p:blipFill>
          <a:blip r:embed="rId2"/>
          <a:stretch>
            <a:fillRect/>
          </a:stretch>
        </p:blipFill>
        <p:spPr>
          <a:xfrm>
            <a:off x="8181552" y="4177358"/>
            <a:ext cx="720080" cy="720080"/>
          </a:xfrm>
          <a:prstGeom prst="rect">
            <a:avLst/>
          </a:prstGeom>
        </p:spPr>
      </p:pic>
      <p:sp>
        <p:nvSpPr>
          <p:cNvPr id="7" name="Rectangle 6"/>
          <p:cNvSpPr/>
          <p:nvPr userDrawn="1"/>
        </p:nvSpPr>
        <p:spPr>
          <a:xfrm>
            <a:off x="251520" y="4850173"/>
            <a:ext cx="2385416" cy="138499"/>
          </a:xfrm>
          <a:prstGeom prst="rect">
            <a:avLst/>
          </a:prstGeom>
        </p:spPr>
        <p:txBody>
          <a:bodyPr wrap="square" lIns="0" tIns="0" rIns="0" bIns="0">
            <a:spAutoFit/>
          </a:bodyPr>
          <a:lstStyle/>
          <a:p>
            <a:pPr algn="l">
              <a:lnSpc>
                <a:spcPct val="90000"/>
              </a:lnSpc>
            </a:pPr>
            <a:r>
              <a:rPr lang="en-AU" sz="1000">
                <a:solidFill>
                  <a:schemeClr val="accent3"/>
                </a:solidFill>
              </a:rPr>
              <a:t>Australia’s National Science Agency</a:t>
            </a:r>
          </a:p>
        </p:txBody>
      </p:sp>
      <p:sp>
        <p:nvSpPr>
          <p:cNvPr id="8" name="Picture Placeholder 5"/>
          <p:cNvSpPr>
            <a:spLocks noGrp="1"/>
          </p:cNvSpPr>
          <p:nvPr>
            <p:ph type="pic" sz="quarter" idx="10"/>
          </p:nvPr>
        </p:nvSpPr>
        <p:spPr>
          <a:xfrm>
            <a:off x="-1" y="0"/>
            <a:ext cx="9162000" cy="2577600"/>
          </a:xfrm>
          <a:solidFill>
            <a:schemeClr val="accent1"/>
          </a:solidFill>
          <a:ln>
            <a:noFill/>
          </a:ln>
        </p:spPr>
        <p:txBody>
          <a:bodyPr anchor="ctr" anchorCtr="0"/>
          <a:lstStyle>
            <a:lvl1pPr marL="0" indent="0" algn="ctr">
              <a:buNone/>
              <a:defRPr/>
            </a:lvl1pPr>
          </a:lstStyle>
          <a:p>
            <a:endParaRPr lang="en-AU"/>
          </a:p>
        </p:txBody>
      </p:sp>
    </p:spTree>
    <p:extLst>
      <p:ext uri="{BB962C8B-B14F-4D97-AF65-F5344CB8AC3E}">
        <p14:creationId xmlns:p14="http://schemas.microsoft.com/office/powerpoint/2010/main" val="518110496"/>
      </p:ext>
    </p:extLst>
  </p:cSld>
  <p:clrMapOvr>
    <a:masterClrMapping/>
  </p:clrMapOvr>
  <p:extLst>
    <p:ext uri="{DCECCB84-F9BA-43D5-87BE-67443E8EF086}">
      <p15:sldGuideLst xmlns:p15="http://schemas.microsoft.com/office/powerpoint/2012/main">
        <p15:guide id="1" pos="2880">
          <p15:clr>
            <a:srgbClr val="FBAE40"/>
          </p15:clr>
        </p15:guide>
        <p15:guide id="2" orient="horz" pos="162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Title Slide + partner logos">
    <p:bg>
      <p:bgPr>
        <a:solidFill>
          <a:schemeClr val="bg1"/>
        </a:solidFill>
        <a:effectLst/>
      </p:bgPr>
    </p:bg>
    <p:spTree>
      <p:nvGrpSpPr>
        <p:cNvPr id="1" name=""/>
        <p:cNvGrpSpPr/>
        <p:nvPr/>
      </p:nvGrpSpPr>
      <p:grpSpPr>
        <a:xfrm>
          <a:off x="0" y="0"/>
          <a:ext cx="0" cy="0"/>
          <a:chOff x="0" y="0"/>
          <a:chExt cx="0" cy="0"/>
        </a:xfrm>
      </p:grpSpPr>
      <p:sp>
        <p:nvSpPr>
          <p:cNvPr id="4" name="Rectangle 3"/>
          <p:cNvSpPr/>
          <p:nvPr userDrawn="1"/>
        </p:nvSpPr>
        <p:spPr>
          <a:xfrm>
            <a:off x="0" y="-20538"/>
            <a:ext cx="9144000" cy="25956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userDrawn="1">
            <p:ph type="ctrTitle"/>
          </p:nvPr>
        </p:nvSpPr>
        <p:spPr>
          <a:xfrm>
            <a:off x="251520" y="1203598"/>
            <a:ext cx="7930032" cy="1153507"/>
          </a:xfrm>
        </p:spPr>
        <p:txBody>
          <a:bodyPr anchor="b" anchorCtr="0">
            <a:normAutofit/>
          </a:bodyPr>
          <a:lstStyle>
            <a:lvl1pPr algn="l">
              <a:lnSpc>
                <a:spcPct val="90000"/>
              </a:lnSpc>
              <a:defRPr sz="3600" b="0">
                <a:solidFill>
                  <a:schemeClr val="bg1"/>
                </a:solidFill>
              </a:defRPr>
            </a:lvl1pPr>
          </a:lstStyle>
          <a:p>
            <a:r>
              <a:rPr lang="en-US"/>
              <a:t>Click to edit Master title style</a:t>
            </a:r>
            <a:endParaRPr lang="en-AU"/>
          </a:p>
        </p:txBody>
      </p:sp>
      <p:sp>
        <p:nvSpPr>
          <p:cNvPr id="3" name="Subtitle 2"/>
          <p:cNvSpPr>
            <a:spLocks noGrp="1"/>
          </p:cNvSpPr>
          <p:nvPr userDrawn="1">
            <p:ph type="subTitle" idx="1"/>
          </p:nvPr>
        </p:nvSpPr>
        <p:spPr>
          <a:xfrm>
            <a:off x="251520" y="2922403"/>
            <a:ext cx="7200800" cy="273948"/>
          </a:xfrm>
        </p:spPr>
        <p:txBody>
          <a:bodyPr>
            <a:normAutofit/>
          </a:bodyPr>
          <a:lstStyle>
            <a:lvl1pPr marL="0" indent="0" algn="l">
              <a:buNone/>
              <a:defRPr sz="2000" b="0">
                <a:solidFill>
                  <a:schemeClr val="accent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AU"/>
          </a:p>
        </p:txBody>
      </p:sp>
      <p:sp>
        <p:nvSpPr>
          <p:cNvPr id="7" name="Rectangle 6"/>
          <p:cNvSpPr/>
          <p:nvPr userDrawn="1"/>
        </p:nvSpPr>
        <p:spPr>
          <a:xfrm>
            <a:off x="6516216" y="582251"/>
            <a:ext cx="2385416" cy="138499"/>
          </a:xfrm>
          <a:prstGeom prst="rect">
            <a:avLst/>
          </a:prstGeom>
        </p:spPr>
        <p:txBody>
          <a:bodyPr wrap="square" lIns="0" tIns="0" rIns="0" bIns="0">
            <a:spAutoFit/>
          </a:bodyPr>
          <a:lstStyle/>
          <a:p>
            <a:pPr algn="r">
              <a:lnSpc>
                <a:spcPct val="90000"/>
              </a:lnSpc>
            </a:pPr>
            <a:r>
              <a:rPr lang="en-AU" sz="1000">
                <a:solidFill>
                  <a:schemeClr val="bg1"/>
                </a:solidFill>
              </a:rPr>
              <a:t>Australia’s National Science Agency</a:t>
            </a:r>
          </a:p>
        </p:txBody>
      </p:sp>
      <p:pic>
        <p:nvPicPr>
          <p:cNvPr id="9" name="Picture 8"/>
          <p:cNvPicPr>
            <a:picLocks noChangeAspect="1"/>
          </p:cNvPicPr>
          <p:nvPr userDrawn="1"/>
        </p:nvPicPr>
        <p:blipFill>
          <a:blip r:embed="rId2"/>
          <a:stretch>
            <a:fillRect/>
          </a:stretch>
        </p:blipFill>
        <p:spPr>
          <a:xfrm>
            <a:off x="251520" y="267494"/>
            <a:ext cx="720080" cy="720080"/>
          </a:xfrm>
          <a:prstGeom prst="rect">
            <a:avLst/>
          </a:prstGeom>
        </p:spPr>
      </p:pic>
    </p:spTree>
    <p:extLst>
      <p:ext uri="{BB962C8B-B14F-4D97-AF65-F5344CB8AC3E}">
        <p14:creationId xmlns:p14="http://schemas.microsoft.com/office/powerpoint/2010/main" val="729040451"/>
      </p:ext>
    </p:extLst>
  </p:cSld>
  <p:clrMapOvr>
    <a:masterClrMapping/>
  </p:clrMapOvr>
  <p:extLst>
    <p:ext uri="{DCECCB84-F9BA-43D5-87BE-67443E8EF086}">
      <p15:sldGuideLst xmlns:p15="http://schemas.microsoft.com/office/powerpoint/2012/main">
        <p15:guide id="1" pos="2880">
          <p15:clr>
            <a:srgbClr val="FBAE40"/>
          </p15:clr>
        </p15:guide>
        <p15:guide id="2" orient="horz" pos="16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itle 3"/>
          <p:cNvSpPr>
            <a:spLocks noGrp="1"/>
          </p:cNvSpPr>
          <p:nvPr>
            <p:ph type="title"/>
          </p:nvPr>
        </p:nvSpPr>
        <p:spPr/>
        <p:txBody>
          <a:bodyPr/>
          <a:lstStyle/>
          <a:p>
            <a:r>
              <a:rPr lang="en-US"/>
              <a:t>Click to edit Master title style</a:t>
            </a:r>
            <a:endParaRPr lang="en-AU"/>
          </a:p>
        </p:txBody>
      </p:sp>
      <p:sp>
        <p:nvSpPr>
          <p:cNvPr id="6" name="Footer Placeholder 5"/>
          <p:cNvSpPr>
            <a:spLocks noGrp="1"/>
          </p:cNvSpPr>
          <p:nvPr>
            <p:ph type="ftr" sz="quarter" idx="10"/>
          </p:nvPr>
        </p:nvSpPr>
        <p:spPr/>
        <p:txBody>
          <a:bodyPr/>
          <a:lstStyle/>
          <a:p>
            <a:r>
              <a:rPr lang="en-AU"/>
              <a:t>Presentation title  |  Presenter name</a:t>
            </a:r>
          </a:p>
        </p:txBody>
      </p:sp>
      <p:sp>
        <p:nvSpPr>
          <p:cNvPr id="7" name="Slide Number Placeholder 6"/>
          <p:cNvSpPr>
            <a:spLocks noGrp="1"/>
          </p:cNvSpPr>
          <p:nvPr>
            <p:ph type="sldNum" sz="quarter" idx="11"/>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319640310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 dark">
    <p:bg>
      <p:bgPr>
        <a:solidFill>
          <a:schemeClr val="accent2"/>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sz="24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itle 3"/>
          <p:cNvSpPr>
            <a:spLocks noGrp="1"/>
          </p:cNvSpPr>
          <p:nvPr>
            <p:ph type="title"/>
          </p:nvPr>
        </p:nvSpPr>
        <p:spPr/>
        <p:txBody>
          <a:bodyPr/>
          <a:lstStyle>
            <a:lvl1pPr>
              <a:defRPr>
                <a:solidFill>
                  <a:schemeClr val="accent1"/>
                </a:solidFill>
              </a:defRPr>
            </a:lvl1pPr>
          </a:lstStyle>
          <a:p>
            <a:r>
              <a:rPr lang="en-US"/>
              <a:t>Click to edit Master title style</a:t>
            </a:r>
            <a:endParaRPr lang="en-AU"/>
          </a:p>
        </p:txBody>
      </p:sp>
      <p:sp>
        <p:nvSpPr>
          <p:cNvPr id="6" name="Footer Placeholder 5"/>
          <p:cNvSpPr>
            <a:spLocks noGrp="1"/>
          </p:cNvSpPr>
          <p:nvPr>
            <p:ph type="ftr" sz="quarter" idx="10"/>
          </p:nvPr>
        </p:nvSpPr>
        <p:spPr/>
        <p:txBody>
          <a:bodyPr/>
          <a:lstStyle>
            <a:lvl1pPr>
              <a:defRPr>
                <a:solidFill>
                  <a:schemeClr val="bg1"/>
                </a:solidFill>
              </a:defRPr>
            </a:lvl1pPr>
          </a:lstStyle>
          <a:p>
            <a:r>
              <a:rPr lang="en-AU"/>
              <a:t>Presentation title  |  Presenter name</a:t>
            </a:r>
          </a:p>
        </p:txBody>
      </p:sp>
      <p:sp>
        <p:nvSpPr>
          <p:cNvPr id="7" name="Slide Number Placeholder 6"/>
          <p:cNvSpPr>
            <a:spLocks noGrp="1"/>
          </p:cNvSpPr>
          <p:nvPr>
            <p:ph type="sldNum" sz="quarter" idx="11"/>
          </p:nvPr>
        </p:nvSpPr>
        <p:spPr/>
        <p:txBody>
          <a:bodyPr/>
          <a:lstStyle>
            <a:lvl1pPr>
              <a:defRPr>
                <a:solidFill>
                  <a:schemeClr val="bg1"/>
                </a:solidFill>
              </a:defRPr>
            </a:lvl1pPr>
          </a:lstStyle>
          <a:p>
            <a:fld id="{2ABE124A-B5C5-46E0-B944-45307B126769}" type="slidenum">
              <a:rPr lang="en-AU" smtClean="0"/>
              <a:pPr/>
              <a:t>‹#›</a:t>
            </a:fld>
            <a:r>
              <a:rPr lang="en-AU"/>
              <a:t>  |</a:t>
            </a:r>
          </a:p>
        </p:txBody>
      </p:sp>
    </p:spTree>
    <p:extLst>
      <p:ext uri="{BB962C8B-B14F-4D97-AF65-F5344CB8AC3E}">
        <p14:creationId xmlns:p14="http://schemas.microsoft.com/office/powerpoint/2010/main" val="351425741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2 Column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lvl1pPr>
          </a:lstStyle>
          <a:p>
            <a:r>
              <a:rPr lang="en-US"/>
              <a:t>Click to edit Master title style</a:t>
            </a:r>
            <a:endParaRPr lang="en-AU"/>
          </a:p>
        </p:txBody>
      </p:sp>
      <p:sp>
        <p:nvSpPr>
          <p:cNvPr id="3" name="Content Placeholder 2"/>
          <p:cNvSpPr>
            <a:spLocks noGrp="1"/>
          </p:cNvSpPr>
          <p:nvPr>
            <p:ph idx="1"/>
          </p:nvPr>
        </p:nvSpPr>
        <p:spPr/>
        <p:txBody>
          <a:bodyPr numCol="2" spcCol="360000"/>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Footer Placeholder 3"/>
          <p:cNvSpPr>
            <a:spLocks noGrp="1"/>
          </p:cNvSpPr>
          <p:nvPr>
            <p:ph type="ftr" sz="quarter" idx="10"/>
          </p:nvPr>
        </p:nvSpPr>
        <p:spPr/>
        <p:txBody>
          <a:bodyPr/>
          <a:lstStyle/>
          <a:p>
            <a:r>
              <a:rPr lang="en-AU"/>
              <a:t>Presentation title  |  Presenter name</a:t>
            </a:r>
          </a:p>
        </p:txBody>
      </p:sp>
      <p:sp>
        <p:nvSpPr>
          <p:cNvPr id="6" name="Slide Number Placeholder 5"/>
          <p:cNvSpPr>
            <a:spLocks noGrp="1"/>
          </p:cNvSpPr>
          <p:nvPr>
            <p:ph type="sldNum" sz="quarter" idx="11"/>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332393326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2" y="1131590"/>
            <a:ext cx="8640958" cy="3070944"/>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Text Placeholder 7"/>
          <p:cNvSpPr>
            <a:spLocks noGrp="1"/>
          </p:cNvSpPr>
          <p:nvPr>
            <p:ph type="body" sz="quarter" idx="13" hasCustomPrompt="1"/>
          </p:nvPr>
        </p:nvSpPr>
        <p:spPr>
          <a:xfrm>
            <a:off x="261850" y="267494"/>
            <a:ext cx="8630630" cy="639900"/>
          </a:xfrm>
        </p:spPr>
        <p:txBody>
          <a:bodyPr>
            <a:normAutofit/>
          </a:bodyPr>
          <a:lstStyle>
            <a:lvl1pPr marL="0" indent="0">
              <a:lnSpc>
                <a:spcPct val="100000"/>
              </a:lnSpc>
              <a:spcBef>
                <a:spcPts val="0"/>
              </a:spcBef>
              <a:spcAft>
                <a:spcPts val="0"/>
              </a:spcAft>
              <a:buNone/>
              <a:defRPr sz="2800" b="0">
                <a:solidFill>
                  <a:schemeClr val="accent3"/>
                </a:solidFill>
                <a:latin typeface="+mj-lt"/>
              </a:defRPr>
            </a:lvl1pPr>
            <a:lvl2pPr marL="0" indent="0">
              <a:lnSpc>
                <a:spcPct val="80000"/>
              </a:lnSpc>
              <a:spcBef>
                <a:spcPts val="0"/>
              </a:spcBef>
              <a:buNone/>
              <a:defRPr sz="2200" b="0">
                <a:solidFill>
                  <a:schemeClr val="accent2"/>
                </a:solidFill>
              </a:defRPr>
            </a:lvl2pPr>
            <a:lvl3pPr>
              <a:buNone/>
              <a:defRPr sz="2800">
                <a:solidFill>
                  <a:srgbClr val="00A9CE"/>
                </a:solidFill>
              </a:defRPr>
            </a:lvl3pPr>
            <a:lvl4pPr>
              <a:buNone/>
              <a:defRPr sz="2800">
                <a:solidFill>
                  <a:srgbClr val="00A9CE"/>
                </a:solidFill>
              </a:defRPr>
            </a:lvl4pPr>
            <a:lvl5pPr>
              <a:buNone/>
              <a:defRPr sz="2800">
                <a:solidFill>
                  <a:srgbClr val="00A9CE"/>
                </a:solidFill>
              </a:defRPr>
            </a:lvl5pPr>
          </a:lstStyle>
          <a:p>
            <a:pPr lvl="0"/>
            <a:r>
              <a:rPr lang="en-US"/>
              <a:t>Click to edit Master title style</a:t>
            </a:r>
          </a:p>
          <a:p>
            <a:pPr lvl="1"/>
            <a:r>
              <a:rPr lang="en-US"/>
              <a:t>Second level</a:t>
            </a:r>
          </a:p>
        </p:txBody>
      </p:sp>
      <p:sp>
        <p:nvSpPr>
          <p:cNvPr id="2" name="Footer Placeholder 1"/>
          <p:cNvSpPr>
            <a:spLocks noGrp="1"/>
          </p:cNvSpPr>
          <p:nvPr>
            <p:ph type="ftr" sz="quarter" idx="14"/>
          </p:nvPr>
        </p:nvSpPr>
        <p:spPr/>
        <p:txBody>
          <a:bodyPr/>
          <a:lstStyle/>
          <a:p>
            <a:r>
              <a:rPr lang="en-AU"/>
              <a:t>Presentation title  |  Presenter name</a:t>
            </a:r>
          </a:p>
        </p:txBody>
      </p:sp>
      <p:sp>
        <p:nvSpPr>
          <p:cNvPr id="4" name="Slide Number Placeholder 3"/>
          <p:cNvSpPr>
            <a:spLocks noGrp="1"/>
          </p:cNvSpPr>
          <p:nvPr>
            <p:ph type="sldNum" sz="quarter" idx="15"/>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284168614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251520" y="1131590"/>
            <a:ext cx="4038600" cy="3312368"/>
          </a:xfrm>
        </p:spPr>
        <p:txBody>
          <a:bodyPr/>
          <a:lstStyle>
            <a:lvl1pPr>
              <a:defRPr sz="2400"/>
            </a:lvl1pPr>
            <a:lvl2pPr>
              <a:defRPr sz="2000"/>
            </a:lvl2pPr>
            <a:lvl3pPr>
              <a:defRPr sz="2000"/>
            </a:lvl3pPr>
            <a:lvl4pPr>
              <a:defRPr sz="20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4674295" y="1131590"/>
            <a:ext cx="4038600" cy="3312368"/>
          </a:xfrm>
        </p:spPr>
        <p:txBody>
          <a:bodyPr/>
          <a:lstStyle>
            <a:lvl1pPr>
              <a:defRPr sz="2400"/>
            </a:lvl1pPr>
            <a:lvl2pPr>
              <a:defRPr sz="2000"/>
            </a:lvl2pPr>
            <a:lvl3pPr>
              <a:defRPr sz="2000"/>
            </a:lvl3pPr>
            <a:lvl4pPr>
              <a:defRPr sz="20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Footer Placeholder 4"/>
          <p:cNvSpPr>
            <a:spLocks noGrp="1"/>
          </p:cNvSpPr>
          <p:nvPr>
            <p:ph type="ftr" sz="quarter" idx="10"/>
          </p:nvPr>
        </p:nvSpPr>
        <p:spPr/>
        <p:txBody>
          <a:bodyPr/>
          <a:lstStyle/>
          <a:p>
            <a:r>
              <a:rPr lang="en-AU"/>
              <a:t>Presentation title  |  Presenter name</a:t>
            </a:r>
          </a:p>
        </p:txBody>
      </p:sp>
      <p:sp>
        <p:nvSpPr>
          <p:cNvPr id="7" name="Slide Number Placeholder 6"/>
          <p:cNvSpPr>
            <a:spLocks noGrp="1"/>
          </p:cNvSpPr>
          <p:nvPr>
            <p:ph type="sldNum" sz="quarter" idx="11"/>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18650663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2 Column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lvl1pPr>
          </a:lstStyle>
          <a:p>
            <a:r>
              <a:rPr lang="en-US"/>
              <a:t>Click to edit Master title style</a:t>
            </a:r>
            <a:endParaRPr lang="en-AU"/>
          </a:p>
        </p:txBody>
      </p:sp>
      <p:sp>
        <p:nvSpPr>
          <p:cNvPr id="3" name="Content Placeholder 2"/>
          <p:cNvSpPr>
            <a:spLocks noGrp="1"/>
          </p:cNvSpPr>
          <p:nvPr>
            <p:ph idx="1"/>
          </p:nvPr>
        </p:nvSpPr>
        <p:spPr/>
        <p:txBody>
          <a:bodyPr numCol="2" spcCol="360000"/>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Footer Placeholder 3"/>
          <p:cNvSpPr>
            <a:spLocks noGrp="1"/>
          </p:cNvSpPr>
          <p:nvPr>
            <p:ph type="ftr" sz="quarter" idx="10"/>
          </p:nvPr>
        </p:nvSpPr>
        <p:spPr/>
        <p:txBody>
          <a:bodyPr/>
          <a:lstStyle/>
          <a:p>
            <a:r>
              <a:rPr lang="en-AU"/>
              <a:t>Presentation title  |  Presenter name</a:t>
            </a:r>
          </a:p>
        </p:txBody>
      </p:sp>
      <p:sp>
        <p:nvSpPr>
          <p:cNvPr id="6" name="Slide Number Placeholder 5"/>
          <p:cNvSpPr>
            <a:spLocks noGrp="1"/>
          </p:cNvSpPr>
          <p:nvPr>
            <p:ph type="sldNum" sz="quarter" idx="11"/>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154646637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Footer Placeholder 2"/>
          <p:cNvSpPr>
            <a:spLocks noGrp="1"/>
          </p:cNvSpPr>
          <p:nvPr>
            <p:ph type="ftr" sz="quarter" idx="10"/>
          </p:nvPr>
        </p:nvSpPr>
        <p:spPr/>
        <p:txBody>
          <a:bodyPr/>
          <a:lstStyle/>
          <a:p>
            <a:r>
              <a:rPr lang="en-AU"/>
              <a:t>Presentation title  |  Presenter name</a:t>
            </a:r>
          </a:p>
        </p:txBody>
      </p:sp>
      <p:sp>
        <p:nvSpPr>
          <p:cNvPr id="5" name="Slide Number Placeholder 4"/>
          <p:cNvSpPr>
            <a:spLocks noGrp="1"/>
          </p:cNvSpPr>
          <p:nvPr>
            <p:ph type="sldNum" sz="quarter" idx="11"/>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344416857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4" name="Picture Placeholder 5">
            <a:extLst>
              <a:ext uri="{FF2B5EF4-FFF2-40B4-BE49-F238E27FC236}">
                <a16:creationId xmlns:a16="http://schemas.microsoft.com/office/drawing/2014/main" id="{69AA06EC-A48D-9720-AC37-10B612DFD18C}"/>
              </a:ext>
            </a:extLst>
          </p:cNvPr>
          <p:cNvSpPr>
            <a:spLocks noGrp="1"/>
          </p:cNvSpPr>
          <p:nvPr>
            <p:ph type="pic" sz="quarter" idx="12"/>
          </p:nvPr>
        </p:nvSpPr>
        <p:spPr>
          <a:xfrm>
            <a:off x="0" y="0"/>
            <a:ext cx="2282400" cy="5143500"/>
          </a:xfrm>
          <a:solidFill>
            <a:schemeClr val="accent1"/>
          </a:solidFill>
          <a:ln>
            <a:noFill/>
          </a:ln>
        </p:spPr>
        <p:txBody>
          <a:bodyPr anchor="ctr" anchorCtr="0"/>
          <a:lstStyle>
            <a:lvl1pPr marL="0" indent="0" algn="ctr">
              <a:buNone/>
              <a:defRPr/>
            </a:lvl1pPr>
          </a:lstStyle>
          <a:p>
            <a:r>
              <a:rPr lang="en-US"/>
              <a:t>Click icon to add picture</a:t>
            </a:r>
            <a:endParaRPr lang="en-AU"/>
          </a:p>
        </p:txBody>
      </p:sp>
      <p:sp>
        <p:nvSpPr>
          <p:cNvPr id="6" name="Content Placeholder 2">
            <a:extLst>
              <a:ext uri="{FF2B5EF4-FFF2-40B4-BE49-F238E27FC236}">
                <a16:creationId xmlns:a16="http://schemas.microsoft.com/office/drawing/2014/main" id="{61162022-1A0F-2C06-4D2E-FA3876D69167}"/>
              </a:ext>
            </a:extLst>
          </p:cNvPr>
          <p:cNvSpPr>
            <a:spLocks noGrp="1"/>
          </p:cNvSpPr>
          <p:nvPr>
            <p:ph idx="1"/>
          </p:nvPr>
        </p:nvSpPr>
        <p:spPr>
          <a:xfrm>
            <a:off x="2555778" y="1372864"/>
            <a:ext cx="6336702" cy="3181202"/>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Title 3">
            <a:extLst>
              <a:ext uri="{FF2B5EF4-FFF2-40B4-BE49-F238E27FC236}">
                <a16:creationId xmlns:a16="http://schemas.microsoft.com/office/drawing/2014/main" id="{6FD39EBB-27ED-9B76-7F74-AB8F86C9DCBF}"/>
              </a:ext>
            </a:extLst>
          </p:cNvPr>
          <p:cNvSpPr>
            <a:spLocks noGrp="1"/>
          </p:cNvSpPr>
          <p:nvPr>
            <p:ph type="title"/>
          </p:nvPr>
        </p:nvSpPr>
        <p:spPr>
          <a:xfrm>
            <a:off x="2555776" y="627534"/>
            <a:ext cx="6336704" cy="639365"/>
          </a:xfrm>
        </p:spPr>
        <p:txBody>
          <a:bodyPr/>
          <a:lstStyle>
            <a:lvl1pPr>
              <a:defRPr>
                <a:solidFill>
                  <a:srgbClr val="004B87"/>
                </a:solidFill>
              </a:defRPr>
            </a:lvl1pPr>
          </a:lstStyle>
          <a:p>
            <a:r>
              <a:rPr lang="en-US"/>
              <a:t>Click to edit Master title style</a:t>
            </a:r>
            <a:endParaRPr lang="en-AU"/>
          </a:p>
        </p:txBody>
      </p:sp>
    </p:spTree>
    <p:extLst>
      <p:ext uri="{BB962C8B-B14F-4D97-AF65-F5344CB8AC3E}">
        <p14:creationId xmlns:p14="http://schemas.microsoft.com/office/powerpoint/2010/main" val="302605751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 dark">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AU"/>
          </a:p>
        </p:txBody>
      </p:sp>
      <p:sp>
        <p:nvSpPr>
          <p:cNvPr id="3" name="Footer Placeholder 2"/>
          <p:cNvSpPr>
            <a:spLocks noGrp="1"/>
          </p:cNvSpPr>
          <p:nvPr>
            <p:ph type="ftr" sz="quarter" idx="10"/>
          </p:nvPr>
        </p:nvSpPr>
        <p:spPr/>
        <p:txBody>
          <a:bodyPr/>
          <a:lstStyle>
            <a:lvl1pPr>
              <a:defRPr>
                <a:solidFill>
                  <a:schemeClr val="bg1"/>
                </a:solidFill>
              </a:defRPr>
            </a:lvl1pPr>
          </a:lstStyle>
          <a:p>
            <a:r>
              <a:rPr lang="en-AU"/>
              <a:t>Presentation title  |  Presenter name</a:t>
            </a:r>
          </a:p>
        </p:txBody>
      </p:sp>
      <p:sp>
        <p:nvSpPr>
          <p:cNvPr id="5" name="Slide Number Placeholder 4"/>
          <p:cNvSpPr>
            <a:spLocks noGrp="1"/>
          </p:cNvSpPr>
          <p:nvPr>
            <p:ph type="sldNum" sz="quarter" idx="11"/>
          </p:nvPr>
        </p:nvSpPr>
        <p:spPr/>
        <p:txBody>
          <a:bodyPr/>
          <a:lstStyle>
            <a:lvl1pPr>
              <a:defRPr>
                <a:solidFill>
                  <a:schemeClr val="bg1"/>
                </a:solidFill>
              </a:defRPr>
            </a:lvl1pPr>
          </a:lstStyle>
          <a:p>
            <a:fld id="{2ABE124A-B5C5-46E0-B944-45307B126769}" type="slidenum">
              <a:rPr lang="en-AU" smtClean="0"/>
              <a:pPr/>
              <a:t>‹#›</a:t>
            </a:fld>
            <a:r>
              <a:rPr lang="en-AU"/>
              <a:t>  |</a:t>
            </a:r>
          </a:p>
        </p:txBody>
      </p:sp>
    </p:spTree>
    <p:extLst>
      <p:ext uri="{BB962C8B-B14F-4D97-AF65-F5344CB8AC3E}">
        <p14:creationId xmlns:p14="http://schemas.microsoft.com/office/powerpoint/2010/main" val="80465663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AU"/>
              <a:t>Presentation title  |  Presenter name</a:t>
            </a:r>
          </a:p>
        </p:txBody>
      </p:sp>
      <p:sp>
        <p:nvSpPr>
          <p:cNvPr id="4" name="Slide Number Placeholder 3"/>
          <p:cNvSpPr>
            <a:spLocks noGrp="1"/>
          </p:cNvSpPr>
          <p:nvPr>
            <p:ph type="sldNum" sz="quarter" idx="11"/>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127448846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tatement Layout + image">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55556648-49D5-4B5B-92D5-2DB59DEB5992}"/>
              </a:ext>
            </a:extLst>
          </p:cNvPr>
          <p:cNvSpPr>
            <a:spLocks noGrp="1"/>
          </p:cNvSpPr>
          <p:nvPr>
            <p:ph type="pic" sz="quarter" idx="10"/>
          </p:nvPr>
        </p:nvSpPr>
        <p:spPr>
          <a:xfrm>
            <a:off x="-1" y="0"/>
            <a:ext cx="9162000" cy="2577600"/>
          </a:xfrm>
          <a:solidFill>
            <a:schemeClr val="accent1"/>
          </a:solidFill>
          <a:ln>
            <a:noFill/>
          </a:ln>
        </p:spPr>
        <p:txBody>
          <a:bodyPr anchor="ctr" anchorCtr="0"/>
          <a:lstStyle>
            <a:lvl1pPr marL="0" indent="0" algn="ctr">
              <a:buNone/>
              <a:defRPr/>
            </a:lvl1pPr>
          </a:lstStyle>
          <a:p>
            <a:endParaRPr lang="en-AU"/>
          </a:p>
        </p:txBody>
      </p:sp>
      <p:sp>
        <p:nvSpPr>
          <p:cNvPr id="5" name="Content Placeholder 2"/>
          <p:cNvSpPr>
            <a:spLocks noGrp="1"/>
          </p:cNvSpPr>
          <p:nvPr>
            <p:ph idx="1"/>
          </p:nvPr>
        </p:nvSpPr>
        <p:spPr>
          <a:xfrm>
            <a:off x="251520" y="2859782"/>
            <a:ext cx="7920880" cy="2016224"/>
          </a:xfrm>
        </p:spPr>
        <p:txBody>
          <a:bodyPr/>
          <a:lstStyle>
            <a:lvl1pPr>
              <a:lnSpc>
                <a:spcPct val="85000"/>
              </a:lnSpc>
              <a:spcAft>
                <a:spcPts val="0"/>
              </a:spcAft>
              <a:buFontTx/>
              <a:buNone/>
              <a:defRPr sz="4000" b="0">
                <a:solidFill>
                  <a:srgbClr val="004B87"/>
                </a:solidFill>
                <a:latin typeface="+mj-lt"/>
              </a:defRPr>
            </a:lvl1pPr>
            <a:lvl2pPr marL="0" indent="0">
              <a:lnSpc>
                <a:spcPct val="85000"/>
              </a:lnSpc>
              <a:spcAft>
                <a:spcPts val="0"/>
              </a:spcAft>
              <a:buNone/>
              <a:defRPr sz="3200" b="0">
                <a:solidFill>
                  <a:schemeClr val="tx1">
                    <a:lumMod val="50000"/>
                    <a:lumOff val="50000"/>
                  </a:schemeClr>
                </a:solidFill>
              </a:defRPr>
            </a:lvl2pPr>
            <a:lvl3pPr marL="0" indent="0">
              <a:spcBef>
                <a:spcPts val="2200"/>
              </a:spcBef>
              <a:buNone/>
              <a:defRPr b="1">
                <a:solidFill>
                  <a:srgbClr val="00313C"/>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38433884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ection Header">
    <p:bg>
      <p:bgPr>
        <a:solidFill>
          <a:schemeClr val="accent2"/>
        </a:solidFill>
        <a:effectLst/>
      </p:bgPr>
    </p:bg>
    <p:spTree>
      <p:nvGrpSpPr>
        <p:cNvPr id="1" name=""/>
        <p:cNvGrpSpPr/>
        <p:nvPr/>
      </p:nvGrpSpPr>
      <p:grpSpPr>
        <a:xfrm>
          <a:off x="0" y="0"/>
          <a:ext cx="0" cy="0"/>
          <a:chOff x="0" y="0"/>
          <a:chExt cx="0" cy="0"/>
        </a:xfrm>
      </p:grpSpPr>
      <p:sp>
        <p:nvSpPr>
          <p:cNvPr id="39" name="Text Placeholder 8"/>
          <p:cNvSpPr>
            <a:spLocks noGrp="1"/>
          </p:cNvSpPr>
          <p:nvPr>
            <p:ph type="body" sz="quarter" idx="10"/>
          </p:nvPr>
        </p:nvSpPr>
        <p:spPr>
          <a:xfrm>
            <a:off x="251520" y="1131590"/>
            <a:ext cx="7200800" cy="3600400"/>
          </a:xfrm>
        </p:spPr>
        <p:txBody>
          <a:bodyPr anchor="b" anchorCtr="0"/>
          <a:lstStyle>
            <a:lvl1pPr marL="0" indent="0">
              <a:spcAft>
                <a:spcPts val="0"/>
              </a:spcAft>
              <a:buFontTx/>
              <a:buNone/>
              <a:defRPr sz="4000" b="0">
                <a:solidFill>
                  <a:schemeClr val="accent1"/>
                </a:solidFill>
                <a:latin typeface="+mj-lt"/>
              </a:defRPr>
            </a:lvl1pPr>
            <a:lvl2pPr marL="0" indent="0">
              <a:lnSpc>
                <a:spcPct val="75000"/>
              </a:lnSpc>
              <a:spcAft>
                <a:spcPts val="850"/>
              </a:spcAft>
              <a:buNone/>
              <a:defRPr sz="3200" b="0">
                <a:solidFill>
                  <a:schemeClr val="bg1"/>
                </a:solidFill>
              </a:defRPr>
            </a:lvl2pPr>
            <a:lvl3pPr marL="0" indent="0">
              <a:buNone/>
              <a:defRPr sz="2200" b="1">
                <a:solidFill>
                  <a:srgbClr val="FFFFFF"/>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67263176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Thank You Option 1">
    <p:bg>
      <p:bgPr>
        <a:solidFill>
          <a:schemeClr val="bg1"/>
        </a:solidFill>
        <a:effectLst/>
      </p:bgPr>
    </p:bg>
    <p:spTree>
      <p:nvGrpSpPr>
        <p:cNvPr id="1" name=""/>
        <p:cNvGrpSpPr/>
        <p:nvPr/>
      </p:nvGrpSpPr>
      <p:grpSpPr>
        <a:xfrm>
          <a:off x="0" y="0"/>
          <a:ext cx="0" cy="0"/>
          <a:chOff x="0" y="0"/>
          <a:chExt cx="0" cy="0"/>
        </a:xfrm>
      </p:grpSpPr>
      <p:sp>
        <p:nvSpPr>
          <p:cNvPr id="27" name="Rectangle 26"/>
          <p:cNvSpPr/>
          <p:nvPr userDrawn="1"/>
        </p:nvSpPr>
        <p:spPr>
          <a:xfrm>
            <a:off x="0" y="0"/>
            <a:ext cx="9144000" cy="25717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Subtitle 2"/>
          <p:cNvSpPr>
            <a:spLocks noGrp="1"/>
          </p:cNvSpPr>
          <p:nvPr>
            <p:ph type="subTitle" idx="1" hasCustomPrompt="1"/>
          </p:nvPr>
        </p:nvSpPr>
        <p:spPr>
          <a:xfrm>
            <a:off x="251520" y="3579862"/>
            <a:ext cx="6048672" cy="1008112"/>
          </a:xfrm>
        </p:spPr>
        <p:txBody>
          <a:bodyPr numCol="2" spcCol="360000">
            <a:normAutofit/>
          </a:bodyPr>
          <a:lstStyle>
            <a:lvl1pPr marL="0" indent="0" algn="l">
              <a:lnSpc>
                <a:spcPct val="90000"/>
              </a:lnSpc>
              <a:spcBef>
                <a:spcPts val="3000"/>
              </a:spcBef>
              <a:buNone/>
              <a:defRPr sz="1800" b="0">
                <a:solidFill>
                  <a:schemeClr val="tx1">
                    <a:lumMod val="50000"/>
                    <a:lumOff val="50000"/>
                  </a:schemeClr>
                </a:solidFill>
              </a:defRPr>
            </a:lvl1pPr>
            <a:lvl2pPr marL="0" indent="0" algn="l">
              <a:lnSpc>
                <a:spcPct val="90000"/>
              </a:lnSpc>
              <a:spcBef>
                <a:spcPts val="0"/>
              </a:spcBef>
              <a:spcAft>
                <a:spcPts val="563"/>
              </a:spcAft>
              <a:buNone/>
              <a:defRPr sz="1600">
                <a:solidFill>
                  <a:schemeClr val="tx1"/>
                </a:solidFill>
              </a:defRPr>
            </a:lvl2pPr>
            <a:lvl3pPr marL="266400" indent="-266400" algn="l">
              <a:lnSpc>
                <a:spcPct val="90000"/>
              </a:lnSpc>
              <a:spcBef>
                <a:spcPts val="0"/>
              </a:spcBef>
              <a:buNone/>
              <a:tabLst>
                <a:tab pos="356400" algn="l"/>
              </a:tabLst>
              <a:defRPr sz="1600">
                <a:solidFill>
                  <a:schemeClr val="tx1"/>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t>Click to edit Master text styles</a:t>
            </a:r>
          </a:p>
          <a:p>
            <a:pPr lvl="1"/>
            <a:r>
              <a:rPr lang="en-US"/>
              <a:t>Second level</a:t>
            </a:r>
          </a:p>
          <a:p>
            <a:pPr lvl="2"/>
            <a:r>
              <a:rPr lang="en-US"/>
              <a:t>Third level</a:t>
            </a:r>
          </a:p>
        </p:txBody>
      </p:sp>
      <p:sp>
        <p:nvSpPr>
          <p:cNvPr id="23" name="Title 22"/>
          <p:cNvSpPr>
            <a:spLocks noGrp="1"/>
          </p:cNvSpPr>
          <p:nvPr>
            <p:ph type="title"/>
          </p:nvPr>
        </p:nvSpPr>
        <p:spPr>
          <a:xfrm>
            <a:off x="251521" y="2715766"/>
            <a:ext cx="6048671" cy="576064"/>
          </a:xfrm>
        </p:spPr>
        <p:txBody>
          <a:bodyPr anchor="b" anchorCtr="0">
            <a:noAutofit/>
          </a:bodyPr>
          <a:lstStyle>
            <a:lvl1pPr>
              <a:defRPr sz="3200">
                <a:solidFill>
                  <a:srgbClr val="004B87"/>
                </a:solidFill>
              </a:defRPr>
            </a:lvl1pPr>
          </a:lstStyle>
          <a:p>
            <a:r>
              <a:rPr lang="en-US"/>
              <a:t>Click to edit Master title style</a:t>
            </a:r>
            <a:endParaRPr lang="en-AU"/>
          </a:p>
        </p:txBody>
      </p:sp>
      <p:sp>
        <p:nvSpPr>
          <p:cNvPr id="44" name="Rectangle 43"/>
          <p:cNvSpPr/>
          <p:nvPr userDrawn="1"/>
        </p:nvSpPr>
        <p:spPr>
          <a:xfrm>
            <a:off x="251520" y="4850173"/>
            <a:ext cx="2385416" cy="138499"/>
          </a:xfrm>
          <a:prstGeom prst="rect">
            <a:avLst/>
          </a:prstGeom>
        </p:spPr>
        <p:txBody>
          <a:bodyPr wrap="square" lIns="0" tIns="0" rIns="0" bIns="0">
            <a:spAutoFit/>
          </a:bodyPr>
          <a:lstStyle/>
          <a:p>
            <a:pPr algn="l">
              <a:lnSpc>
                <a:spcPct val="90000"/>
              </a:lnSpc>
            </a:pPr>
            <a:r>
              <a:rPr lang="en-AU" sz="1000">
                <a:solidFill>
                  <a:schemeClr val="accent3"/>
                </a:solidFill>
              </a:rPr>
              <a:t>CSIRO Education and Outreach</a:t>
            </a:r>
          </a:p>
        </p:txBody>
      </p:sp>
      <p:pic>
        <p:nvPicPr>
          <p:cNvPr id="7" name="Picture 6"/>
          <p:cNvPicPr>
            <a:picLocks noChangeAspect="1"/>
          </p:cNvPicPr>
          <p:nvPr userDrawn="1"/>
        </p:nvPicPr>
        <p:blipFill>
          <a:blip r:embed="rId2"/>
          <a:stretch>
            <a:fillRect/>
          </a:stretch>
        </p:blipFill>
        <p:spPr>
          <a:xfrm>
            <a:off x="8181552" y="4177358"/>
            <a:ext cx="720080" cy="720080"/>
          </a:xfrm>
          <a:prstGeom prst="rect">
            <a:avLst/>
          </a:prstGeom>
        </p:spPr>
      </p:pic>
    </p:spTree>
    <p:extLst>
      <p:ext uri="{BB962C8B-B14F-4D97-AF65-F5344CB8AC3E}">
        <p14:creationId xmlns:p14="http://schemas.microsoft.com/office/powerpoint/2010/main" val="374589526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Thank You Option 2">
    <p:bg>
      <p:bgPr>
        <a:solidFill>
          <a:schemeClr val="bg1"/>
        </a:solidFill>
        <a:effectLst/>
      </p:bgPr>
    </p:bg>
    <p:spTree>
      <p:nvGrpSpPr>
        <p:cNvPr id="1" name=""/>
        <p:cNvGrpSpPr/>
        <p:nvPr/>
      </p:nvGrpSpPr>
      <p:grpSpPr>
        <a:xfrm>
          <a:off x="0" y="0"/>
          <a:ext cx="0" cy="0"/>
          <a:chOff x="0" y="0"/>
          <a:chExt cx="0" cy="0"/>
        </a:xfrm>
      </p:grpSpPr>
      <p:sp>
        <p:nvSpPr>
          <p:cNvPr id="4" name="Rectangle 3"/>
          <p:cNvSpPr/>
          <p:nvPr userDrawn="1"/>
        </p:nvSpPr>
        <p:spPr>
          <a:xfrm>
            <a:off x="0" y="0"/>
            <a:ext cx="9144000" cy="25717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Subtitle 2"/>
          <p:cNvSpPr>
            <a:spLocks noGrp="1"/>
          </p:cNvSpPr>
          <p:nvPr>
            <p:ph type="subTitle" idx="1" hasCustomPrompt="1"/>
          </p:nvPr>
        </p:nvSpPr>
        <p:spPr>
          <a:xfrm>
            <a:off x="251520" y="3075806"/>
            <a:ext cx="7200800" cy="1623109"/>
          </a:xfrm>
        </p:spPr>
        <p:txBody>
          <a:bodyPr numCol="2" spcCol="360000">
            <a:normAutofit/>
          </a:bodyPr>
          <a:lstStyle>
            <a:lvl1pPr marL="0" indent="0" algn="l">
              <a:lnSpc>
                <a:spcPct val="90000"/>
              </a:lnSpc>
              <a:spcBef>
                <a:spcPts val="3000"/>
              </a:spcBef>
              <a:buNone/>
              <a:defRPr sz="1600" b="1">
                <a:solidFill>
                  <a:schemeClr val="tx1"/>
                </a:solidFill>
              </a:defRPr>
            </a:lvl1pPr>
            <a:lvl2pPr marL="0" indent="0" algn="l">
              <a:lnSpc>
                <a:spcPct val="90000"/>
              </a:lnSpc>
              <a:spcBef>
                <a:spcPts val="0"/>
              </a:spcBef>
              <a:spcAft>
                <a:spcPts val="563"/>
              </a:spcAft>
              <a:buNone/>
              <a:defRPr sz="1600">
                <a:solidFill>
                  <a:schemeClr val="tx1"/>
                </a:solidFill>
              </a:defRPr>
            </a:lvl2pPr>
            <a:lvl3pPr marL="266400" indent="-266400" algn="l">
              <a:lnSpc>
                <a:spcPct val="90000"/>
              </a:lnSpc>
              <a:spcBef>
                <a:spcPts val="0"/>
              </a:spcBef>
              <a:buNone/>
              <a:tabLst>
                <a:tab pos="356400" algn="l"/>
              </a:tabLst>
              <a:defRPr sz="1600">
                <a:solidFill>
                  <a:schemeClr val="tx1"/>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t>Click to edit Master text styles</a:t>
            </a:r>
          </a:p>
          <a:p>
            <a:pPr lvl="1"/>
            <a:r>
              <a:rPr lang="en-US"/>
              <a:t>Second level</a:t>
            </a:r>
          </a:p>
          <a:p>
            <a:pPr lvl="2"/>
            <a:r>
              <a:rPr lang="en-US"/>
              <a:t>Third level</a:t>
            </a:r>
          </a:p>
        </p:txBody>
      </p:sp>
      <p:pic>
        <p:nvPicPr>
          <p:cNvPr id="5" name="Picture 4">
            <a:extLst>
              <a:ext uri="{FF2B5EF4-FFF2-40B4-BE49-F238E27FC236}">
                <a16:creationId xmlns:a16="http://schemas.microsoft.com/office/drawing/2014/main" id="{8ED2A108-B854-40BC-AA72-4E9E7C74E58A}"/>
              </a:ext>
            </a:extLst>
          </p:cNvPr>
          <p:cNvPicPr>
            <a:picLocks noChangeAspect="1"/>
          </p:cNvPicPr>
          <p:nvPr userDrawn="1"/>
        </p:nvPicPr>
        <p:blipFill>
          <a:blip r:embed="rId2"/>
          <a:stretch>
            <a:fillRect/>
          </a:stretch>
        </p:blipFill>
        <p:spPr>
          <a:xfrm>
            <a:off x="8181552" y="4177358"/>
            <a:ext cx="720080" cy="720080"/>
          </a:xfrm>
          <a:prstGeom prst="rect">
            <a:avLst/>
          </a:prstGeom>
        </p:spPr>
      </p:pic>
      <p:sp>
        <p:nvSpPr>
          <p:cNvPr id="2" name="Rectangle 1">
            <a:extLst>
              <a:ext uri="{FF2B5EF4-FFF2-40B4-BE49-F238E27FC236}">
                <a16:creationId xmlns:a16="http://schemas.microsoft.com/office/drawing/2014/main" id="{BBB98A93-B5BC-9B88-5778-8F05EBDB31A2}"/>
              </a:ext>
            </a:extLst>
          </p:cNvPr>
          <p:cNvSpPr/>
          <p:nvPr userDrawn="1"/>
        </p:nvSpPr>
        <p:spPr>
          <a:xfrm>
            <a:off x="251520" y="4850173"/>
            <a:ext cx="2385416" cy="138499"/>
          </a:xfrm>
          <a:prstGeom prst="rect">
            <a:avLst/>
          </a:prstGeom>
        </p:spPr>
        <p:txBody>
          <a:bodyPr wrap="square" lIns="0" tIns="0" rIns="0" bIns="0">
            <a:spAutoFit/>
          </a:bodyPr>
          <a:lstStyle/>
          <a:p>
            <a:pPr algn="l">
              <a:lnSpc>
                <a:spcPct val="90000"/>
              </a:lnSpc>
            </a:pPr>
            <a:r>
              <a:rPr lang="en-AU" sz="1000">
                <a:solidFill>
                  <a:schemeClr val="accent3"/>
                </a:solidFill>
              </a:rPr>
              <a:t>CSIRO Education and Outreach</a:t>
            </a:r>
          </a:p>
        </p:txBody>
      </p:sp>
    </p:spTree>
    <p:extLst>
      <p:ext uri="{BB962C8B-B14F-4D97-AF65-F5344CB8AC3E}">
        <p14:creationId xmlns:p14="http://schemas.microsoft.com/office/powerpoint/2010/main" val="11206669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2" y="1707654"/>
            <a:ext cx="8640958" cy="3024336"/>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Text Placeholder 7"/>
          <p:cNvSpPr>
            <a:spLocks noGrp="1"/>
          </p:cNvSpPr>
          <p:nvPr>
            <p:ph type="body" sz="quarter" idx="13" hasCustomPrompt="1"/>
          </p:nvPr>
        </p:nvSpPr>
        <p:spPr>
          <a:xfrm>
            <a:off x="261850" y="843558"/>
            <a:ext cx="8630630" cy="639900"/>
          </a:xfrm>
        </p:spPr>
        <p:txBody>
          <a:bodyPr>
            <a:normAutofit/>
          </a:bodyPr>
          <a:lstStyle>
            <a:lvl1pPr marL="0" indent="0">
              <a:lnSpc>
                <a:spcPct val="100000"/>
              </a:lnSpc>
              <a:spcBef>
                <a:spcPts val="0"/>
              </a:spcBef>
              <a:spcAft>
                <a:spcPts val="0"/>
              </a:spcAft>
              <a:buNone/>
              <a:defRPr sz="2800" b="0">
                <a:solidFill>
                  <a:schemeClr val="accent3"/>
                </a:solidFill>
                <a:latin typeface="+mj-lt"/>
              </a:defRPr>
            </a:lvl1pPr>
            <a:lvl2pPr marL="0" indent="0">
              <a:lnSpc>
                <a:spcPct val="80000"/>
              </a:lnSpc>
              <a:spcBef>
                <a:spcPts val="0"/>
              </a:spcBef>
              <a:buNone/>
              <a:defRPr sz="2200" b="0">
                <a:solidFill>
                  <a:schemeClr val="accent2"/>
                </a:solidFill>
              </a:defRPr>
            </a:lvl2pPr>
            <a:lvl3pPr>
              <a:buNone/>
              <a:defRPr sz="2800">
                <a:solidFill>
                  <a:srgbClr val="00A9CE"/>
                </a:solidFill>
              </a:defRPr>
            </a:lvl3pPr>
            <a:lvl4pPr>
              <a:buNone/>
              <a:defRPr sz="2800">
                <a:solidFill>
                  <a:srgbClr val="00A9CE"/>
                </a:solidFill>
              </a:defRPr>
            </a:lvl4pPr>
            <a:lvl5pPr>
              <a:buNone/>
              <a:defRPr sz="2800">
                <a:solidFill>
                  <a:srgbClr val="00A9CE"/>
                </a:solidFill>
              </a:defRPr>
            </a:lvl5pPr>
          </a:lstStyle>
          <a:p>
            <a:pPr lvl="0"/>
            <a:r>
              <a:rPr lang="en-US"/>
              <a:t>Click to edit Master title style</a:t>
            </a:r>
          </a:p>
          <a:p>
            <a:pPr lvl="1"/>
            <a:r>
              <a:rPr lang="en-US"/>
              <a:t>Second level</a:t>
            </a:r>
          </a:p>
        </p:txBody>
      </p:sp>
      <p:sp>
        <p:nvSpPr>
          <p:cNvPr id="2" name="Footer Placeholder 1"/>
          <p:cNvSpPr>
            <a:spLocks noGrp="1"/>
          </p:cNvSpPr>
          <p:nvPr>
            <p:ph type="ftr" sz="quarter" idx="14"/>
          </p:nvPr>
        </p:nvSpPr>
        <p:spPr/>
        <p:txBody>
          <a:bodyPr/>
          <a:lstStyle/>
          <a:p>
            <a:r>
              <a:rPr lang="en-AU"/>
              <a:t>Presentation title  |  Presenter name</a:t>
            </a:r>
          </a:p>
        </p:txBody>
      </p:sp>
      <p:sp>
        <p:nvSpPr>
          <p:cNvPr id="4" name="Slide Number Placeholder 3"/>
          <p:cNvSpPr>
            <a:spLocks noGrp="1"/>
          </p:cNvSpPr>
          <p:nvPr>
            <p:ph type="sldNum" sz="quarter" idx="15"/>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35983121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251520" y="1665854"/>
            <a:ext cx="4038600" cy="3066136"/>
          </a:xfrm>
        </p:spPr>
        <p:txBody>
          <a:bodyPr/>
          <a:lstStyle>
            <a:lvl1pPr>
              <a:defRPr sz="2400"/>
            </a:lvl1pPr>
            <a:lvl2pPr>
              <a:defRPr sz="2000"/>
            </a:lvl2pPr>
            <a:lvl3pPr>
              <a:defRPr sz="2000"/>
            </a:lvl3pPr>
            <a:lvl4pPr>
              <a:defRPr sz="20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4674295" y="1665854"/>
            <a:ext cx="4038600" cy="3066136"/>
          </a:xfrm>
        </p:spPr>
        <p:txBody>
          <a:bodyPr/>
          <a:lstStyle>
            <a:lvl1pPr>
              <a:defRPr sz="2400"/>
            </a:lvl1pPr>
            <a:lvl2pPr>
              <a:defRPr sz="2000"/>
            </a:lvl2pPr>
            <a:lvl3pPr>
              <a:defRPr sz="2000"/>
            </a:lvl3pPr>
            <a:lvl4pPr>
              <a:defRPr sz="20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Footer Placeholder 4"/>
          <p:cNvSpPr>
            <a:spLocks noGrp="1"/>
          </p:cNvSpPr>
          <p:nvPr>
            <p:ph type="ftr" sz="quarter" idx="10"/>
          </p:nvPr>
        </p:nvSpPr>
        <p:spPr/>
        <p:txBody>
          <a:bodyPr/>
          <a:lstStyle/>
          <a:p>
            <a:r>
              <a:rPr lang="en-AU"/>
              <a:t>Presentation title  |  Presenter name</a:t>
            </a:r>
          </a:p>
        </p:txBody>
      </p:sp>
      <p:sp>
        <p:nvSpPr>
          <p:cNvPr id="7" name="Slide Number Placeholder 6"/>
          <p:cNvSpPr>
            <a:spLocks noGrp="1"/>
          </p:cNvSpPr>
          <p:nvPr>
            <p:ph type="sldNum" sz="quarter" idx="11"/>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4204712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with catalyst">
    <p:spTree>
      <p:nvGrpSpPr>
        <p:cNvPr id="1" name=""/>
        <p:cNvGrpSpPr/>
        <p:nvPr/>
      </p:nvGrpSpPr>
      <p:grpSpPr>
        <a:xfrm>
          <a:off x="0" y="0"/>
          <a:ext cx="0" cy="0"/>
          <a:chOff x="0" y="0"/>
          <a:chExt cx="0" cy="0"/>
        </a:xfrm>
      </p:grpSpPr>
      <p:sp>
        <p:nvSpPr>
          <p:cNvPr id="8" name="Rectangle 7"/>
          <p:cNvSpPr/>
          <p:nvPr userDrawn="1"/>
        </p:nvSpPr>
        <p:spPr>
          <a:xfrm>
            <a:off x="4572000" y="0"/>
            <a:ext cx="4572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title"/>
          </p:nvPr>
        </p:nvSpPr>
        <p:spPr>
          <a:xfrm>
            <a:off x="251520" y="805458"/>
            <a:ext cx="4038600" cy="639365"/>
          </a:xfrm>
        </p:spPr>
        <p:txBody>
          <a:bodyPr>
            <a:noAutofit/>
          </a:bodyPr>
          <a:lstStyle>
            <a:lvl1pPr>
              <a:defRPr sz="2800"/>
            </a:lvl1pPr>
          </a:lstStyle>
          <a:p>
            <a:r>
              <a:rPr lang="en-US"/>
              <a:t>Click to edit Master title style</a:t>
            </a:r>
            <a:endParaRPr lang="en-AU"/>
          </a:p>
        </p:txBody>
      </p:sp>
      <p:sp>
        <p:nvSpPr>
          <p:cNvPr id="3" name="Content Placeholder 2"/>
          <p:cNvSpPr>
            <a:spLocks noGrp="1"/>
          </p:cNvSpPr>
          <p:nvPr>
            <p:ph sz="half" idx="1"/>
          </p:nvPr>
        </p:nvSpPr>
        <p:spPr>
          <a:xfrm>
            <a:off x="251520" y="1665854"/>
            <a:ext cx="4038600" cy="3066136"/>
          </a:xfrm>
        </p:spPr>
        <p:txBody>
          <a:bodyPr/>
          <a:lstStyle>
            <a:lvl1pPr>
              <a:defRPr sz="2400"/>
            </a:lvl1pPr>
            <a:lvl2pPr>
              <a:defRPr sz="2000"/>
            </a:lvl2pPr>
            <a:lvl3pPr>
              <a:defRPr sz="2000"/>
            </a:lvl3pPr>
            <a:lvl4pPr>
              <a:defRPr sz="20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4838700" y="1665854"/>
            <a:ext cx="4038600" cy="3066136"/>
          </a:xfrm>
        </p:spPr>
        <p:txBody>
          <a:bodyPr/>
          <a:lstStyle>
            <a:lvl1pPr>
              <a:defRPr sz="2400"/>
            </a:lvl1pPr>
            <a:lvl2pPr>
              <a:defRPr sz="2000"/>
            </a:lvl2pPr>
            <a:lvl3pPr>
              <a:defRPr sz="2000"/>
            </a:lvl3pPr>
            <a:lvl4pPr>
              <a:defRPr sz="20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Footer Placeholder 4"/>
          <p:cNvSpPr>
            <a:spLocks noGrp="1"/>
          </p:cNvSpPr>
          <p:nvPr>
            <p:ph type="ftr" sz="quarter" idx="10"/>
          </p:nvPr>
        </p:nvSpPr>
        <p:spPr>
          <a:xfrm>
            <a:off x="601371" y="4878250"/>
            <a:ext cx="3688750" cy="95510"/>
          </a:xfrm>
        </p:spPr>
        <p:txBody>
          <a:bodyPr/>
          <a:lstStyle/>
          <a:p>
            <a:r>
              <a:rPr lang="en-AU"/>
              <a:t>Presentation title  |  Presenter name</a:t>
            </a:r>
          </a:p>
        </p:txBody>
      </p:sp>
      <p:sp>
        <p:nvSpPr>
          <p:cNvPr id="7" name="Slide Number Placeholder 6"/>
          <p:cNvSpPr>
            <a:spLocks noGrp="1"/>
          </p:cNvSpPr>
          <p:nvPr>
            <p:ph type="sldNum" sz="quarter" idx="11"/>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26619254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with catalyst dark">
    <p:spTree>
      <p:nvGrpSpPr>
        <p:cNvPr id="1" name=""/>
        <p:cNvGrpSpPr/>
        <p:nvPr/>
      </p:nvGrpSpPr>
      <p:grpSpPr>
        <a:xfrm>
          <a:off x="0" y="0"/>
          <a:ext cx="0" cy="0"/>
          <a:chOff x="0" y="0"/>
          <a:chExt cx="0" cy="0"/>
        </a:xfrm>
      </p:grpSpPr>
      <p:sp>
        <p:nvSpPr>
          <p:cNvPr id="8" name="Rectangle 7"/>
          <p:cNvSpPr/>
          <p:nvPr userDrawn="1"/>
        </p:nvSpPr>
        <p:spPr>
          <a:xfrm>
            <a:off x="4572000" y="0"/>
            <a:ext cx="4572000"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title"/>
          </p:nvPr>
        </p:nvSpPr>
        <p:spPr>
          <a:xfrm>
            <a:off x="251520" y="805458"/>
            <a:ext cx="4038600" cy="639365"/>
          </a:xfrm>
        </p:spPr>
        <p:txBody>
          <a:bodyPr>
            <a:noAutofit/>
          </a:bodyPr>
          <a:lstStyle>
            <a:lvl1pPr>
              <a:defRPr sz="2800"/>
            </a:lvl1pPr>
          </a:lstStyle>
          <a:p>
            <a:r>
              <a:rPr lang="en-US"/>
              <a:t>Click to edit Master title style</a:t>
            </a:r>
            <a:endParaRPr lang="en-AU"/>
          </a:p>
        </p:txBody>
      </p:sp>
      <p:sp>
        <p:nvSpPr>
          <p:cNvPr id="3" name="Content Placeholder 2"/>
          <p:cNvSpPr>
            <a:spLocks noGrp="1"/>
          </p:cNvSpPr>
          <p:nvPr>
            <p:ph sz="half" idx="1"/>
          </p:nvPr>
        </p:nvSpPr>
        <p:spPr>
          <a:xfrm>
            <a:off x="251520" y="1665854"/>
            <a:ext cx="4038600" cy="3066136"/>
          </a:xfrm>
        </p:spPr>
        <p:txBody>
          <a:bodyPr/>
          <a:lstStyle>
            <a:lvl1pPr>
              <a:defRPr sz="2400"/>
            </a:lvl1pPr>
            <a:lvl2pPr>
              <a:defRPr sz="2000"/>
            </a:lvl2pPr>
            <a:lvl3pPr>
              <a:defRPr sz="2000"/>
            </a:lvl3pPr>
            <a:lvl4pPr>
              <a:defRPr sz="20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4838700" y="1665854"/>
            <a:ext cx="4038600" cy="3066136"/>
          </a:xfrm>
        </p:spPr>
        <p:txBody>
          <a:bodyPr/>
          <a:lstStyle>
            <a:lvl1pPr>
              <a:defRPr sz="2400">
                <a:solidFill>
                  <a:schemeClr val="bg1"/>
                </a:solidFill>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Footer Placeholder 4"/>
          <p:cNvSpPr>
            <a:spLocks noGrp="1"/>
          </p:cNvSpPr>
          <p:nvPr>
            <p:ph type="ftr" sz="quarter" idx="10"/>
          </p:nvPr>
        </p:nvSpPr>
        <p:spPr>
          <a:xfrm>
            <a:off x="601371" y="4878250"/>
            <a:ext cx="3688750" cy="95510"/>
          </a:xfrm>
        </p:spPr>
        <p:txBody>
          <a:bodyPr/>
          <a:lstStyle/>
          <a:p>
            <a:r>
              <a:rPr lang="en-AU"/>
              <a:t>Presentation title  |  Presenter name</a:t>
            </a:r>
          </a:p>
        </p:txBody>
      </p:sp>
      <p:sp>
        <p:nvSpPr>
          <p:cNvPr id="7" name="Slide Number Placeholder 6"/>
          <p:cNvSpPr>
            <a:spLocks noGrp="1"/>
          </p:cNvSpPr>
          <p:nvPr>
            <p:ph type="sldNum" sz="quarter" idx="11"/>
          </p:nvPr>
        </p:nvSpPr>
        <p:spPr/>
        <p:txBody>
          <a:bodyPr/>
          <a:lstStyle/>
          <a:p>
            <a:fld id="{2ABE124A-B5C5-46E0-B944-45307B126769}" type="slidenum">
              <a:rPr lang="en-AU" smtClean="0"/>
              <a:pPr/>
              <a:t>‹#›</a:t>
            </a:fld>
            <a:r>
              <a:rPr lang="en-AU"/>
              <a:t>  |</a:t>
            </a:r>
          </a:p>
        </p:txBody>
      </p:sp>
    </p:spTree>
    <p:extLst>
      <p:ext uri="{BB962C8B-B14F-4D97-AF65-F5344CB8AC3E}">
        <p14:creationId xmlns:p14="http://schemas.microsoft.com/office/powerpoint/2010/main" val="14224472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2.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theme" Target="../theme/theme3.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image" Target="../media/image1.emf"/></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image" Target="../media/image1.emf"/><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theme" Target="../theme/theme4.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1520" y="805458"/>
            <a:ext cx="8640960" cy="639365"/>
          </a:xfrm>
          <a:prstGeom prst="rect">
            <a:avLst/>
          </a:prstGeom>
        </p:spPr>
        <p:txBody>
          <a:bodyPr vert="horz" lIns="0" tIns="0" rIns="0" bIns="0" rtlCol="0" anchor="t" anchorCtr="0">
            <a:normAutofit/>
          </a:bodyPr>
          <a:lstStyle/>
          <a:p>
            <a:r>
              <a:rPr lang="en-US"/>
              <a:t>Click to edit Master title style</a:t>
            </a:r>
            <a:endParaRPr lang="en-AU"/>
          </a:p>
        </p:txBody>
      </p:sp>
      <p:sp>
        <p:nvSpPr>
          <p:cNvPr id="3" name="Text Placeholder 2"/>
          <p:cNvSpPr>
            <a:spLocks noGrp="1"/>
          </p:cNvSpPr>
          <p:nvPr>
            <p:ph type="body" idx="1"/>
          </p:nvPr>
        </p:nvSpPr>
        <p:spPr>
          <a:xfrm>
            <a:off x="251522" y="1550788"/>
            <a:ext cx="8640958" cy="3181202"/>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Footer Placeholder 4"/>
          <p:cNvSpPr>
            <a:spLocks noGrp="1"/>
          </p:cNvSpPr>
          <p:nvPr>
            <p:ph type="ftr" sz="quarter" idx="3"/>
          </p:nvPr>
        </p:nvSpPr>
        <p:spPr>
          <a:xfrm>
            <a:off x="601370" y="4878250"/>
            <a:ext cx="6083845" cy="93206"/>
          </a:xfrm>
          <a:prstGeom prst="rect">
            <a:avLst/>
          </a:prstGeom>
        </p:spPr>
        <p:txBody>
          <a:bodyPr vert="horz" lIns="0" tIns="0" rIns="0" bIns="0" rtlCol="0" anchor="ctr"/>
          <a:lstStyle>
            <a:lvl1pPr algn="l">
              <a:defRPr sz="900">
                <a:solidFill>
                  <a:schemeClr val="accent3"/>
                </a:solidFill>
              </a:defRPr>
            </a:lvl1pPr>
          </a:lstStyle>
          <a:p>
            <a:r>
              <a:rPr lang="en-AU"/>
              <a:t>Presentation title  |  Presenter name</a:t>
            </a:r>
          </a:p>
        </p:txBody>
      </p:sp>
      <p:sp>
        <p:nvSpPr>
          <p:cNvPr id="18" name="Slide Number Placeholder 17"/>
          <p:cNvSpPr>
            <a:spLocks noGrp="1"/>
          </p:cNvSpPr>
          <p:nvPr>
            <p:ph type="sldNum" sz="quarter" idx="4"/>
          </p:nvPr>
        </p:nvSpPr>
        <p:spPr>
          <a:xfrm>
            <a:off x="253577" y="4878250"/>
            <a:ext cx="288789" cy="95510"/>
          </a:xfrm>
          <a:prstGeom prst="rect">
            <a:avLst/>
          </a:prstGeom>
        </p:spPr>
        <p:txBody>
          <a:bodyPr vert="horz" lIns="0" tIns="0" rIns="0" bIns="0" rtlCol="0" anchor="ctr"/>
          <a:lstStyle>
            <a:lvl1pPr algn="r">
              <a:defRPr sz="900">
                <a:solidFill>
                  <a:schemeClr val="accent3"/>
                </a:solidFill>
              </a:defRPr>
            </a:lvl1pPr>
          </a:lstStyle>
          <a:p>
            <a:fld id="{2ABE124A-B5C5-46E0-B944-45307B126769}" type="slidenum">
              <a:rPr lang="en-AU" smtClean="0"/>
              <a:pPr/>
              <a:t>‹#›</a:t>
            </a:fld>
            <a:r>
              <a:rPr lang="en-AU"/>
              <a:t>  |</a:t>
            </a:r>
          </a:p>
        </p:txBody>
      </p:sp>
      <p:sp>
        <p:nvSpPr>
          <p:cNvPr id="36" name="AutoShape 4"/>
          <p:cNvSpPr>
            <a:spLocks noChangeAspect="1" noChangeArrowheads="1" noTextEdit="1"/>
          </p:cNvSpPr>
          <p:nvPr userDrawn="1"/>
        </p:nvSpPr>
        <p:spPr bwMode="auto">
          <a:xfrm>
            <a:off x="3178" y="2494956"/>
            <a:ext cx="9161463" cy="601265"/>
          </a:xfrm>
          <a:prstGeom prst="rect">
            <a:avLst/>
          </a:prstGeom>
          <a:noFill/>
          <a:ln>
            <a:noFill/>
          </a:ln>
        </p:spPr>
        <p:txBody>
          <a:bodyPr/>
          <a:lstStyle/>
          <a:p>
            <a:pPr>
              <a:defRPr/>
            </a:pPr>
            <a:endParaRPr lang="en-AU"/>
          </a:p>
        </p:txBody>
      </p:sp>
      <p:sp>
        <p:nvSpPr>
          <p:cNvPr id="38" name="Rectangle 7"/>
          <p:cNvSpPr>
            <a:spLocks noChangeArrowheads="1"/>
          </p:cNvSpPr>
          <p:nvPr userDrawn="1"/>
        </p:nvSpPr>
        <p:spPr bwMode="auto">
          <a:xfrm>
            <a:off x="12701" y="2728318"/>
            <a:ext cx="9142412" cy="367903"/>
          </a:xfrm>
          <a:prstGeom prst="rect">
            <a:avLst/>
          </a:prstGeom>
          <a:noFill/>
          <a:ln>
            <a:noFill/>
          </a:ln>
        </p:spPr>
        <p:txBody>
          <a:bodyPr/>
          <a:lstStyle/>
          <a:p>
            <a:pPr>
              <a:defRPr/>
            </a:pPr>
            <a:endParaRPr lang="en-AU"/>
          </a:p>
        </p:txBody>
      </p:sp>
      <p:sp>
        <p:nvSpPr>
          <p:cNvPr id="44" name="Rectangle 84"/>
          <p:cNvSpPr>
            <a:spLocks noChangeArrowheads="1"/>
          </p:cNvSpPr>
          <p:nvPr/>
        </p:nvSpPr>
        <p:spPr bwMode="auto">
          <a:xfrm>
            <a:off x="1591" y="2719984"/>
            <a:ext cx="9167813" cy="408385"/>
          </a:xfrm>
          <a:prstGeom prst="rect">
            <a:avLst/>
          </a:prstGeom>
          <a:noFill/>
          <a:ln w="9525">
            <a:noFill/>
            <a:miter lim="800000"/>
            <a:headEnd/>
            <a:tailEnd/>
          </a:ln>
        </p:spPr>
        <p:txBody>
          <a:bodyPr/>
          <a:lstStyle/>
          <a:p>
            <a:pPr>
              <a:defRPr/>
            </a:pPr>
            <a:endParaRPr lang="en-US"/>
          </a:p>
        </p:txBody>
      </p:sp>
      <p:pic>
        <p:nvPicPr>
          <p:cNvPr id="22" name="Picture 21"/>
          <p:cNvPicPr>
            <a:picLocks noChangeAspect="1"/>
          </p:cNvPicPr>
          <p:nvPr userDrawn="1"/>
        </p:nvPicPr>
        <p:blipFill>
          <a:blip r:embed="rId20"/>
          <a:stretch>
            <a:fillRect/>
          </a:stretch>
        </p:blipFill>
        <p:spPr>
          <a:xfrm>
            <a:off x="251520" y="195486"/>
            <a:ext cx="442169" cy="442169"/>
          </a:xfrm>
          <a:prstGeom prst="rect">
            <a:avLst/>
          </a:prstGeom>
        </p:spPr>
      </p:pic>
    </p:spTree>
    <p:extLst>
      <p:ext uri="{BB962C8B-B14F-4D97-AF65-F5344CB8AC3E}">
        <p14:creationId xmlns:p14="http://schemas.microsoft.com/office/powerpoint/2010/main" val="2723935421"/>
      </p:ext>
    </p:extLst>
  </p:cSld>
  <p:clrMap bg1="lt1" tx1="dk1" bg2="lt2" tx2="dk2" accent1="accent1" accent2="accent2" accent3="accent3" accent4="accent4" accent5="accent5" accent6="accent6" hlink="hlink" folHlink="folHlink"/>
  <p:sldLayoutIdLst>
    <p:sldLayoutId id="2147483651" r:id="rId1"/>
    <p:sldLayoutId id="2147483696" r:id="rId2"/>
    <p:sldLayoutId id="2147483655" r:id="rId3"/>
    <p:sldLayoutId id="2147483704" r:id="rId4"/>
    <p:sldLayoutId id="2147483680" r:id="rId5"/>
    <p:sldLayoutId id="2147483679" r:id="rId6"/>
    <p:sldLayoutId id="2147483661" r:id="rId7"/>
    <p:sldLayoutId id="2147483702" r:id="rId8"/>
    <p:sldLayoutId id="2147483706" r:id="rId9"/>
    <p:sldLayoutId id="2147483698" r:id="rId10"/>
    <p:sldLayoutId id="2147483699" r:id="rId11"/>
    <p:sldLayoutId id="2147483663" r:id="rId12"/>
    <p:sldLayoutId id="2147483707" r:id="rId13"/>
    <p:sldLayoutId id="2147483664" r:id="rId14"/>
    <p:sldLayoutId id="2147483667" r:id="rId15"/>
    <p:sldLayoutId id="2147483665" r:id="rId16"/>
    <p:sldLayoutId id="2147483682" r:id="rId17"/>
    <p:sldLayoutId id="2147483681" r:id="rId18"/>
  </p:sldLayoutIdLst>
  <p:hf sldNum="0" hdr="0" ftr="0" dt="0"/>
  <p:txStyles>
    <p:titleStyle>
      <a:lvl1pPr algn="l" defTabSz="914400" rtl="0" eaLnBrk="1" latinLnBrk="0" hangingPunct="1">
        <a:spcBef>
          <a:spcPct val="0"/>
        </a:spcBef>
        <a:buNone/>
        <a:defRPr sz="3200" b="0" kern="1200">
          <a:solidFill>
            <a:srgbClr val="004B87"/>
          </a:solidFill>
          <a:latin typeface="+mj-lt"/>
          <a:ea typeface="+mj-ea"/>
          <a:cs typeface="+mj-cs"/>
        </a:defRPr>
      </a:lvl1pPr>
    </p:titleStyle>
    <p:bodyStyle>
      <a:lvl1pPr marL="216000" indent="-216000" algn="l" defTabSz="914400" rtl="0" eaLnBrk="1" latinLnBrk="0" hangingPunct="1">
        <a:lnSpc>
          <a:spcPct val="90000"/>
        </a:lnSpc>
        <a:spcBef>
          <a:spcPts val="600"/>
        </a:spcBef>
        <a:buFont typeface="Arial" pitchFamily="34" charset="0"/>
        <a:buChar char="•"/>
        <a:defRPr sz="2400" kern="1200">
          <a:solidFill>
            <a:schemeClr val="tx1"/>
          </a:solidFill>
          <a:latin typeface="+mn-lt"/>
          <a:ea typeface="+mn-ea"/>
          <a:cs typeface="+mn-cs"/>
        </a:defRPr>
      </a:lvl1pPr>
      <a:lvl2pPr marL="396000" indent="-180000" algn="l" defTabSz="914400" rtl="0" eaLnBrk="1" latinLnBrk="0" hangingPunct="1">
        <a:lnSpc>
          <a:spcPct val="90000"/>
        </a:lnSpc>
        <a:spcBef>
          <a:spcPts val="600"/>
        </a:spcBef>
        <a:buFont typeface="Arial" panose="020B0604020202020204" pitchFamily="34" charset="0"/>
        <a:buChar char="•"/>
        <a:defRPr sz="2000" kern="1200">
          <a:solidFill>
            <a:schemeClr val="tx1"/>
          </a:solidFill>
          <a:latin typeface="+mn-lt"/>
          <a:ea typeface="+mn-ea"/>
          <a:cs typeface="+mn-cs"/>
        </a:defRPr>
      </a:lvl2pPr>
      <a:lvl3pPr marL="648000" indent="-216000" algn="l" defTabSz="914400" rtl="0" eaLnBrk="1" latinLnBrk="0" hangingPunct="1">
        <a:lnSpc>
          <a:spcPct val="90000"/>
        </a:lnSpc>
        <a:spcBef>
          <a:spcPts val="600"/>
        </a:spcBef>
        <a:buFont typeface="Calibri" pitchFamily="34" charset="0"/>
        <a:buChar char="–"/>
        <a:defRPr sz="2000" kern="1200">
          <a:solidFill>
            <a:schemeClr val="tx1"/>
          </a:solidFill>
          <a:latin typeface="+mn-lt"/>
          <a:ea typeface="+mn-ea"/>
          <a:cs typeface="+mn-cs"/>
        </a:defRPr>
      </a:lvl3pPr>
      <a:lvl4pPr marL="864000" indent="-216000" algn="l" defTabSz="914400" rtl="0" eaLnBrk="1" latinLnBrk="0" hangingPunct="1">
        <a:lnSpc>
          <a:spcPct val="90000"/>
        </a:lnSpc>
        <a:spcBef>
          <a:spcPts val="600"/>
        </a:spcBef>
        <a:buFont typeface="Calibri" pitchFamily="34" charset="0"/>
        <a:buChar char="–"/>
        <a:defRPr sz="2000" kern="1200">
          <a:solidFill>
            <a:schemeClr val="tx1"/>
          </a:solidFill>
          <a:latin typeface="+mn-lt"/>
          <a:ea typeface="+mn-ea"/>
          <a:cs typeface="+mn-cs"/>
        </a:defRPr>
      </a:lvl4pPr>
      <a:lvl5pPr marL="1080000" indent="-216000" algn="l" defTabSz="914400" rtl="0" eaLnBrk="1" latinLnBrk="0" hangingPunct="1">
        <a:lnSpc>
          <a:spcPct val="90000"/>
        </a:lnSpc>
        <a:spcBef>
          <a:spcPts val="600"/>
        </a:spcBef>
        <a:buFont typeface="Calibri" pitchFamily="34" charset="0"/>
        <a:buChar char="•"/>
        <a:tabLst/>
        <a:defRPr sz="1800" kern="1200">
          <a:solidFill>
            <a:schemeClr val="accent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A999895-70A6-4AB7-6544-3FB7C00ADB0A}"/>
              </a:ext>
            </a:extLst>
          </p:cNvPr>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C23F5005-119E-ED15-65CC-A5B34A35AF8F}"/>
              </a:ext>
            </a:extLst>
          </p:cNvPr>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CC246053-7B01-F197-39AC-EF540C7DA9D7}"/>
              </a:ext>
            </a:extLst>
          </p:cNvPr>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82000"/>
                  </a:schemeClr>
                </a:solidFill>
              </a:defRPr>
            </a:lvl1pPr>
          </a:lstStyle>
          <a:p>
            <a:fld id="{1F4E9509-BC72-4A9F-B16E-843EE8A24B21}" type="datetimeFigureOut">
              <a:rPr lang="en-AU" smtClean="0"/>
              <a:t>26/06/2026</a:t>
            </a:fld>
            <a:endParaRPr lang="en-AU"/>
          </a:p>
        </p:txBody>
      </p:sp>
      <p:sp>
        <p:nvSpPr>
          <p:cNvPr id="5" name="Footer Placeholder 4">
            <a:extLst>
              <a:ext uri="{FF2B5EF4-FFF2-40B4-BE49-F238E27FC236}">
                <a16:creationId xmlns:a16="http://schemas.microsoft.com/office/drawing/2014/main" id="{E09F9401-A4E6-2CA7-3536-A8431A74524C}"/>
              </a:ext>
            </a:extLst>
          </p:cNvPr>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AU"/>
          </a:p>
        </p:txBody>
      </p:sp>
      <p:sp>
        <p:nvSpPr>
          <p:cNvPr id="6" name="Slide Number Placeholder 5">
            <a:extLst>
              <a:ext uri="{FF2B5EF4-FFF2-40B4-BE49-F238E27FC236}">
                <a16:creationId xmlns:a16="http://schemas.microsoft.com/office/drawing/2014/main" id="{73E61B96-D89B-7670-438D-ADE643FFDFD9}"/>
              </a:ext>
            </a:extLst>
          </p:cNvPr>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82000"/>
                  </a:schemeClr>
                </a:solidFill>
              </a:defRPr>
            </a:lvl1pPr>
          </a:lstStyle>
          <a:p>
            <a:fld id="{A089E86C-CBEA-4910-8022-8D1A0B526CD8}" type="slidenum">
              <a:rPr lang="en-AU" smtClean="0"/>
              <a:t>‹#›</a:t>
            </a:fld>
            <a:endParaRPr lang="en-AU"/>
          </a:p>
        </p:txBody>
      </p:sp>
    </p:spTree>
    <p:extLst>
      <p:ext uri="{BB962C8B-B14F-4D97-AF65-F5344CB8AC3E}">
        <p14:creationId xmlns:p14="http://schemas.microsoft.com/office/powerpoint/2010/main" val="3839902561"/>
      </p:ext>
    </p:extLst>
  </p:cSld>
  <p:clrMap bg1="lt1" tx1="dk1" bg2="lt2" tx2="dk2" accent1="accent1" accent2="accent2" accent3="accent3" accent4="accent4" accent5="accent5" accent6="accent6" hlink="hlink" folHlink="folHlink"/>
  <p:sldLayoutIdLst>
    <p:sldLayoutId id="2147483847" r:id="rId1"/>
    <p:sldLayoutId id="2147483848" r:id="rId2"/>
    <p:sldLayoutId id="2147483849" r:id="rId3"/>
    <p:sldLayoutId id="2147483850" r:id="rId4"/>
    <p:sldLayoutId id="2147483851" r:id="rId5"/>
    <p:sldLayoutId id="2147483852" r:id="rId6"/>
    <p:sldLayoutId id="2147483853" r:id="rId7"/>
    <p:sldLayoutId id="2147483854" r:id="rId8"/>
    <p:sldLayoutId id="2147483855" r:id="rId9"/>
    <p:sldLayoutId id="2147483856" r:id="rId10"/>
    <p:sldLayoutId id="214748385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1520" y="805458"/>
            <a:ext cx="8640960" cy="639365"/>
          </a:xfrm>
          <a:prstGeom prst="rect">
            <a:avLst/>
          </a:prstGeom>
        </p:spPr>
        <p:txBody>
          <a:bodyPr vert="horz" lIns="0" tIns="0" rIns="0" bIns="0" rtlCol="0" anchor="t" anchorCtr="0">
            <a:normAutofit/>
          </a:bodyPr>
          <a:lstStyle/>
          <a:p>
            <a:r>
              <a:rPr lang="en-US"/>
              <a:t>Click to edit Master title style</a:t>
            </a:r>
            <a:endParaRPr lang="en-AU"/>
          </a:p>
        </p:txBody>
      </p:sp>
      <p:sp>
        <p:nvSpPr>
          <p:cNvPr id="3" name="Text Placeholder 2"/>
          <p:cNvSpPr>
            <a:spLocks noGrp="1"/>
          </p:cNvSpPr>
          <p:nvPr>
            <p:ph type="body" idx="1"/>
          </p:nvPr>
        </p:nvSpPr>
        <p:spPr>
          <a:xfrm>
            <a:off x="251522" y="1550788"/>
            <a:ext cx="8640958" cy="3181202"/>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Footer Placeholder 4"/>
          <p:cNvSpPr>
            <a:spLocks noGrp="1"/>
          </p:cNvSpPr>
          <p:nvPr>
            <p:ph type="ftr" sz="quarter" idx="3"/>
          </p:nvPr>
        </p:nvSpPr>
        <p:spPr>
          <a:xfrm>
            <a:off x="601370" y="4878250"/>
            <a:ext cx="6083845" cy="93206"/>
          </a:xfrm>
          <a:prstGeom prst="rect">
            <a:avLst/>
          </a:prstGeom>
        </p:spPr>
        <p:txBody>
          <a:bodyPr vert="horz" lIns="0" tIns="0" rIns="0" bIns="0" rtlCol="0" anchor="ctr"/>
          <a:lstStyle>
            <a:lvl1pPr algn="l">
              <a:defRPr sz="900">
                <a:solidFill>
                  <a:schemeClr val="accent3"/>
                </a:solidFill>
              </a:defRPr>
            </a:lvl1pPr>
          </a:lstStyle>
          <a:p>
            <a:r>
              <a:rPr lang="en-AU"/>
              <a:t>Presentation title  |  Presenter name</a:t>
            </a:r>
          </a:p>
        </p:txBody>
      </p:sp>
      <p:sp>
        <p:nvSpPr>
          <p:cNvPr id="18" name="Slide Number Placeholder 17"/>
          <p:cNvSpPr>
            <a:spLocks noGrp="1"/>
          </p:cNvSpPr>
          <p:nvPr>
            <p:ph type="sldNum" sz="quarter" idx="4"/>
          </p:nvPr>
        </p:nvSpPr>
        <p:spPr>
          <a:xfrm>
            <a:off x="253577" y="4878250"/>
            <a:ext cx="288789" cy="95510"/>
          </a:xfrm>
          <a:prstGeom prst="rect">
            <a:avLst/>
          </a:prstGeom>
        </p:spPr>
        <p:txBody>
          <a:bodyPr vert="horz" lIns="0" tIns="0" rIns="0" bIns="0" rtlCol="0" anchor="ctr"/>
          <a:lstStyle>
            <a:lvl1pPr algn="r">
              <a:defRPr sz="900">
                <a:solidFill>
                  <a:schemeClr val="accent3"/>
                </a:solidFill>
              </a:defRPr>
            </a:lvl1pPr>
          </a:lstStyle>
          <a:p>
            <a:fld id="{2ABE124A-B5C5-46E0-B944-45307B126769}" type="slidenum">
              <a:rPr lang="en-AU" smtClean="0"/>
              <a:pPr/>
              <a:t>‹#›</a:t>
            </a:fld>
            <a:r>
              <a:rPr lang="en-AU"/>
              <a:t>  |</a:t>
            </a:r>
          </a:p>
        </p:txBody>
      </p:sp>
      <p:sp>
        <p:nvSpPr>
          <p:cNvPr id="36" name="AutoShape 4"/>
          <p:cNvSpPr>
            <a:spLocks noChangeAspect="1" noChangeArrowheads="1" noTextEdit="1"/>
          </p:cNvSpPr>
          <p:nvPr userDrawn="1"/>
        </p:nvSpPr>
        <p:spPr bwMode="auto">
          <a:xfrm>
            <a:off x="3178" y="2494956"/>
            <a:ext cx="9161463" cy="601265"/>
          </a:xfrm>
          <a:prstGeom prst="rect">
            <a:avLst/>
          </a:prstGeom>
          <a:noFill/>
          <a:ln>
            <a:noFill/>
          </a:ln>
        </p:spPr>
        <p:txBody>
          <a:bodyPr/>
          <a:lstStyle/>
          <a:p>
            <a:pPr>
              <a:defRPr/>
            </a:pPr>
            <a:endParaRPr lang="en-AU"/>
          </a:p>
        </p:txBody>
      </p:sp>
      <p:sp>
        <p:nvSpPr>
          <p:cNvPr id="38" name="Rectangle 7"/>
          <p:cNvSpPr>
            <a:spLocks noChangeArrowheads="1"/>
          </p:cNvSpPr>
          <p:nvPr userDrawn="1"/>
        </p:nvSpPr>
        <p:spPr bwMode="auto">
          <a:xfrm>
            <a:off x="12701" y="2728318"/>
            <a:ext cx="9142412" cy="367903"/>
          </a:xfrm>
          <a:prstGeom prst="rect">
            <a:avLst/>
          </a:prstGeom>
          <a:noFill/>
          <a:ln>
            <a:noFill/>
          </a:ln>
        </p:spPr>
        <p:txBody>
          <a:bodyPr/>
          <a:lstStyle/>
          <a:p>
            <a:pPr>
              <a:defRPr/>
            </a:pPr>
            <a:endParaRPr lang="en-AU"/>
          </a:p>
        </p:txBody>
      </p:sp>
      <p:sp>
        <p:nvSpPr>
          <p:cNvPr id="44" name="Rectangle 84"/>
          <p:cNvSpPr>
            <a:spLocks noChangeArrowheads="1"/>
          </p:cNvSpPr>
          <p:nvPr/>
        </p:nvSpPr>
        <p:spPr bwMode="auto">
          <a:xfrm>
            <a:off x="1591" y="2719984"/>
            <a:ext cx="9167813" cy="408385"/>
          </a:xfrm>
          <a:prstGeom prst="rect">
            <a:avLst/>
          </a:prstGeom>
          <a:noFill/>
          <a:ln w="9525">
            <a:noFill/>
            <a:miter lim="800000"/>
            <a:headEnd/>
            <a:tailEnd/>
          </a:ln>
        </p:spPr>
        <p:txBody>
          <a:bodyPr/>
          <a:lstStyle/>
          <a:p>
            <a:pPr>
              <a:defRPr/>
            </a:pPr>
            <a:endParaRPr lang="en-US"/>
          </a:p>
        </p:txBody>
      </p:sp>
      <p:pic>
        <p:nvPicPr>
          <p:cNvPr id="22" name="Picture 21"/>
          <p:cNvPicPr>
            <a:picLocks noChangeAspect="1"/>
          </p:cNvPicPr>
          <p:nvPr userDrawn="1"/>
        </p:nvPicPr>
        <p:blipFill>
          <a:blip r:embed="rId14"/>
          <a:stretch>
            <a:fillRect/>
          </a:stretch>
        </p:blipFill>
        <p:spPr>
          <a:xfrm>
            <a:off x="8450311" y="154940"/>
            <a:ext cx="442169" cy="442169"/>
          </a:xfrm>
          <a:prstGeom prst="rect">
            <a:avLst/>
          </a:prstGeom>
        </p:spPr>
      </p:pic>
    </p:spTree>
    <p:extLst>
      <p:ext uri="{BB962C8B-B14F-4D97-AF65-F5344CB8AC3E}">
        <p14:creationId xmlns:p14="http://schemas.microsoft.com/office/powerpoint/2010/main" val="1770358013"/>
      </p:ext>
    </p:extLst>
  </p:cSld>
  <p:clrMap bg1="lt1" tx1="dk1" bg2="lt2" tx2="dk2" accent1="accent1" accent2="accent2" accent3="accent3" accent4="accent4" accent5="accent5" accent6="accent6" hlink="hlink" folHlink="folHlink"/>
  <p:sldLayoutIdLst>
    <p:sldLayoutId id="2147483831" r:id="rId1"/>
    <p:sldLayoutId id="2147483832" r:id="rId2"/>
    <p:sldLayoutId id="2147483833" r:id="rId3"/>
    <p:sldLayoutId id="2147483834" r:id="rId4"/>
    <p:sldLayoutId id="2147483835" r:id="rId5"/>
    <p:sldLayoutId id="2147483838" r:id="rId6"/>
    <p:sldLayoutId id="2147483839" r:id="rId7"/>
    <p:sldLayoutId id="2147483840" r:id="rId8"/>
    <p:sldLayoutId id="2147483841" r:id="rId9"/>
    <p:sldLayoutId id="2147483842" r:id="rId10"/>
    <p:sldLayoutId id="2147483843" r:id="rId11"/>
    <p:sldLayoutId id="2147483845" r:id="rId12"/>
  </p:sldLayoutIdLst>
  <p:hf sldNum="0" hdr="0" ftr="0" dt="0"/>
  <p:txStyles>
    <p:titleStyle>
      <a:lvl1pPr algn="l" defTabSz="914400" rtl="0" eaLnBrk="1" latinLnBrk="0" hangingPunct="1">
        <a:spcBef>
          <a:spcPct val="0"/>
        </a:spcBef>
        <a:buNone/>
        <a:defRPr sz="3200" b="0" kern="1200">
          <a:solidFill>
            <a:srgbClr val="004B87"/>
          </a:solidFill>
          <a:latin typeface="+mj-lt"/>
          <a:ea typeface="+mj-ea"/>
          <a:cs typeface="+mj-cs"/>
        </a:defRPr>
      </a:lvl1pPr>
    </p:titleStyle>
    <p:bodyStyle>
      <a:lvl1pPr marL="216000" indent="-216000" algn="l" defTabSz="914400" rtl="0" eaLnBrk="1" latinLnBrk="0" hangingPunct="1">
        <a:lnSpc>
          <a:spcPct val="90000"/>
        </a:lnSpc>
        <a:spcBef>
          <a:spcPts val="600"/>
        </a:spcBef>
        <a:buFont typeface="Arial" pitchFamily="34" charset="0"/>
        <a:buChar char="•"/>
        <a:defRPr sz="2400" kern="1200">
          <a:solidFill>
            <a:schemeClr val="tx1"/>
          </a:solidFill>
          <a:latin typeface="+mn-lt"/>
          <a:ea typeface="+mn-ea"/>
          <a:cs typeface="+mn-cs"/>
        </a:defRPr>
      </a:lvl1pPr>
      <a:lvl2pPr marL="396000" indent="-180000" algn="l" defTabSz="914400" rtl="0" eaLnBrk="1" latinLnBrk="0" hangingPunct="1">
        <a:lnSpc>
          <a:spcPct val="90000"/>
        </a:lnSpc>
        <a:spcBef>
          <a:spcPts val="600"/>
        </a:spcBef>
        <a:buFont typeface="Arial" panose="020B0604020202020204" pitchFamily="34" charset="0"/>
        <a:buChar char="•"/>
        <a:defRPr sz="2000" kern="1200">
          <a:solidFill>
            <a:schemeClr val="tx1"/>
          </a:solidFill>
          <a:latin typeface="+mn-lt"/>
          <a:ea typeface="+mn-ea"/>
          <a:cs typeface="+mn-cs"/>
        </a:defRPr>
      </a:lvl2pPr>
      <a:lvl3pPr marL="648000" indent="-216000" algn="l" defTabSz="914400" rtl="0" eaLnBrk="1" latinLnBrk="0" hangingPunct="1">
        <a:lnSpc>
          <a:spcPct val="90000"/>
        </a:lnSpc>
        <a:spcBef>
          <a:spcPts val="600"/>
        </a:spcBef>
        <a:buFont typeface="Calibri" pitchFamily="34" charset="0"/>
        <a:buChar char="–"/>
        <a:defRPr sz="2000" kern="1200">
          <a:solidFill>
            <a:schemeClr val="tx1"/>
          </a:solidFill>
          <a:latin typeface="+mn-lt"/>
          <a:ea typeface="+mn-ea"/>
          <a:cs typeface="+mn-cs"/>
        </a:defRPr>
      </a:lvl3pPr>
      <a:lvl4pPr marL="864000" indent="-216000" algn="l" defTabSz="914400" rtl="0" eaLnBrk="1" latinLnBrk="0" hangingPunct="1">
        <a:lnSpc>
          <a:spcPct val="90000"/>
        </a:lnSpc>
        <a:spcBef>
          <a:spcPts val="600"/>
        </a:spcBef>
        <a:buFont typeface="Calibri" pitchFamily="34" charset="0"/>
        <a:buChar char="–"/>
        <a:defRPr sz="2000" kern="1200">
          <a:solidFill>
            <a:schemeClr val="tx1"/>
          </a:solidFill>
          <a:latin typeface="+mn-lt"/>
          <a:ea typeface="+mn-ea"/>
          <a:cs typeface="+mn-cs"/>
        </a:defRPr>
      </a:lvl4pPr>
      <a:lvl5pPr marL="1080000" indent="-216000" algn="l" defTabSz="914400" rtl="0" eaLnBrk="1" latinLnBrk="0" hangingPunct="1">
        <a:lnSpc>
          <a:spcPct val="90000"/>
        </a:lnSpc>
        <a:spcBef>
          <a:spcPts val="600"/>
        </a:spcBef>
        <a:buFont typeface="Calibri" pitchFamily="34" charset="0"/>
        <a:buChar char="•"/>
        <a:tabLst/>
        <a:defRPr sz="1800" kern="1200">
          <a:solidFill>
            <a:schemeClr val="accent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1520" y="242243"/>
            <a:ext cx="8640960" cy="639365"/>
          </a:xfrm>
          <a:prstGeom prst="rect">
            <a:avLst/>
          </a:prstGeom>
        </p:spPr>
        <p:txBody>
          <a:bodyPr vert="horz" lIns="0" tIns="0" rIns="0" bIns="0" rtlCol="0" anchor="t" anchorCtr="0">
            <a:normAutofit/>
          </a:bodyPr>
          <a:lstStyle/>
          <a:p>
            <a:r>
              <a:rPr lang="en-US"/>
              <a:t>Click to edit Master title style</a:t>
            </a:r>
            <a:endParaRPr lang="en-AU"/>
          </a:p>
        </p:txBody>
      </p:sp>
      <p:sp>
        <p:nvSpPr>
          <p:cNvPr id="3" name="Text Placeholder 2"/>
          <p:cNvSpPr>
            <a:spLocks noGrp="1"/>
          </p:cNvSpPr>
          <p:nvPr>
            <p:ph type="body" idx="1"/>
          </p:nvPr>
        </p:nvSpPr>
        <p:spPr>
          <a:xfrm>
            <a:off x="251522" y="987573"/>
            <a:ext cx="8640958" cy="3574285"/>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Footer Placeholder 4"/>
          <p:cNvSpPr>
            <a:spLocks noGrp="1"/>
          </p:cNvSpPr>
          <p:nvPr>
            <p:ph type="ftr" sz="quarter" idx="3"/>
          </p:nvPr>
        </p:nvSpPr>
        <p:spPr>
          <a:xfrm>
            <a:off x="601370" y="4878250"/>
            <a:ext cx="6083845" cy="93206"/>
          </a:xfrm>
          <a:prstGeom prst="rect">
            <a:avLst/>
          </a:prstGeom>
        </p:spPr>
        <p:txBody>
          <a:bodyPr vert="horz" lIns="0" tIns="0" rIns="0" bIns="0" rtlCol="0" anchor="ctr"/>
          <a:lstStyle>
            <a:lvl1pPr algn="l">
              <a:defRPr sz="900">
                <a:solidFill>
                  <a:schemeClr val="accent3"/>
                </a:solidFill>
              </a:defRPr>
            </a:lvl1pPr>
          </a:lstStyle>
          <a:p>
            <a:r>
              <a:rPr lang="en-AU"/>
              <a:t>Presentation title  |  Presenter name</a:t>
            </a:r>
          </a:p>
        </p:txBody>
      </p:sp>
      <p:sp>
        <p:nvSpPr>
          <p:cNvPr id="18" name="Slide Number Placeholder 17"/>
          <p:cNvSpPr>
            <a:spLocks noGrp="1"/>
          </p:cNvSpPr>
          <p:nvPr>
            <p:ph type="sldNum" sz="quarter" idx="4"/>
          </p:nvPr>
        </p:nvSpPr>
        <p:spPr>
          <a:xfrm>
            <a:off x="253577" y="4878250"/>
            <a:ext cx="288789" cy="95510"/>
          </a:xfrm>
          <a:prstGeom prst="rect">
            <a:avLst/>
          </a:prstGeom>
        </p:spPr>
        <p:txBody>
          <a:bodyPr vert="horz" lIns="0" tIns="0" rIns="0" bIns="0" rtlCol="0" anchor="ctr"/>
          <a:lstStyle>
            <a:lvl1pPr algn="r">
              <a:defRPr sz="900">
                <a:solidFill>
                  <a:schemeClr val="accent3"/>
                </a:solidFill>
              </a:defRPr>
            </a:lvl1pPr>
          </a:lstStyle>
          <a:p>
            <a:fld id="{2ABE124A-B5C5-46E0-B944-45307B126769}" type="slidenum">
              <a:rPr lang="en-AU" smtClean="0"/>
              <a:pPr/>
              <a:t>‹#›</a:t>
            </a:fld>
            <a:r>
              <a:rPr lang="en-AU"/>
              <a:t>  |</a:t>
            </a:r>
          </a:p>
        </p:txBody>
      </p:sp>
      <p:sp>
        <p:nvSpPr>
          <p:cNvPr id="36" name="AutoShape 4"/>
          <p:cNvSpPr>
            <a:spLocks noChangeAspect="1" noChangeArrowheads="1" noTextEdit="1"/>
          </p:cNvSpPr>
          <p:nvPr userDrawn="1"/>
        </p:nvSpPr>
        <p:spPr bwMode="auto">
          <a:xfrm>
            <a:off x="3178" y="2494956"/>
            <a:ext cx="9161463" cy="601265"/>
          </a:xfrm>
          <a:prstGeom prst="rect">
            <a:avLst/>
          </a:prstGeom>
          <a:noFill/>
          <a:ln>
            <a:noFill/>
          </a:ln>
        </p:spPr>
        <p:txBody>
          <a:bodyPr/>
          <a:lstStyle/>
          <a:p>
            <a:pPr>
              <a:defRPr/>
            </a:pPr>
            <a:endParaRPr lang="en-AU"/>
          </a:p>
        </p:txBody>
      </p:sp>
      <p:sp>
        <p:nvSpPr>
          <p:cNvPr id="38" name="Rectangle 7"/>
          <p:cNvSpPr>
            <a:spLocks noChangeArrowheads="1"/>
          </p:cNvSpPr>
          <p:nvPr userDrawn="1"/>
        </p:nvSpPr>
        <p:spPr bwMode="auto">
          <a:xfrm>
            <a:off x="12701" y="2728318"/>
            <a:ext cx="9142412" cy="367903"/>
          </a:xfrm>
          <a:prstGeom prst="rect">
            <a:avLst/>
          </a:prstGeom>
          <a:noFill/>
          <a:ln>
            <a:noFill/>
          </a:ln>
        </p:spPr>
        <p:txBody>
          <a:bodyPr/>
          <a:lstStyle/>
          <a:p>
            <a:pPr>
              <a:defRPr/>
            </a:pPr>
            <a:endParaRPr lang="en-AU"/>
          </a:p>
        </p:txBody>
      </p:sp>
      <p:sp>
        <p:nvSpPr>
          <p:cNvPr id="44" name="Rectangle 84"/>
          <p:cNvSpPr>
            <a:spLocks noChangeArrowheads="1"/>
          </p:cNvSpPr>
          <p:nvPr/>
        </p:nvSpPr>
        <p:spPr bwMode="auto">
          <a:xfrm>
            <a:off x="1591" y="2719984"/>
            <a:ext cx="9167813" cy="408385"/>
          </a:xfrm>
          <a:prstGeom prst="rect">
            <a:avLst/>
          </a:prstGeom>
          <a:noFill/>
          <a:ln w="9525">
            <a:noFill/>
            <a:miter lim="800000"/>
            <a:headEnd/>
            <a:tailEnd/>
          </a:ln>
        </p:spPr>
        <p:txBody>
          <a:bodyPr/>
          <a:lstStyle/>
          <a:p>
            <a:pPr>
              <a:defRPr/>
            </a:pPr>
            <a:endParaRPr lang="en-US"/>
          </a:p>
        </p:txBody>
      </p:sp>
      <p:pic>
        <p:nvPicPr>
          <p:cNvPr id="22" name="Picture 21"/>
          <p:cNvPicPr>
            <a:picLocks noChangeAspect="1"/>
          </p:cNvPicPr>
          <p:nvPr userDrawn="1"/>
        </p:nvPicPr>
        <p:blipFill>
          <a:blip r:embed="rId18"/>
          <a:stretch>
            <a:fillRect/>
          </a:stretch>
        </p:blipFill>
        <p:spPr>
          <a:xfrm>
            <a:off x="8479813" y="4561859"/>
            <a:ext cx="442169" cy="442169"/>
          </a:xfrm>
          <a:prstGeom prst="rect">
            <a:avLst/>
          </a:prstGeom>
        </p:spPr>
      </p:pic>
    </p:spTree>
    <p:extLst>
      <p:ext uri="{BB962C8B-B14F-4D97-AF65-F5344CB8AC3E}">
        <p14:creationId xmlns:p14="http://schemas.microsoft.com/office/powerpoint/2010/main" val="4022737140"/>
      </p:ext>
    </p:extLst>
  </p:cSld>
  <p:clrMap bg1="lt1" tx1="dk1" bg2="lt2" tx2="dk2" accent1="accent1" accent2="accent2" accent3="accent3" accent4="accent4" accent5="accent5" accent6="accent6" hlink="hlink" folHlink="folHlink"/>
  <p:sldLayoutIdLst>
    <p:sldLayoutId id="2147483684" r:id="rId1"/>
    <p:sldLayoutId id="2147483697" r:id="rId2"/>
    <p:sldLayoutId id="2147483701" r:id="rId3"/>
    <p:sldLayoutId id="2147483685" r:id="rId4"/>
    <p:sldLayoutId id="2147483705" r:id="rId5"/>
    <p:sldLayoutId id="2147483686" r:id="rId6"/>
    <p:sldLayoutId id="2147483687" r:id="rId7"/>
    <p:sldLayoutId id="2147483688" r:id="rId8"/>
    <p:sldLayoutId id="2147483689" r:id="rId9"/>
    <p:sldLayoutId id="2147483709" r:id="rId10"/>
    <p:sldLayoutId id="2147483708" r:id="rId11"/>
    <p:sldLayoutId id="2147483690" r:id="rId12"/>
    <p:sldLayoutId id="2147483691" r:id="rId13"/>
    <p:sldLayoutId id="2147483692" r:id="rId14"/>
    <p:sldLayoutId id="2147483693" r:id="rId15"/>
    <p:sldLayoutId id="2147483694" r:id="rId16"/>
  </p:sldLayoutIdLst>
  <p:hf sldNum="0" hdr="0" ftr="0" dt="0"/>
  <p:txStyles>
    <p:titleStyle>
      <a:lvl1pPr algn="l" defTabSz="914400" rtl="0" eaLnBrk="1" latinLnBrk="0" hangingPunct="1">
        <a:spcBef>
          <a:spcPct val="0"/>
        </a:spcBef>
        <a:buNone/>
        <a:defRPr sz="3200" b="0" kern="1200">
          <a:solidFill>
            <a:schemeClr val="accent3"/>
          </a:solidFill>
          <a:latin typeface="+mj-lt"/>
          <a:ea typeface="+mj-ea"/>
          <a:cs typeface="+mj-cs"/>
        </a:defRPr>
      </a:lvl1pPr>
    </p:titleStyle>
    <p:bodyStyle>
      <a:lvl1pPr marL="216000" indent="-216000" algn="l" defTabSz="914400" rtl="0" eaLnBrk="1" latinLnBrk="0" hangingPunct="1">
        <a:lnSpc>
          <a:spcPct val="90000"/>
        </a:lnSpc>
        <a:spcBef>
          <a:spcPts val="600"/>
        </a:spcBef>
        <a:buFont typeface="Arial" pitchFamily="34" charset="0"/>
        <a:buChar char="•"/>
        <a:defRPr sz="2400" kern="1200">
          <a:solidFill>
            <a:schemeClr val="tx1"/>
          </a:solidFill>
          <a:latin typeface="+mn-lt"/>
          <a:ea typeface="+mn-ea"/>
          <a:cs typeface="+mn-cs"/>
        </a:defRPr>
      </a:lvl1pPr>
      <a:lvl2pPr marL="396000" indent="-180000" algn="l" defTabSz="914400" rtl="0" eaLnBrk="1" latinLnBrk="0" hangingPunct="1">
        <a:lnSpc>
          <a:spcPct val="90000"/>
        </a:lnSpc>
        <a:spcBef>
          <a:spcPts val="600"/>
        </a:spcBef>
        <a:buFont typeface="Arial" panose="020B0604020202020204" pitchFamily="34" charset="0"/>
        <a:buChar char="•"/>
        <a:defRPr sz="2000" kern="1200">
          <a:solidFill>
            <a:schemeClr val="tx1"/>
          </a:solidFill>
          <a:latin typeface="+mn-lt"/>
          <a:ea typeface="+mn-ea"/>
          <a:cs typeface="+mn-cs"/>
        </a:defRPr>
      </a:lvl2pPr>
      <a:lvl3pPr marL="648000" indent="-216000" algn="l" defTabSz="914400" rtl="0" eaLnBrk="1" latinLnBrk="0" hangingPunct="1">
        <a:lnSpc>
          <a:spcPct val="90000"/>
        </a:lnSpc>
        <a:spcBef>
          <a:spcPts val="600"/>
        </a:spcBef>
        <a:buFont typeface="Calibri" pitchFamily="34" charset="0"/>
        <a:buChar char="–"/>
        <a:defRPr sz="2000" kern="1200">
          <a:solidFill>
            <a:schemeClr val="tx1"/>
          </a:solidFill>
          <a:latin typeface="+mn-lt"/>
          <a:ea typeface="+mn-ea"/>
          <a:cs typeface="+mn-cs"/>
        </a:defRPr>
      </a:lvl3pPr>
      <a:lvl4pPr marL="864000" indent="-216000" algn="l" defTabSz="914400" rtl="0" eaLnBrk="1" latinLnBrk="0" hangingPunct="1">
        <a:lnSpc>
          <a:spcPct val="90000"/>
        </a:lnSpc>
        <a:spcBef>
          <a:spcPts val="600"/>
        </a:spcBef>
        <a:buFont typeface="Calibri" pitchFamily="34" charset="0"/>
        <a:buChar char="–"/>
        <a:defRPr sz="2000" kern="1200">
          <a:solidFill>
            <a:schemeClr val="tx1"/>
          </a:solidFill>
          <a:latin typeface="+mn-lt"/>
          <a:ea typeface="+mn-ea"/>
          <a:cs typeface="+mn-cs"/>
        </a:defRPr>
      </a:lvl4pPr>
      <a:lvl5pPr marL="1080000" indent="-216000" algn="l" defTabSz="914400" rtl="0" eaLnBrk="1" latinLnBrk="0" hangingPunct="1">
        <a:lnSpc>
          <a:spcPct val="90000"/>
        </a:lnSpc>
        <a:spcBef>
          <a:spcPts val="600"/>
        </a:spcBef>
        <a:buFont typeface="Calibri" pitchFamily="34" charset="0"/>
        <a:buChar char="•"/>
        <a:tabLst/>
        <a:defRPr sz="1800" kern="1200">
          <a:solidFill>
            <a:schemeClr val="accent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5.xml"/><Relationship Id="rId6" Type="http://schemas.openxmlformats.org/officeDocument/2006/relationships/image" Target="../media/image1.emf"/><Relationship Id="rId5" Type="http://schemas.openxmlformats.org/officeDocument/2006/relationships/image" Target="../media/image3.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image" Target="../media/image12.png"/><Relationship Id="rId26" Type="http://schemas.openxmlformats.org/officeDocument/2006/relationships/image" Target="../media/image20.png"/><Relationship Id="rId3" Type="http://schemas.openxmlformats.org/officeDocument/2006/relationships/tags" Target="../tags/tag3.xml"/><Relationship Id="rId21" Type="http://schemas.openxmlformats.org/officeDocument/2006/relationships/image" Target="../media/image15.png"/><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image" Target="../media/image11.png"/><Relationship Id="rId25" Type="http://schemas.openxmlformats.org/officeDocument/2006/relationships/image" Target="../media/image19.png"/><Relationship Id="rId2" Type="http://schemas.openxmlformats.org/officeDocument/2006/relationships/tags" Target="../tags/tag2.xml"/><Relationship Id="rId16" Type="http://schemas.openxmlformats.org/officeDocument/2006/relationships/image" Target="../media/image10.png"/><Relationship Id="rId20" Type="http://schemas.openxmlformats.org/officeDocument/2006/relationships/image" Target="../media/image14.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image" Target="../media/image18.png"/><Relationship Id="rId5" Type="http://schemas.openxmlformats.org/officeDocument/2006/relationships/tags" Target="../tags/tag5.xml"/><Relationship Id="rId15" Type="http://schemas.openxmlformats.org/officeDocument/2006/relationships/notesSlide" Target="../notesSlides/notesSlide8.xml"/><Relationship Id="rId23" Type="http://schemas.openxmlformats.org/officeDocument/2006/relationships/image" Target="../media/image17.png"/><Relationship Id="rId28" Type="http://schemas.openxmlformats.org/officeDocument/2006/relationships/image" Target="../media/image22.png"/><Relationship Id="rId10" Type="http://schemas.openxmlformats.org/officeDocument/2006/relationships/tags" Target="../tags/tag10.xml"/><Relationship Id="rId19" Type="http://schemas.openxmlformats.org/officeDocument/2006/relationships/image" Target="../media/image13.png"/><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slideLayout" Target="../slideLayouts/slideLayout14.xml"/><Relationship Id="rId22" Type="http://schemas.openxmlformats.org/officeDocument/2006/relationships/image" Target="../media/image16.png"/><Relationship Id="rId27"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4.xml"/><Relationship Id="rId1" Type="http://schemas.openxmlformats.org/officeDocument/2006/relationships/tags" Target="../tags/tag14.xml"/><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notesSlide" Target="../notesSlides/notesSlide10.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4.xml"/><Relationship Id="rId1" Type="http://schemas.openxmlformats.org/officeDocument/2006/relationships/tags" Target="../tags/tag17.xml"/><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4.xml"/><Relationship Id="rId1" Type="http://schemas.openxmlformats.org/officeDocument/2006/relationships/tags" Target="../tags/tag18.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EA90BCF-EA18-D08B-412E-D9C03582D29F}"/>
              </a:ext>
              <a:ext uri="{C183D7F6-B498-43B3-948B-1728B52AA6E4}">
                <adec:decorative xmlns:adec="http://schemas.microsoft.com/office/drawing/2017/decorative" val="1"/>
              </a:ext>
            </a:extLst>
          </p:cNvPr>
          <p:cNvPicPr>
            <a:picLocks noChangeAspect="1"/>
          </p:cNvPicPr>
          <p:nvPr/>
        </p:nvPicPr>
        <p:blipFill>
          <a:blip r:embed="rId3" cstate="print">
            <a:alphaModFix/>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a:ext>
            </a:extLst>
          </a:blip>
          <a:srcRect/>
          <a:stretch>
            <a:fillRect/>
          </a:stretch>
        </p:blipFill>
        <p:spPr>
          <a:xfrm>
            <a:off x="0" y="-1"/>
            <a:ext cx="9144000" cy="3083835"/>
          </a:xfrm>
          <a:prstGeom prst="rect">
            <a:avLst/>
          </a:prstGeom>
        </p:spPr>
      </p:pic>
      <p:sp>
        <p:nvSpPr>
          <p:cNvPr id="5" name="TextBox 3">
            <a:extLst>
              <a:ext uri="{FF2B5EF4-FFF2-40B4-BE49-F238E27FC236}">
                <a16:creationId xmlns:a16="http://schemas.microsoft.com/office/drawing/2014/main" id="{F8F414D3-EEBA-254F-7C21-23534FBD9B4C}"/>
              </a:ext>
            </a:extLst>
          </p:cNvPr>
          <p:cNvSpPr txBox="1">
            <a:spLocks noGrp="1"/>
          </p:cNvSpPr>
          <p:nvPr>
            <p:ph type="title" idx="4294967295"/>
          </p:nvPr>
        </p:nvSpPr>
        <p:spPr>
          <a:xfrm>
            <a:off x="1958946" y="3502334"/>
            <a:ext cx="11511961" cy="69249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4B87"/>
                </a:solidFill>
                <a:effectLst/>
                <a:uLnTx/>
                <a:uFillTx/>
                <a:latin typeface="Calibri" panose="020F0502020204030204" pitchFamily="34" charset="0"/>
                <a:ea typeface="Calibri" panose="020F0502020204030204" pitchFamily="34" charset="0"/>
                <a:cs typeface="Calibri" panose="020F0502020204030204" pitchFamily="34" charset="0"/>
                <a:sym typeface="Calibri (MS) Bold"/>
              </a:rPr>
              <a:t>Traditional cooking methods</a:t>
            </a:r>
            <a:br>
              <a:rPr kumimoji="0" lang="en-US" sz="3200" b="1" i="0" u="none" strike="noStrike" kern="1200" cap="none" spc="0" normalizeH="0" baseline="0" noProof="0" dirty="0">
                <a:ln>
                  <a:noFill/>
                </a:ln>
                <a:solidFill>
                  <a:srgbClr val="004B87"/>
                </a:solidFill>
                <a:effectLst/>
                <a:uLnTx/>
                <a:uFillTx/>
                <a:latin typeface="Calibri" panose="020F0502020204030204" pitchFamily="34" charset="0"/>
                <a:ea typeface="Calibri" panose="020F0502020204030204" pitchFamily="34" charset="0"/>
                <a:cs typeface="Calibri" panose="020F0502020204030204" pitchFamily="34" charset="0"/>
                <a:sym typeface="Calibri (MS) Bold"/>
              </a:rPr>
            </a:br>
            <a:r>
              <a:rPr kumimoji="0" lang="en-US" sz="1800" b="1" i="0" u="none" strike="noStrike" kern="1200" cap="none" spc="0" normalizeH="0" baseline="0" noProof="0" dirty="0">
                <a:ln>
                  <a:noFill/>
                </a:ln>
                <a:solidFill>
                  <a:srgbClr val="004B87"/>
                </a:solidFill>
                <a:effectLst/>
                <a:uLnTx/>
                <a:uFillTx/>
                <a:latin typeface="Calibri" panose="020F0502020204030204" pitchFamily="34" charset="0"/>
                <a:ea typeface="Calibri" panose="020F0502020204030204" pitchFamily="34" charset="0"/>
                <a:cs typeface="Calibri" panose="020F0502020204030204" pitchFamily="34" charset="0"/>
                <a:sym typeface="Calibri (MS) Bold"/>
              </a:rPr>
              <a:t>Underground oven  </a:t>
            </a:r>
          </a:p>
        </p:txBody>
      </p:sp>
      <p:sp>
        <p:nvSpPr>
          <p:cNvPr id="19" name="TextBox 11">
            <a:extLst>
              <a:ext uri="{FF2B5EF4-FFF2-40B4-BE49-F238E27FC236}">
                <a16:creationId xmlns:a16="http://schemas.microsoft.com/office/drawing/2014/main" id="{CAEA2FD8-2BEB-67A7-A2F0-1F01E084AF19}"/>
              </a:ext>
            </a:extLst>
          </p:cNvPr>
          <p:cNvSpPr txBox="1"/>
          <p:nvPr/>
        </p:nvSpPr>
        <p:spPr>
          <a:xfrm>
            <a:off x="1958946" y="4427417"/>
            <a:ext cx="3737155" cy="166199"/>
          </a:xfrm>
          <a:prstGeom prst="rect">
            <a:avLst/>
          </a:prstGeom>
        </p:spPr>
        <p:txBody>
          <a:bodyPr lIns="0" tIns="0" rIns="0" bIns="0" rtlCol="0" anchor="t">
            <a:spAutoFit/>
          </a:bodyPr>
          <a:lstStyle/>
          <a:p>
            <a:pPr>
              <a:lnSpc>
                <a:spcPct val="90000"/>
              </a:lnSpc>
            </a:pPr>
            <a:r>
              <a:rPr lang="en-AU" sz="1200" dirty="0">
                <a:solidFill>
                  <a:srgbClr val="757579"/>
                </a:solidFill>
                <a:latin typeface="Calibri" panose="020F0502020204030204" pitchFamily="34" charset="0"/>
                <a:ea typeface="Calibri" panose="020F0502020204030204" pitchFamily="34" charset="0"/>
                <a:cs typeface="Calibri" panose="020F0502020204030204" pitchFamily="34" charset="0"/>
              </a:rPr>
              <a:t>CSIRO Education and Outreach</a:t>
            </a:r>
          </a:p>
        </p:txBody>
      </p:sp>
      <p:sp>
        <p:nvSpPr>
          <p:cNvPr id="18" name="TextBox 10">
            <a:extLst>
              <a:ext uri="{FF2B5EF4-FFF2-40B4-BE49-F238E27FC236}">
                <a16:creationId xmlns:a16="http://schemas.microsoft.com/office/drawing/2014/main" id="{03DD2C3E-9C51-0542-A5DB-C85A8D33C694}"/>
              </a:ext>
            </a:extLst>
          </p:cNvPr>
          <p:cNvSpPr txBox="1"/>
          <p:nvPr/>
        </p:nvSpPr>
        <p:spPr>
          <a:xfrm>
            <a:off x="1958947" y="4593616"/>
            <a:ext cx="3737155" cy="204158"/>
          </a:xfrm>
          <a:prstGeom prst="rect">
            <a:avLst/>
          </a:prstGeom>
        </p:spPr>
        <p:txBody>
          <a:bodyPr lIns="0" tIns="0" rIns="0" bIns="0" rtlCol="0" anchor="t">
            <a:spAutoFit/>
          </a:bodyPr>
          <a:lstStyle/>
          <a:p>
            <a:pPr>
              <a:lnSpc>
                <a:spcPts val="1680"/>
              </a:lnSpc>
            </a:pPr>
            <a:r>
              <a:rPr lang="en-US" sz="1200">
                <a:solidFill>
                  <a:srgbClr val="757579"/>
                </a:solidFill>
                <a:latin typeface="Calibri" panose="020F0502020204030204" pitchFamily="34" charset="0"/>
                <a:ea typeface="Calibri" panose="020F0502020204030204" pitchFamily="34" charset="0"/>
                <a:cs typeface="Calibri" panose="020F0502020204030204" pitchFamily="34" charset="0"/>
                <a:sym typeface="Calibri (MS) Bold"/>
              </a:rPr>
              <a:t>www.csiro.au/education</a:t>
            </a:r>
          </a:p>
        </p:txBody>
      </p:sp>
      <p:pic>
        <p:nvPicPr>
          <p:cNvPr id="3" name="Picture 2">
            <a:extLst>
              <a:ext uri="{FF2B5EF4-FFF2-40B4-BE49-F238E27FC236}">
                <a16:creationId xmlns:a16="http://schemas.microsoft.com/office/drawing/2014/main" id="{93087EB2-5B9E-CFB6-6723-D13111ABD3E0}"/>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0" y="3467126"/>
            <a:ext cx="1599683" cy="1676373"/>
          </a:xfrm>
          <a:prstGeom prst="rect">
            <a:avLst/>
          </a:prstGeom>
        </p:spPr>
      </p:pic>
      <p:pic>
        <p:nvPicPr>
          <p:cNvPr id="8" name="Picture 7">
            <a:extLst>
              <a:ext uri="{FF2B5EF4-FFF2-40B4-BE49-F238E27FC236}">
                <a16:creationId xmlns:a16="http://schemas.microsoft.com/office/drawing/2014/main" id="{9E88E4CD-F819-F004-9770-8A9935BE554A}"/>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8027690" y="4031417"/>
            <a:ext cx="792000" cy="792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7BC9C8-1CBB-A00A-94AE-EA96E9EDDFAD}"/>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F5AC0274-883E-B249-E5A0-1BE53D12BA2B}"/>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6763593" y="0"/>
            <a:ext cx="5098669" cy="5143500"/>
          </a:xfrm>
          <a:prstGeom prst="ellipse">
            <a:avLst/>
          </a:prstGeom>
          <a:ln w="63500" cap="rnd">
            <a:noFill/>
          </a:ln>
          <a:effectLst/>
        </p:spPr>
      </p:pic>
      <p:sp>
        <p:nvSpPr>
          <p:cNvPr id="2" name="TextBox 4">
            <a:extLst>
              <a:ext uri="{FF2B5EF4-FFF2-40B4-BE49-F238E27FC236}">
                <a16:creationId xmlns:a16="http://schemas.microsoft.com/office/drawing/2014/main" id="{D2C688E8-53BC-DAD1-9992-45000E73E37F}"/>
              </a:ext>
            </a:extLst>
          </p:cNvPr>
          <p:cNvSpPr txBox="1">
            <a:spLocks noGrp="1"/>
          </p:cNvSpPr>
          <p:nvPr>
            <p:ph type="title" idx="4294967295"/>
          </p:nvPr>
        </p:nvSpPr>
        <p:spPr>
          <a:xfrm>
            <a:off x="695325" y="1250950"/>
            <a:ext cx="4087813" cy="42862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14400" rtl="0" eaLnBrk="1" latinLnBrk="0" hangingPunct="1">
              <a:spcBef>
                <a:spcPct val="0"/>
              </a:spcBef>
              <a:buNone/>
              <a:defRPr sz="3200" b="0" kern="1200">
                <a:solidFill>
                  <a:srgbClr val="004B87"/>
                </a:solidFill>
                <a:latin typeface="+mj-lt"/>
                <a:ea typeface="+mj-ea"/>
                <a:cs typeface="+mj-cs"/>
              </a:defRPr>
            </a:lvl1pPr>
          </a:lstStyle>
          <a:p>
            <a:pPr marL="0" marR="0" lvl="0" indent="0" algn="l" defTabSz="457200" rtl="0" eaLnBrk="1" fontAlgn="auto" latinLnBrk="0" hangingPunct="1">
              <a:lnSpc>
                <a:spcPts val="3570"/>
              </a:lnSpc>
              <a:spcBef>
                <a:spcPts val="0"/>
              </a:spcBef>
              <a:spcAft>
                <a:spcPts val="0"/>
              </a:spcAft>
              <a:buClrTx/>
              <a:buSzTx/>
              <a:buFontTx/>
              <a:buNone/>
              <a:tabLst/>
              <a:defRPr/>
            </a:pPr>
            <a:r>
              <a:rPr kumimoji="0" lang="en-US" sz="2400" b="1" i="0" u="none" strike="noStrike" kern="1200" cap="all" spc="0" normalizeH="0" baseline="0" noProof="0" dirty="0">
                <a:ln>
                  <a:noFill/>
                </a:ln>
                <a:solidFill>
                  <a:srgbClr val="004B87"/>
                </a:solidFill>
                <a:effectLst/>
                <a:uLnTx/>
                <a:uFillTx/>
                <a:latin typeface="Calibri" panose="020F0502020204030204" pitchFamily="34" charset="0"/>
                <a:ea typeface="Calibri (MS) Bold"/>
                <a:cs typeface="Calibri (MS) Bold"/>
                <a:sym typeface="Calibri (MS) Bold"/>
              </a:rPr>
              <a:t>what will you measure?</a:t>
            </a:r>
          </a:p>
        </p:txBody>
      </p:sp>
      <p:sp>
        <p:nvSpPr>
          <p:cNvPr id="3" name="TextBox 5">
            <a:extLst>
              <a:ext uri="{FF2B5EF4-FFF2-40B4-BE49-F238E27FC236}">
                <a16:creationId xmlns:a16="http://schemas.microsoft.com/office/drawing/2014/main" id="{F9340123-D444-8053-5350-6A5BD5672C03}"/>
              </a:ext>
            </a:extLst>
          </p:cNvPr>
          <p:cNvSpPr txBox="1"/>
          <p:nvPr/>
        </p:nvSpPr>
        <p:spPr>
          <a:xfrm>
            <a:off x="531935" y="1679575"/>
            <a:ext cx="6123843" cy="3198248"/>
          </a:xfrm>
          <a:prstGeom prst="rect">
            <a:avLst/>
          </a:prstGeom>
        </p:spPr>
        <p:txBody>
          <a:bodyPr wrap="square" lIns="0" tIns="0" rIns="0" bIns="0" rtlCol="0" anchor="t">
            <a:spAutoFit/>
          </a:bodyPr>
          <a:lstStyle/>
          <a:p>
            <a:pPr marL="145732" lvl="1">
              <a:lnSpc>
                <a:spcPct val="150000"/>
              </a:lnSpc>
            </a:pPr>
            <a:r>
              <a:rPr lang="en-AU" sz="1400" dirty="0"/>
              <a:t>Use the </a:t>
            </a:r>
            <a:r>
              <a:rPr lang="en-AU" sz="1400" i="1" dirty="0"/>
              <a:t>Experiment planner </a:t>
            </a:r>
            <a:r>
              <a:rPr lang="en-AU" sz="1400" dirty="0"/>
              <a:t>to record your answers.</a:t>
            </a:r>
          </a:p>
          <a:p>
            <a:pPr marL="145732" lvl="1">
              <a:lnSpc>
                <a:spcPct val="150000"/>
              </a:lnSpc>
            </a:pPr>
            <a:r>
              <a:rPr lang="en-AU" sz="1400" b="1" dirty="0">
                <a:solidFill>
                  <a:srgbClr val="005CA6"/>
                </a:solidFill>
              </a:rPr>
              <a:t>Choose from the options below:</a:t>
            </a:r>
            <a:endParaRPr lang="en-AU" sz="1400" b="1" dirty="0">
              <a:solidFill>
                <a:srgbClr val="005CA6"/>
              </a:solidFill>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50000"/>
              </a:lnSpc>
              <a:buFont typeface="Arial" panose="020B0604020202020204" pitchFamily="34" charset="0"/>
              <a:buChar char="•"/>
            </a:pPr>
            <a:r>
              <a:rPr lang="en-AU" sz="1400" dirty="0"/>
              <a:t>time it takes to cook</a:t>
            </a:r>
          </a:p>
          <a:p>
            <a:pPr marL="742950" lvl="1" indent="-285750">
              <a:lnSpc>
                <a:spcPct val="150000"/>
              </a:lnSpc>
              <a:buFont typeface="Arial" panose="020B0604020202020204" pitchFamily="34" charset="0"/>
              <a:buChar char="•"/>
            </a:pPr>
            <a:r>
              <a:rPr lang="en-AU" sz="1400" dirty="0"/>
              <a:t>the texture of the potatoes after cooking (softness, firmness or fluffiness) </a:t>
            </a:r>
          </a:p>
          <a:p>
            <a:pPr marL="742950" lvl="1" indent="-285750">
              <a:lnSpc>
                <a:spcPct val="150000"/>
              </a:lnSpc>
              <a:buFont typeface="Arial" panose="020B0604020202020204" pitchFamily="34" charset="0"/>
              <a:buChar char="•"/>
            </a:pPr>
            <a:r>
              <a:rPr lang="en-AU" sz="1400" dirty="0"/>
              <a:t>the moisture of the potatoes after cooking (dryness or moistness) </a:t>
            </a:r>
          </a:p>
          <a:p>
            <a:pPr marL="742950" lvl="1" indent="-285750">
              <a:lnSpc>
                <a:spcPct val="150000"/>
              </a:lnSpc>
              <a:buFont typeface="Arial" panose="020B0604020202020204" pitchFamily="34" charset="0"/>
              <a:buChar char="•"/>
            </a:pPr>
            <a:r>
              <a:rPr lang="en-AU" sz="1400" dirty="0"/>
              <a:t>the temperature of the potatoes </a:t>
            </a:r>
          </a:p>
          <a:p>
            <a:pPr marL="742950" lvl="1" indent="-285750">
              <a:lnSpc>
                <a:spcPct val="150000"/>
              </a:lnSpc>
              <a:buFont typeface="Arial" panose="020B0604020202020204" pitchFamily="34" charset="0"/>
              <a:buChar char="•"/>
            </a:pPr>
            <a:r>
              <a:rPr lang="en-AU" sz="1400" dirty="0"/>
              <a:t>the volume of water left in the potato foil. </a:t>
            </a:r>
          </a:p>
          <a:p>
            <a:pPr marL="742950" lvl="1" indent="-285750">
              <a:lnSpc>
                <a:spcPct val="150000"/>
              </a:lnSpc>
              <a:buFont typeface="Arial" panose="020B0604020202020204" pitchFamily="34" charset="0"/>
              <a:buChar char="•"/>
            </a:pPr>
            <a:r>
              <a:rPr lang="en-AU" sz="1400" dirty="0"/>
              <a:t>the appearance of the cooked potatoes </a:t>
            </a:r>
          </a:p>
          <a:p>
            <a:pPr marL="742950" lvl="1" indent="-285750">
              <a:lnSpc>
                <a:spcPct val="150000"/>
              </a:lnSpc>
              <a:buFont typeface="Arial" panose="020B0604020202020204" pitchFamily="34" charset="0"/>
              <a:buChar char="•"/>
            </a:pPr>
            <a:r>
              <a:rPr lang="en-AU" sz="1400" dirty="0"/>
              <a:t>the smell of the cooked potatoes </a:t>
            </a:r>
          </a:p>
          <a:p>
            <a:pPr marL="742950" lvl="1" indent="-285750">
              <a:lnSpc>
                <a:spcPct val="150000"/>
              </a:lnSpc>
              <a:buFont typeface="Arial" panose="020B0604020202020204" pitchFamily="34" charset="0"/>
              <a:buChar char="•"/>
            </a:pPr>
            <a:r>
              <a:rPr lang="en-AU" sz="1400" dirty="0"/>
              <a:t>the mass/weight of the potatoes after cooking.</a:t>
            </a:r>
          </a:p>
        </p:txBody>
      </p:sp>
    </p:spTree>
    <p:extLst>
      <p:ext uri="{BB962C8B-B14F-4D97-AF65-F5344CB8AC3E}">
        <p14:creationId xmlns:p14="http://schemas.microsoft.com/office/powerpoint/2010/main" val="40631641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C3A05D-5F69-3A7C-C0F4-49CC6BA2C08E}"/>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AE241EFA-1546-8B3D-D411-6B7F3D746C91}"/>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6763593" y="0"/>
            <a:ext cx="5098669" cy="5143500"/>
          </a:xfrm>
          <a:prstGeom prst="ellipse">
            <a:avLst/>
          </a:prstGeom>
          <a:ln w="63500" cap="rnd">
            <a:noFill/>
          </a:ln>
          <a:effectLst/>
        </p:spPr>
      </p:pic>
      <p:sp>
        <p:nvSpPr>
          <p:cNvPr id="2" name="TextBox 4">
            <a:extLst>
              <a:ext uri="{FF2B5EF4-FFF2-40B4-BE49-F238E27FC236}">
                <a16:creationId xmlns:a16="http://schemas.microsoft.com/office/drawing/2014/main" id="{AC38C88E-B6D0-2BD1-F23C-B92EF702F7B2}"/>
              </a:ext>
            </a:extLst>
          </p:cNvPr>
          <p:cNvSpPr txBox="1">
            <a:spLocks noGrp="1"/>
          </p:cNvSpPr>
          <p:nvPr>
            <p:ph type="title" idx="4294967295"/>
          </p:nvPr>
        </p:nvSpPr>
        <p:spPr>
          <a:xfrm>
            <a:off x="695325" y="1250950"/>
            <a:ext cx="5960453" cy="42748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14400" rtl="0" eaLnBrk="1" latinLnBrk="0" hangingPunct="1">
              <a:spcBef>
                <a:spcPct val="0"/>
              </a:spcBef>
              <a:buNone/>
              <a:defRPr sz="3200" b="0" kern="1200">
                <a:solidFill>
                  <a:srgbClr val="004B87"/>
                </a:solidFill>
                <a:latin typeface="+mj-lt"/>
                <a:ea typeface="+mj-ea"/>
                <a:cs typeface="+mj-cs"/>
              </a:defRPr>
            </a:lvl1pPr>
          </a:lstStyle>
          <a:p>
            <a:pPr marL="0" marR="0" lvl="0" indent="0" algn="l" defTabSz="457200" rtl="0" eaLnBrk="1" fontAlgn="auto" latinLnBrk="0" hangingPunct="1">
              <a:lnSpc>
                <a:spcPts val="3570"/>
              </a:lnSpc>
              <a:spcBef>
                <a:spcPts val="0"/>
              </a:spcBef>
              <a:spcAft>
                <a:spcPts val="0"/>
              </a:spcAft>
              <a:buClrTx/>
              <a:buSzTx/>
              <a:buFontTx/>
              <a:buNone/>
              <a:tabLst/>
              <a:defRPr/>
            </a:pPr>
            <a:r>
              <a:rPr kumimoji="0" lang="en-AU" sz="2400" b="1" i="0" u="none" strike="noStrike" kern="1200" cap="all" spc="0" normalizeH="0" baseline="0" noProof="0" dirty="0">
                <a:ln>
                  <a:noFill/>
                </a:ln>
                <a:solidFill>
                  <a:srgbClr val="004B87"/>
                </a:solidFill>
                <a:effectLst/>
                <a:uLnTx/>
                <a:uFillTx/>
                <a:latin typeface="Calibri" panose="020F0502020204030204" pitchFamily="34" charset="0"/>
                <a:ea typeface="Calibri (MS) Bold"/>
                <a:cs typeface="Calibri (MS) Bold"/>
                <a:sym typeface="Calibri (MS) Bold"/>
              </a:rPr>
              <a:t>what will you keep the same (control)?</a:t>
            </a:r>
            <a:endParaRPr kumimoji="0" lang="en-US" sz="2400" b="1" i="0" u="none" strike="noStrike" kern="1200" cap="all" spc="0" normalizeH="0" baseline="0" noProof="0" dirty="0">
              <a:ln>
                <a:noFill/>
              </a:ln>
              <a:solidFill>
                <a:srgbClr val="004B87"/>
              </a:solidFill>
              <a:effectLst/>
              <a:uLnTx/>
              <a:uFillTx/>
              <a:latin typeface="Calibri" panose="020F0502020204030204" pitchFamily="34" charset="0"/>
              <a:ea typeface="Calibri (MS) Bold"/>
              <a:cs typeface="Calibri (MS) Bold"/>
              <a:sym typeface="Calibri (MS) Bold"/>
            </a:endParaRPr>
          </a:p>
        </p:txBody>
      </p:sp>
      <p:sp>
        <p:nvSpPr>
          <p:cNvPr id="3" name="TextBox 5">
            <a:extLst>
              <a:ext uri="{FF2B5EF4-FFF2-40B4-BE49-F238E27FC236}">
                <a16:creationId xmlns:a16="http://schemas.microsoft.com/office/drawing/2014/main" id="{842C9B6E-8582-784C-FEE5-D0A49A393E30}"/>
              </a:ext>
            </a:extLst>
          </p:cNvPr>
          <p:cNvSpPr txBox="1"/>
          <p:nvPr/>
        </p:nvSpPr>
        <p:spPr>
          <a:xfrm>
            <a:off x="531935" y="1679575"/>
            <a:ext cx="6123843" cy="3521413"/>
          </a:xfrm>
          <a:prstGeom prst="rect">
            <a:avLst/>
          </a:prstGeom>
        </p:spPr>
        <p:txBody>
          <a:bodyPr wrap="square" lIns="0" tIns="0" rIns="0" bIns="0" rtlCol="0" anchor="t">
            <a:spAutoFit/>
          </a:bodyPr>
          <a:lstStyle/>
          <a:p>
            <a:pPr marL="145732" lvl="1">
              <a:lnSpc>
                <a:spcPct val="150000"/>
              </a:lnSpc>
            </a:pPr>
            <a:r>
              <a:rPr lang="en-AU" sz="1400" dirty="0"/>
              <a:t>Use the </a:t>
            </a:r>
            <a:r>
              <a:rPr lang="en-AU" sz="1400" i="1" dirty="0"/>
              <a:t>Experiment planner </a:t>
            </a:r>
            <a:r>
              <a:rPr lang="en-AU" sz="1400" dirty="0"/>
              <a:t>to record your answers.</a:t>
            </a:r>
          </a:p>
          <a:p>
            <a:pPr marL="145732" lvl="1">
              <a:lnSpc>
                <a:spcPct val="150000"/>
              </a:lnSpc>
            </a:pPr>
            <a:r>
              <a:rPr lang="en-AU" sz="1400" b="1" dirty="0">
                <a:solidFill>
                  <a:srgbClr val="005CA6"/>
                </a:solidFill>
              </a:rPr>
              <a:t>Choose from the options below</a:t>
            </a:r>
            <a:r>
              <a:rPr lang="en-AU" sz="1400" b="1" dirty="0">
                <a:solidFill>
                  <a:srgbClr val="0070C0"/>
                </a:solidFill>
              </a:rPr>
              <a:t>:</a:t>
            </a:r>
          </a:p>
          <a:p>
            <a:pPr marL="742950" lvl="1" indent="-285750">
              <a:lnSpc>
                <a:spcPct val="150000"/>
              </a:lnSpc>
              <a:buFont typeface="Arial" panose="020B0604020202020204" pitchFamily="34" charset="0"/>
              <a:buChar char="•"/>
            </a:pPr>
            <a:r>
              <a:rPr lang="en-AU" sz="1400" dirty="0"/>
              <a:t>type of potato used</a:t>
            </a:r>
          </a:p>
          <a:p>
            <a:pPr marL="742950" lvl="1" indent="-285750">
              <a:lnSpc>
                <a:spcPct val="150000"/>
              </a:lnSpc>
              <a:buFont typeface="Arial" panose="020B0604020202020204" pitchFamily="34" charset="0"/>
              <a:buChar char="•"/>
            </a:pPr>
            <a:r>
              <a:rPr lang="en-AU" sz="1400" dirty="0"/>
              <a:t>size and number of potato pieces</a:t>
            </a:r>
          </a:p>
          <a:p>
            <a:pPr marL="742950" lvl="1" indent="-285750">
              <a:lnSpc>
                <a:spcPct val="150000"/>
              </a:lnSpc>
              <a:buFont typeface="Arial" panose="020B0604020202020204" pitchFamily="34" charset="0"/>
              <a:buChar char="•"/>
            </a:pPr>
            <a:r>
              <a:rPr lang="en-AU" sz="1400" dirty="0"/>
              <a:t>amount of sand in the pan</a:t>
            </a:r>
          </a:p>
          <a:p>
            <a:pPr marL="742950" lvl="1" indent="-285750">
              <a:lnSpc>
                <a:spcPct val="150000"/>
              </a:lnSpc>
              <a:buFont typeface="Arial" panose="020B0604020202020204" pitchFamily="34" charset="0"/>
              <a:buChar char="•"/>
            </a:pPr>
            <a:r>
              <a:rPr lang="en-AU" sz="1400" dirty="0"/>
              <a:t>heat setting of the stove/hot plate</a:t>
            </a:r>
          </a:p>
          <a:p>
            <a:pPr marL="742950" lvl="1" indent="-285750">
              <a:lnSpc>
                <a:spcPct val="150000"/>
              </a:lnSpc>
              <a:buFont typeface="Arial" panose="020B0604020202020204" pitchFamily="34" charset="0"/>
              <a:buChar char="•"/>
            </a:pPr>
            <a:r>
              <a:rPr lang="en-AU" sz="1400" dirty="0"/>
              <a:t>cooking time</a:t>
            </a:r>
          </a:p>
          <a:p>
            <a:pPr marL="742950" lvl="1" indent="-285750">
              <a:lnSpc>
                <a:spcPct val="150000"/>
              </a:lnSpc>
              <a:buFont typeface="Arial" panose="020B0604020202020204" pitchFamily="34" charset="0"/>
              <a:buChar char="•"/>
            </a:pPr>
            <a:r>
              <a:rPr lang="en-AU" sz="1400" dirty="0"/>
              <a:t>size and type of frying pan. </a:t>
            </a:r>
          </a:p>
          <a:p>
            <a:pPr marL="742950" lvl="1" indent="-285750">
              <a:lnSpc>
                <a:spcPct val="150000"/>
              </a:lnSpc>
              <a:buFont typeface="Arial" panose="020B0604020202020204" pitchFamily="34" charset="0"/>
              <a:buChar char="•"/>
            </a:pPr>
            <a:r>
              <a:rPr lang="en-AU" sz="1400" dirty="0"/>
              <a:t>amount and size of aluminium foil used</a:t>
            </a:r>
          </a:p>
          <a:p>
            <a:pPr marL="742950" lvl="1" indent="-285750">
              <a:lnSpc>
                <a:spcPct val="150000"/>
              </a:lnSpc>
              <a:buFont typeface="Arial" panose="020B0604020202020204" pitchFamily="34" charset="0"/>
              <a:buChar char="•"/>
            </a:pPr>
            <a:r>
              <a:rPr lang="en-AU" sz="1400" dirty="0"/>
              <a:t>starting temperature of the potatoes and sand.</a:t>
            </a:r>
          </a:p>
          <a:p>
            <a:pPr marL="742950" lvl="1" indent="-285750">
              <a:lnSpc>
                <a:spcPct val="150000"/>
              </a:lnSpc>
              <a:buFont typeface="Arial" panose="020B0604020202020204" pitchFamily="34" charset="0"/>
              <a:buChar char="•"/>
            </a:pPr>
            <a:endParaRPr lang="en-AU" sz="1400" dirty="0"/>
          </a:p>
        </p:txBody>
      </p:sp>
    </p:spTree>
    <p:extLst>
      <p:ext uri="{BB962C8B-B14F-4D97-AF65-F5344CB8AC3E}">
        <p14:creationId xmlns:p14="http://schemas.microsoft.com/office/powerpoint/2010/main" val="1009290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4">
            <a:extLst>
              <a:ext uri="{FF2B5EF4-FFF2-40B4-BE49-F238E27FC236}">
                <a16:creationId xmlns:a16="http://schemas.microsoft.com/office/drawing/2014/main" id="{93B5508C-2A58-9857-E00C-B0C1DE2E7653}"/>
              </a:ext>
              <a:ext uri="{C183D7F6-B498-43B3-948B-1728B52AA6E4}">
                <adec:decorative xmlns:adec="http://schemas.microsoft.com/office/drawing/2017/decorative" val="0"/>
              </a:ext>
            </a:extLst>
          </p:cNvPr>
          <p:cNvSpPr txBox="1">
            <a:spLocks noGrp="1"/>
          </p:cNvSpPr>
          <p:nvPr>
            <p:ph type="title" idx="4294967295"/>
          </p:nvPr>
        </p:nvSpPr>
        <p:spPr>
          <a:xfrm>
            <a:off x="2949345" y="205053"/>
            <a:ext cx="3286905" cy="43710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457200" rtl="0" eaLnBrk="1" fontAlgn="auto" latinLnBrk="0" hangingPunct="1">
              <a:lnSpc>
                <a:spcPts val="3710"/>
              </a:lnSpc>
              <a:spcBef>
                <a:spcPts val="0"/>
              </a:spcBef>
              <a:spcAft>
                <a:spcPts val="0"/>
              </a:spcAft>
              <a:buClrTx/>
              <a:buSzTx/>
              <a:buFontTx/>
              <a:buNone/>
              <a:tabLst/>
              <a:defRPr/>
            </a:pPr>
            <a:r>
              <a:rPr kumimoji="0" lang="en-US" sz="2400" b="1" i="0" u="none" strike="noStrike" kern="1200" cap="all" spc="0" normalizeH="0" baseline="0" noProof="0" dirty="0">
                <a:ln>
                  <a:noFill/>
                </a:ln>
                <a:solidFill>
                  <a:srgbClr val="004B87"/>
                </a:solidFill>
                <a:effectLst/>
                <a:uLnTx/>
                <a:uFillTx/>
                <a:latin typeface="Calibri" panose="020F0502020204030204" pitchFamily="34" charset="0"/>
                <a:ea typeface="Calibri (MS) Bold"/>
                <a:cs typeface="Calibri (MS) Bold"/>
                <a:sym typeface="Calibri (MS) Bold"/>
              </a:rPr>
              <a:t>UNDERGROUND OVEN</a:t>
            </a:r>
          </a:p>
        </p:txBody>
      </p:sp>
      <p:sp>
        <p:nvSpPr>
          <p:cNvPr id="66" name="Rectangle: Rounded Corners 65" descr="Equipment">
            <a:extLst>
              <a:ext uri="{FF2B5EF4-FFF2-40B4-BE49-F238E27FC236}">
                <a16:creationId xmlns:a16="http://schemas.microsoft.com/office/drawing/2014/main" id="{29711B80-3F7E-F23C-1414-C5E738D2484B}"/>
              </a:ext>
              <a:ext uri="{C183D7F6-B498-43B3-948B-1728B52AA6E4}">
                <adec:decorative xmlns:adec="http://schemas.microsoft.com/office/drawing/2017/decorative" val="0"/>
              </a:ext>
            </a:extLst>
          </p:cNvPr>
          <p:cNvSpPr/>
          <p:nvPr/>
        </p:nvSpPr>
        <p:spPr>
          <a:xfrm>
            <a:off x="3480208" y="762205"/>
            <a:ext cx="2073004" cy="467256"/>
          </a:xfrm>
          <a:prstGeom prst="roundRect">
            <a:avLst/>
          </a:prstGeom>
          <a:solidFill>
            <a:srgbClr val="004B8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cap="all" dirty="0">
                <a:solidFill>
                  <a:srgbClr val="FFFFFF"/>
                </a:solidFill>
                <a:latin typeface="Calibri" panose="020F0502020204030204" pitchFamily="34" charset="0"/>
                <a:cs typeface="Calibri (MS) Bold"/>
                <a:sym typeface="Calibri (MS) Bold"/>
              </a:rPr>
              <a:t>Equipment</a:t>
            </a:r>
            <a:endParaRPr lang="en-AU" b="1" cap="all" dirty="0">
              <a:solidFill>
                <a:srgbClr val="FFFFFF"/>
              </a:solidFill>
              <a:latin typeface="Calibri" panose="020F0502020204030204" pitchFamily="34" charset="0"/>
              <a:cs typeface="Calibri (MS) Bold"/>
            </a:endParaRPr>
          </a:p>
        </p:txBody>
      </p:sp>
      <p:sp>
        <p:nvSpPr>
          <p:cNvPr id="8" name="TextBox 7">
            <a:extLst>
              <a:ext uri="{FF2B5EF4-FFF2-40B4-BE49-F238E27FC236}">
                <a16:creationId xmlns:a16="http://schemas.microsoft.com/office/drawing/2014/main" id="{83E6CD77-9808-A5CA-D4AF-D64B76375CCB}"/>
              </a:ext>
            </a:extLst>
          </p:cNvPr>
          <p:cNvSpPr txBox="1"/>
          <p:nvPr/>
        </p:nvSpPr>
        <p:spPr>
          <a:xfrm>
            <a:off x="291756" y="2482599"/>
            <a:ext cx="1149176" cy="287899"/>
          </a:xfrm>
          <a:prstGeom prst="rect">
            <a:avLst/>
          </a:prstGeom>
          <a:noFill/>
        </p:spPr>
        <p:txBody>
          <a:bodyPr wrap="square" rtlCol="0">
            <a:spAutoFit/>
          </a:bodyPr>
          <a:lstStyle/>
          <a:p>
            <a:pPr algn="ctr"/>
            <a:r>
              <a:rPr lang="en-AU" sz="1271">
                <a:solidFill>
                  <a:srgbClr val="000000"/>
                </a:solidFill>
                <a:latin typeface="Calibri (MS)"/>
                <a:cs typeface="Calibri (MS)"/>
              </a:rPr>
              <a:t>Scales </a:t>
            </a:r>
          </a:p>
        </p:txBody>
      </p:sp>
      <p:sp>
        <p:nvSpPr>
          <p:cNvPr id="97" name="TextBox 10">
            <a:extLst>
              <a:ext uri="{FF2B5EF4-FFF2-40B4-BE49-F238E27FC236}">
                <a16:creationId xmlns:a16="http://schemas.microsoft.com/office/drawing/2014/main" id="{44F7D3EB-BF95-D3E8-7A6B-CF0902A91550}"/>
              </a:ext>
            </a:extLst>
          </p:cNvPr>
          <p:cNvSpPr txBox="1"/>
          <p:nvPr/>
        </p:nvSpPr>
        <p:spPr>
          <a:xfrm>
            <a:off x="1772724" y="2528765"/>
            <a:ext cx="1312759" cy="195566"/>
          </a:xfrm>
          <a:prstGeom prst="rect">
            <a:avLst/>
          </a:prstGeom>
        </p:spPr>
        <p:txBody>
          <a:bodyPr lIns="0" tIns="0" rIns="0" bIns="0" rtlCol="0" anchor="t">
            <a:spAutoFit/>
          </a:bodyPr>
          <a:lstStyle/>
          <a:p>
            <a:pPr algn="ctr"/>
            <a:r>
              <a:rPr lang="en-AU" sz="1250">
                <a:solidFill>
                  <a:srgbClr val="000000"/>
                </a:solidFill>
                <a:latin typeface="Calibri (MS)"/>
                <a:cs typeface="Calibri (MS)"/>
              </a:rPr>
              <a:t>Frying pan with lid</a:t>
            </a:r>
            <a:endParaRPr lang="en-AU" sz="1271">
              <a:solidFill>
                <a:srgbClr val="000000"/>
              </a:solidFill>
              <a:latin typeface="Calibri (MS)"/>
              <a:cs typeface="Calibri (MS)"/>
            </a:endParaRPr>
          </a:p>
        </p:txBody>
      </p:sp>
      <p:sp>
        <p:nvSpPr>
          <p:cNvPr id="99" name="TextBox 11">
            <a:extLst>
              <a:ext uri="{FF2B5EF4-FFF2-40B4-BE49-F238E27FC236}">
                <a16:creationId xmlns:a16="http://schemas.microsoft.com/office/drawing/2014/main" id="{239CD4C5-C1E5-C710-D213-93497497A463}"/>
              </a:ext>
            </a:extLst>
          </p:cNvPr>
          <p:cNvSpPr txBox="1"/>
          <p:nvPr/>
        </p:nvSpPr>
        <p:spPr>
          <a:xfrm>
            <a:off x="3300187" y="2528765"/>
            <a:ext cx="1640978" cy="195566"/>
          </a:xfrm>
          <a:prstGeom prst="rect">
            <a:avLst/>
          </a:prstGeom>
        </p:spPr>
        <p:txBody>
          <a:bodyPr wrap="square" lIns="0" tIns="0" rIns="0" bIns="0" rtlCol="0" anchor="t">
            <a:spAutoFit/>
          </a:bodyPr>
          <a:lstStyle/>
          <a:p>
            <a:pPr algn="ctr"/>
            <a:r>
              <a:rPr lang="en-AU" sz="1271" dirty="0">
                <a:solidFill>
                  <a:srgbClr val="000000"/>
                </a:solidFill>
                <a:latin typeface="Calibri (MS)"/>
                <a:cs typeface="Calibri (MS)"/>
              </a:rPr>
              <a:t>2 x medium potatoes </a:t>
            </a:r>
            <a:endParaRPr lang="en-US" sz="1271" dirty="0">
              <a:solidFill>
                <a:srgbClr val="000000"/>
              </a:solidFill>
              <a:latin typeface="Calibri (MS)"/>
              <a:cs typeface="Calibri (MS)"/>
              <a:sym typeface="Calibri (MS)"/>
            </a:endParaRPr>
          </a:p>
        </p:txBody>
      </p:sp>
      <p:sp>
        <p:nvSpPr>
          <p:cNvPr id="12" name="TextBox 11">
            <a:extLst>
              <a:ext uri="{FF2B5EF4-FFF2-40B4-BE49-F238E27FC236}">
                <a16:creationId xmlns:a16="http://schemas.microsoft.com/office/drawing/2014/main" id="{577803AD-B863-A386-8016-CBBDAD0B93A6}"/>
              </a:ext>
            </a:extLst>
          </p:cNvPr>
          <p:cNvSpPr txBox="1"/>
          <p:nvPr/>
        </p:nvSpPr>
        <p:spPr>
          <a:xfrm>
            <a:off x="5272957" y="2482598"/>
            <a:ext cx="1149176" cy="287899"/>
          </a:xfrm>
          <a:prstGeom prst="rect">
            <a:avLst/>
          </a:prstGeom>
          <a:noFill/>
        </p:spPr>
        <p:txBody>
          <a:bodyPr wrap="square" lIns="91440" tIns="45720" rIns="91440" bIns="45720" rtlCol="0" anchor="t">
            <a:spAutoFit/>
          </a:bodyPr>
          <a:lstStyle/>
          <a:p>
            <a:pPr algn="ctr"/>
            <a:r>
              <a:rPr lang="en-AU" sz="1250">
                <a:solidFill>
                  <a:srgbClr val="000000"/>
                </a:solidFill>
                <a:latin typeface="Calibri (MS)"/>
                <a:cs typeface="Calibri (MS)"/>
              </a:rPr>
              <a:t>Foil   </a:t>
            </a:r>
          </a:p>
        </p:txBody>
      </p:sp>
      <p:sp>
        <p:nvSpPr>
          <p:cNvPr id="101" name="TextBox 12">
            <a:extLst>
              <a:ext uri="{FF2B5EF4-FFF2-40B4-BE49-F238E27FC236}">
                <a16:creationId xmlns:a16="http://schemas.microsoft.com/office/drawing/2014/main" id="{81A4AACB-C8D1-FAAD-9F55-D26BC7A9CDDD}"/>
              </a:ext>
            </a:extLst>
          </p:cNvPr>
          <p:cNvSpPr txBox="1"/>
          <p:nvPr/>
        </p:nvSpPr>
        <p:spPr>
          <a:xfrm>
            <a:off x="6335242" y="2404371"/>
            <a:ext cx="1580152" cy="350802"/>
          </a:xfrm>
          <a:prstGeom prst="rect">
            <a:avLst/>
          </a:prstGeom>
        </p:spPr>
        <p:txBody>
          <a:bodyPr wrap="square" lIns="0" tIns="0" rIns="0" bIns="0" rtlCol="0" anchor="t">
            <a:spAutoFit/>
          </a:bodyPr>
          <a:lstStyle/>
          <a:p>
            <a:pPr algn="ctr">
              <a:lnSpc>
                <a:spcPts val="3165"/>
              </a:lnSpc>
            </a:pPr>
            <a:r>
              <a:rPr lang="en-US" sz="1271" dirty="0">
                <a:solidFill>
                  <a:srgbClr val="000000"/>
                </a:solidFill>
                <a:latin typeface="Calibri (MS)"/>
                <a:cs typeface="Calibri (MS)"/>
                <a:sym typeface="Calibri (MS)"/>
              </a:rPr>
              <a:t>Sand </a:t>
            </a:r>
          </a:p>
        </p:txBody>
      </p:sp>
      <p:sp>
        <p:nvSpPr>
          <p:cNvPr id="10" name="TextBox 9">
            <a:extLst>
              <a:ext uri="{FF2B5EF4-FFF2-40B4-BE49-F238E27FC236}">
                <a16:creationId xmlns:a16="http://schemas.microsoft.com/office/drawing/2014/main" id="{B806FED4-2921-A238-2B67-C7C683D892BA}"/>
              </a:ext>
            </a:extLst>
          </p:cNvPr>
          <p:cNvSpPr txBox="1"/>
          <p:nvPr/>
        </p:nvSpPr>
        <p:spPr>
          <a:xfrm>
            <a:off x="7768087" y="2405410"/>
            <a:ext cx="1149176" cy="483466"/>
          </a:xfrm>
          <a:prstGeom prst="rect">
            <a:avLst/>
          </a:prstGeom>
          <a:noFill/>
        </p:spPr>
        <p:txBody>
          <a:bodyPr wrap="square" rtlCol="0">
            <a:spAutoFit/>
          </a:bodyPr>
          <a:lstStyle/>
          <a:p>
            <a:pPr algn="ctr"/>
            <a:r>
              <a:rPr lang="en-AU" sz="1271">
                <a:solidFill>
                  <a:srgbClr val="000000"/>
                </a:solidFill>
                <a:latin typeface="Calibri (MS)"/>
                <a:cs typeface="Calibri (MS)"/>
              </a:rPr>
              <a:t>Metal tablespoon  </a:t>
            </a:r>
          </a:p>
        </p:txBody>
      </p:sp>
      <p:sp>
        <p:nvSpPr>
          <p:cNvPr id="6" name="TextBox 5">
            <a:extLst>
              <a:ext uri="{FF2B5EF4-FFF2-40B4-BE49-F238E27FC236}">
                <a16:creationId xmlns:a16="http://schemas.microsoft.com/office/drawing/2014/main" id="{747C33A1-5BE3-CD70-6444-DCE101590C82}"/>
              </a:ext>
            </a:extLst>
          </p:cNvPr>
          <p:cNvSpPr txBox="1"/>
          <p:nvPr/>
        </p:nvSpPr>
        <p:spPr>
          <a:xfrm>
            <a:off x="319256" y="4442679"/>
            <a:ext cx="1296698" cy="483466"/>
          </a:xfrm>
          <a:prstGeom prst="rect">
            <a:avLst/>
          </a:prstGeom>
          <a:noFill/>
        </p:spPr>
        <p:txBody>
          <a:bodyPr wrap="square" rtlCol="0">
            <a:spAutoFit/>
          </a:bodyPr>
          <a:lstStyle/>
          <a:p>
            <a:pPr algn="ctr"/>
            <a:r>
              <a:rPr lang="en-AU" sz="1271" dirty="0">
                <a:solidFill>
                  <a:srgbClr val="000000"/>
                </a:solidFill>
                <a:latin typeface="Calibri (MS)"/>
                <a:cs typeface="Calibri (MS)"/>
              </a:rPr>
              <a:t>Measuring jug or cylinder </a:t>
            </a:r>
          </a:p>
        </p:txBody>
      </p:sp>
      <p:sp>
        <p:nvSpPr>
          <p:cNvPr id="124" name="TextBox 123">
            <a:extLst>
              <a:ext uri="{FF2B5EF4-FFF2-40B4-BE49-F238E27FC236}">
                <a16:creationId xmlns:a16="http://schemas.microsoft.com/office/drawing/2014/main" id="{E1D2A56C-18D6-62A6-F388-698C8E65AFE6}"/>
              </a:ext>
            </a:extLst>
          </p:cNvPr>
          <p:cNvSpPr txBox="1"/>
          <p:nvPr/>
        </p:nvSpPr>
        <p:spPr>
          <a:xfrm>
            <a:off x="1613048" y="4467991"/>
            <a:ext cx="1799498" cy="287899"/>
          </a:xfrm>
          <a:prstGeom prst="rect">
            <a:avLst/>
          </a:prstGeom>
          <a:noFill/>
        </p:spPr>
        <p:txBody>
          <a:bodyPr wrap="square" rtlCol="0">
            <a:spAutoFit/>
          </a:bodyPr>
          <a:lstStyle/>
          <a:p>
            <a:pPr algn="ctr"/>
            <a:r>
              <a:rPr lang="en-AU" sz="1271">
                <a:solidFill>
                  <a:srgbClr val="000000"/>
                </a:solidFill>
                <a:latin typeface="Calibri (MS)"/>
                <a:cs typeface="Calibri (MS)"/>
              </a:rPr>
              <a:t>Hot plate or stove </a:t>
            </a:r>
          </a:p>
        </p:txBody>
      </p:sp>
      <p:sp>
        <p:nvSpPr>
          <p:cNvPr id="14" name="TextBox 13">
            <a:extLst>
              <a:ext uri="{FF2B5EF4-FFF2-40B4-BE49-F238E27FC236}">
                <a16:creationId xmlns:a16="http://schemas.microsoft.com/office/drawing/2014/main" id="{27033EE2-30C5-F113-9F29-C7774165CB15}"/>
              </a:ext>
            </a:extLst>
          </p:cNvPr>
          <p:cNvSpPr txBox="1"/>
          <p:nvPr/>
        </p:nvSpPr>
        <p:spPr>
          <a:xfrm>
            <a:off x="3692073" y="4434329"/>
            <a:ext cx="1149176" cy="287899"/>
          </a:xfrm>
          <a:prstGeom prst="rect">
            <a:avLst/>
          </a:prstGeom>
          <a:noFill/>
        </p:spPr>
        <p:txBody>
          <a:bodyPr wrap="square" rtlCol="0">
            <a:spAutoFit/>
          </a:bodyPr>
          <a:lstStyle/>
          <a:p>
            <a:pPr algn="ctr"/>
            <a:r>
              <a:rPr lang="en-AU" sz="1271">
                <a:solidFill>
                  <a:srgbClr val="000000"/>
                </a:solidFill>
                <a:latin typeface="Calibri (MS)"/>
                <a:cs typeface="Calibri (MS)"/>
              </a:rPr>
              <a:t>Marker </a:t>
            </a:r>
          </a:p>
        </p:txBody>
      </p:sp>
      <p:sp>
        <p:nvSpPr>
          <p:cNvPr id="123" name="TextBox 122">
            <a:extLst>
              <a:ext uri="{FF2B5EF4-FFF2-40B4-BE49-F238E27FC236}">
                <a16:creationId xmlns:a16="http://schemas.microsoft.com/office/drawing/2014/main" id="{C10C069A-8E98-B729-64D8-D617BCAF4C5A}"/>
              </a:ext>
            </a:extLst>
          </p:cNvPr>
          <p:cNvSpPr txBox="1"/>
          <p:nvPr/>
        </p:nvSpPr>
        <p:spPr>
          <a:xfrm>
            <a:off x="4674398" y="4434329"/>
            <a:ext cx="1956405" cy="287899"/>
          </a:xfrm>
          <a:prstGeom prst="rect">
            <a:avLst/>
          </a:prstGeom>
          <a:noFill/>
        </p:spPr>
        <p:txBody>
          <a:bodyPr wrap="square" rtlCol="0">
            <a:spAutoFit/>
          </a:bodyPr>
          <a:lstStyle/>
          <a:p>
            <a:pPr algn="ctr"/>
            <a:r>
              <a:rPr lang="en-AU" sz="1271">
                <a:solidFill>
                  <a:srgbClr val="000000"/>
                </a:solidFill>
                <a:latin typeface="Calibri (MS)"/>
                <a:cs typeface="Calibri (MS)"/>
              </a:rPr>
              <a:t>Timer </a:t>
            </a:r>
          </a:p>
        </p:txBody>
      </p:sp>
      <p:sp>
        <p:nvSpPr>
          <p:cNvPr id="18" name="TextBox 17">
            <a:extLst>
              <a:ext uri="{FF2B5EF4-FFF2-40B4-BE49-F238E27FC236}">
                <a16:creationId xmlns:a16="http://schemas.microsoft.com/office/drawing/2014/main" id="{A9F6C074-BAD4-7EDA-B42B-676AA22CBA7D}"/>
              </a:ext>
            </a:extLst>
          </p:cNvPr>
          <p:cNvSpPr txBox="1"/>
          <p:nvPr/>
        </p:nvSpPr>
        <p:spPr>
          <a:xfrm>
            <a:off x="6377627" y="4452862"/>
            <a:ext cx="1149176" cy="287899"/>
          </a:xfrm>
          <a:prstGeom prst="rect">
            <a:avLst/>
          </a:prstGeom>
          <a:noFill/>
        </p:spPr>
        <p:txBody>
          <a:bodyPr wrap="square" rtlCol="0">
            <a:spAutoFit/>
          </a:bodyPr>
          <a:lstStyle/>
          <a:p>
            <a:pPr algn="ctr"/>
            <a:r>
              <a:rPr lang="en-AU" sz="1271">
                <a:solidFill>
                  <a:srgbClr val="000000"/>
                </a:solidFill>
                <a:latin typeface="Calibri (MS)"/>
                <a:cs typeface="Calibri (MS)"/>
              </a:rPr>
              <a:t>Knife    </a:t>
            </a:r>
          </a:p>
        </p:txBody>
      </p:sp>
      <p:sp>
        <p:nvSpPr>
          <p:cNvPr id="4" name="TextBox 3">
            <a:extLst>
              <a:ext uri="{FF2B5EF4-FFF2-40B4-BE49-F238E27FC236}">
                <a16:creationId xmlns:a16="http://schemas.microsoft.com/office/drawing/2014/main" id="{74AE2415-329E-9B45-389F-ABFE3F659E4D}"/>
              </a:ext>
            </a:extLst>
          </p:cNvPr>
          <p:cNvSpPr txBox="1"/>
          <p:nvPr/>
        </p:nvSpPr>
        <p:spPr>
          <a:xfrm>
            <a:off x="7575811" y="4466986"/>
            <a:ext cx="1441157" cy="287899"/>
          </a:xfrm>
          <a:prstGeom prst="rect">
            <a:avLst/>
          </a:prstGeom>
          <a:noFill/>
        </p:spPr>
        <p:txBody>
          <a:bodyPr wrap="square" rtlCol="0">
            <a:spAutoFit/>
          </a:bodyPr>
          <a:lstStyle/>
          <a:p>
            <a:pPr algn="ctr"/>
            <a:r>
              <a:rPr lang="en-AU" sz="1271" dirty="0">
                <a:solidFill>
                  <a:srgbClr val="000000"/>
                </a:solidFill>
                <a:latin typeface="Calibri (MS)"/>
                <a:cs typeface="Calibri (MS)"/>
              </a:rPr>
              <a:t>50 mL tap water  </a:t>
            </a:r>
          </a:p>
        </p:txBody>
      </p:sp>
      <p:pic>
        <p:nvPicPr>
          <p:cNvPr id="32" name="Image 4">
            <a:extLst>
              <a:ext uri="{FF2B5EF4-FFF2-40B4-BE49-F238E27FC236}">
                <a16:creationId xmlns:a16="http://schemas.microsoft.com/office/drawing/2014/main" id="{9DC053AE-85B5-478D-605E-B1C70856187F}"/>
              </a:ext>
              <a:ext uri="{C183D7F6-B498-43B3-948B-1728B52AA6E4}">
                <adec:decorative xmlns:adec="http://schemas.microsoft.com/office/drawing/2017/decorative" val="1"/>
              </a:ext>
            </a:extLst>
          </p:cNvPr>
          <p:cNvPicPr>
            <a:picLocks noChangeAspect="1"/>
          </p:cNvPicPr>
          <p:nvPr>
            <p:custDataLst>
              <p:tags r:id="rId1"/>
            </p:custDataLst>
          </p:nvPr>
        </p:nvPicPr>
        <p:blipFill>
          <a:blip r:embed="rId16" cstate="print">
            <a:extLst>
              <a:ext uri="{28A0092B-C50C-407E-A947-70E740481C1C}">
                <a14:useLocalDpi xmlns:a14="http://schemas.microsoft.com/office/drawing/2010/main"/>
              </a:ext>
            </a:extLst>
          </a:blip>
          <a:stretch>
            <a:fillRect/>
          </a:stretch>
        </p:blipFill>
        <p:spPr>
          <a:xfrm>
            <a:off x="317403" y="1893224"/>
            <a:ext cx="1148885" cy="514426"/>
          </a:xfrm>
          <a:prstGeom prst="rect">
            <a:avLst/>
          </a:prstGeom>
        </p:spPr>
      </p:pic>
      <p:pic>
        <p:nvPicPr>
          <p:cNvPr id="34" name="Image 3">
            <a:extLst>
              <a:ext uri="{FF2B5EF4-FFF2-40B4-BE49-F238E27FC236}">
                <a16:creationId xmlns:a16="http://schemas.microsoft.com/office/drawing/2014/main" id="{84353EA6-5A52-B8F3-F58B-4A4C2C392467}"/>
              </a:ext>
              <a:ext uri="{C183D7F6-B498-43B3-948B-1728B52AA6E4}">
                <adec:decorative xmlns:adec="http://schemas.microsoft.com/office/drawing/2017/decorative" val="1"/>
              </a:ext>
            </a:extLst>
          </p:cNvPr>
          <p:cNvPicPr>
            <a:picLocks noChangeAspect="1"/>
          </p:cNvPicPr>
          <p:nvPr>
            <p:custDataLst>
              <p:tags r:id="rId2"/>
            </p:custDataLst>
          </p:nvPr>
        </p:nvPicPr>
        <p:blipFill>
          <a:blip r:embed="rId17" cstate="print">
            <a:extLst>
              <a:ext uri="{28A0092B-C50C-407E-A947-70E740481C1C}">
                <a14:useLocalDpi xmlns:a14="http://schemas.microsoft.com/office/drawing/2010/main"/>
              </a:ext>
            </a:extLst>
          </a:blip>
          <a:stretch>
            <a:fillRect/>
          </a:stretch>
        </p:blipFill>
        <p:spPr>
          <a:xfrm>
            <a:off x="1847755" y="1656317"/>
            <a:ext cx="1728391" cy="792372"/>
          </a:xfrm>
          <a:prstGeom prst="rect">
            <a:avLst/>
          </a:prstGeom>
        </p:spPr>
      </p:pic>
      <p:pic>
        <p:nvPicPr>
          <p:cNvPr id="36" name="Image 5">
            <a:extLst>
              <a:ext uri="{FF2B5EF4-FFF2-40B4-BE49-F238E27FC236}">
                <a16:creationId xmlns:a16="http://schemas.microsoft.com/office/drawing/2014/main" id="{C0926322-01C9-AFAD-7B02-CFFA67EE4ADD}"/>
              </a:ext>
              <a:ext uri="{C183D7F6-B498-43B3-948B-1728B52AA6E4}">
                <adec:decorative xmlns:adec="http://schemas.microsoft.com/office/drawing/2017/decorative" val="1"/>
              </a:ext>
            </a:extLst>
          </p:cNvPr>
          <p:cNvPicPr>
            <a:picLocks noChangeAspect="1"/>
          </p:cNvPicPr>
          <p:nvPr>
            <p:custDataLst>
              <p:tags r:id="rId3"/>
            </p:custDataLst>
          </p:nvPr>
        </p:nvPicPr>
        <p:blipFill>
          <a:blip r:embed="rId18" cstate="print">
            <a:extLst>
              <a:ext uri="{28A0092B-C50C-407E-A947-70E740481C1C}">
                <a14:useLocalDpi xmlns:a14="http://schemas.microsoft.com/office/drawing/2010/main"/>
              </a:ext>
            </a:extLst>
          </a:blip>
          <a:stretch>
            <a:fillRect/>
          </a:stretch>
        </p:blipFill>
        <p:spPr>
          <a:xfrm>
            <a:off x="1857941" y="1680965"/>
            <a:ext cx="1142135" cy="422302"/>
          </a:xfrm>
          <a:prstGeom prst="rect">
            <a:avLst/>
          </a:prstGeom>
        </p:spPr>
      </p:pic>
      <p:pic>
        <p:nvPicPr>
          <p:cNvPr id="38" name="Image 6">
            <a:extLst>
              <a:ext uri="{FF2B5EF4-FFF2-40B4-BE49-F238E27FC236}">
                <a16:creationId xmlns:a16="http://schemas.microsoft.com/office/drawing/2014/main" id="{41C476F4-ADBC-25C1-628A-CCD34CB01498}"/>
              </a:ext>
              <a:ext uri="{C183D7F6-B498-43B3-948B-1728B52AA6E4}">
                <adec:decorative xmlns:adec="http://schemas.microsoft.com/office/drawing/2017/decorative" val="1"/>
              </a:ext>
            </a:extLst>
          </p:cNvPr>
          <p:cNvPicPr>
            <a:picLocks noChangeAspect="1"/>
          </p:cNvPicPr>
          <p:nvPr>
            <p:custDataLst>
              <p:tags r:id="rId4"/>
            </p:custDataLst>
          </p:nvPr>
        </p:nvPicPr>
        <p:blipFill>
          <a:blip r:embed="rId19" cstate="print">
            <a:extLst>
              <a:ext uri="{28A0092B-C50C-407E-A947-70E740481C1C}">
                <a14:useLocalDpi xmlns:a14="http://schemas.microsoft.com/office/drawing/2010/main"/>
              </a:ext>
            </a:extLst>
          </a:blip>
          <a:stretch>
            <a:fillRect/>
          </a:stretch>
        </p:blipFill>
        <p:spPr>
          <a:xfrm>
            <a:off x="3724815" y="1925373"/>
            <a:ext cx="652792" cy="450128"/>
          </a:xfrm>
          <a:prstGeom prst="rect">
            <a:avLst/>
          </a:prstGeom>
        </p:spPr>
      </p:pic>
      <p:pic>
        <p:nvPicPr>
          <p:cNvPr id="46" name="Image 1">
            <a:extLst>
              <a:ext uri="{FF2B5EF4-FFF2-40B4-BE49-F238E27FC236}">
                <a16:creationId xmlns:a16="http://schemas.microsoft.com/office/drawing/2014/main" id="{1F716EEA-39D5-7A40-CB34-C487D4A227D3}"/>
              </a:ext>
              <a:ext uri="{C183D7F6-B498-43B3-948B-1728B52AA6E4}">
                <adec:decorative xmlns:adec="http://schemas.microsoft.com/office/drawing/2017/decorative" val="1"/>
              </a:ext>
            </a:extLst>
          </p:cNvPr>
          <p:cNvPicPr>
            <a:picLocks noChangeAspect="1"/>
          </p:cNvPicPr>
          <p:nvPr>
            <p:custDataLst>
              <p:tags r:id="rId5"/>
            </p:custDataLst>
          </p:nvPr>
        </p:nvPicPr>
        <p:blipFill>
          <a:blip r:embed="rId20" cstate="print">
            <a:extLst>
              <a:ext uri="{28A0092B-C50C-407E-A947-70E740481C1C}">
                <a14:useLocalDpi xmlns:a14="http://schemas.microsoft.com/office/drawing/2010/main"/>
              </a:ext>
            </a:extLst>
          </a:blip>
          <a:stretch>
            <a:fillRect/>
          </a:stretch>
        </p:blipFill>
        <p:spPr>
          <a:xfrm>
            <a:off x="5041282" y="1784692"/>
            <a:ext cx="1359167" cy="654950"/>
          </a:xfrm>
          <a:prstGeom prst="rect">
            <a:avLst/>
          </a:prstGeom>
        </p:spPr>
      </p:pic>
      <p:pic>
        <p:nvPicPr>
          <p:cNvPr id="44" name="Image 5">
            <a:extLst>
              <a:ext uri="{FF2B5EF4-FFF2-40B4-BE49-F238E27FC236}">
                <a16:creationId xmlns:a16="http://schemas.microsoft.com/office/drawing/2014/main" id="{B5397B52-E3FA-6555-5BAE-0506E3D83B27}"/>
              </a:ext>
              <a:ext uri="{C183D7F6-B498-43B3-948B-1728B52AA6E4}">
                <adec:decorative xmlns:adec="http://schemas.microsoft.com/office/drawing/2017/decorative" val="1"/>
              </a:ext>
            </a:extLst>
          </p:cNvPr>
          <p:cNvPicPr>
            <a:picLocks noChangeAspect="1"/>
          </p:cNvPicPr>
          <p:nvPr>
            <p:custDataLst>
              <p:tags r:id="rId6"/>
            </p:custDataLst>
          </p:nvPr>
        </p:nvPicPr>
        <p:blipFill>
          <a:blip r:embed="rId21" cstate="print">
            <a:extLst>
              <a:ext uri="{28A0092B-C50C-407E-A947-70E740481C1C}">
                <a14:useLocalDpi xmlns:a14="http://schemas.microsoft.com/office/drawing/2010/main"/>
              </a:ext>
            </a:extLst>
          </a:blip>
          <a:stretch>
            <a:fillRect/>
          </a:stretch>
        </p:blipFill>
        <p:spPr>
          <a:xfrm>
            <a:off x="6648306" y="1963526"/>
            <a:ext cx="954024" cy="469392"/>
          </a:xfrm>
          <a:prstGeom prst="rect">
            <a:avLst/>
          </a:prstGeom>
        </p:spPr>
      </p:pic>
      <p:pic>
        <p:nvPicPr>
          <p:cNvPr id="28" name="Image 3">
            <a:extLst>
              <a:ext uri="{FF2B5EF4-FFF2-40B4-BE49-F238E27FC236}">
                <a16:creationId xmlns:a16="http://schemas.microsoft.com/office/drawing/2014/main" id="{C1AF0141-5571-5FE0-F7B9-E2B80FFC7712}"/>
              </a:ext>
              <a:ext uri="{C183D7F6-B498-43B3-948B-1728B52AA6E4}">
                <adec:decorative xmlns:adec="http://schemas.microsoft.com/office/drawing/2017/decorative" val="1"/>
              </a:ext>
            </a:extLst>
          </p:cNvPr>
          <p:cNvPicPr>
            <a:picLocks noChangeAspect="1"/>
          </p:cNvPicPr>
          <p:nvPr>
            <p:custDataLst>
              <p:tags r:id="rId7"/>
            </p:custDataLst>
          </p:nvPr>
        </p:nvPicPr>
        <p:blipFill>
          <a:blip r:embed="rId22" cstate="print">
            <a:extLst>
              <a:ext uri="{28A0092B-C50C-407E-A947-70E740481C1C}">
                <a14:useLocalDpi xmlns:a14="http://schemas.microsoft.com/office/drawing/2010/main"/>
              </a:ext>
            </a:extLst>
          </a:blip>
          <a:stretch>
            <a:fillRect/>
          </a:stretch>
        </p:blipFill>
        <p:spPr>
          <a:xfrm flipH="1">
            <a:off x="8266005" y="1481290"/>
            <a:ext cx="153341" cy="914315"/>
          </a:xfrm>
          <a:prstGeom prst="rect">
            <a:avLst/>
          </a:prstGeom>
        </p:spPr>
      </p:pic>
      <p:pic>
        <p:nvPicPr>
          <p:cNvPr id="5" name="Image 0">
            <a:extLst>
              <a:ext uri="{FF2B5EF4-FFF2-40B4-BE49-F238E27FC236}">
                <a16:creationId xmlns:a16="http://schemas.microsoft.com/office/drawing/2014/main" id="{53C2E42F-8F0C-E03E-2480-5C6F38325C1B}"/>
              </a:ext>
              <a:ext uri="{C183D7F6-B498-43B3-948B-1728B52AA6E4}">
                <adec:decorative xmlns:adec="http://schemas.microsoft.com/office/drawing/2017/decorative" val="1"/>
              </a:ext>
            </a:extLst>
          </p:cNvPr>
          <p:cNvPicPr>
            <a:picLocks noChangeAspect="1"/>
          </p:cNvPicPr>
          <p:nvPr>
            <p:custDataLst>
              <p:tags r:id="rId8"/>
            </p:custDataLst>
          </p:nvPr>
        </p:nvPicPr>
        <p:blipFill>
          <a:blip r:embed="rId23" cstate="print">
            <a:extLst>
              <a:ext uri="{28A0092B-C50C-407E-A947-70E740481C1C}">
                <a14:useLocalDpi xmlns:a14="http://schemas.microsoft.com/office/drawing/2010/main"/>
              </a:ext>
            </a:extLst>
          </a:blip>
          <a:stretch>
            <a:fillRect/>
          </a:stretch>
        </p:blipFill>
        <p:spPr>
          <a:xfrm>
            <a:off x="560685" y="3394681"/>
            <a:ext cx="723388" cy="945451"/>
          </a:xfrm>
          <a:prstGeom prst="rect">
            <a:avLst/>
          </a:prstGeom>
        </p:spPr>
      </p:pic>
      <p:pic>
        <p:nvPicPr>
          <p:cNvPr id="20" name="Image 2">
            <a:extLst>
              <a:ext uri="{FF2B5EF4-FFF2-40B4-BE49-F238E27FC236}">
                <a16:creationId xmlns:a16="http://schemas.microsoft.com/office/drawing/2014/main" id="{6D605B34-D875-8CA9-E2EC-AFD24D9157D7}"/>
              </a:ext>
              <a:ext uri="{C183D7F6-B498-43B3-948B-1728B52AA6E4}">
                <adec:decorative xmlns:adec="http://schemas.microsoft.com/office/drawing/2017/decorative" val="1"/>
              </a:ext>
            </a:extLst>
          </p:cNvPr>
          <p:cNvPicPr>
            <a:picLocks noChangeAspect="1"/>
          </p:cNvPicPr>
          <p:nvPr>
            <p:custDataLst>
              <p:tags r:id="rId9"/>
            </p:custDataLst>
          </p:nvPr>
        </p:nvPicPr>
        <p:blipFill>
          <a:blip r:embed="rId24" cstate="print">
            <a:extLst>
              <a:ext uri="{28A0092B-C50C-407E-A947-70E740481C1C}">
                <a14:useLocalDpi xmlns:a14="http://schemas.microsoft.com/office/drawing/2010/main"/>
              </a:ext>
            </a:extLst>
          </a:blip>
          <a:stretch>
            <a:fillRect/>
          </a:stretch>
        </p:blipFill>
        <p:spPr>
          <a:xfrm>
            <a:off x="1927742" y="3509019"/>
            <a:ext cx="1296698" cy="738734"/>
          </a:xfrm>
          <a:prstGeom prst="rect">
            <a:avLst/>
          </a:prstGeom>
        </p:spPr>
      </p:pic>
      <p:pic>
        <p:nvPicPr>
          <p:cNvPr id="22" name="Image 3">
            <a:extLst>
              <a:ext uri="{FF2B5EF4-FFF2-40B4-BE49-F238E27FC236}">
                <a16:creationId xmlns:a16="http://schemas.microsoft.com/office/drawing/2014/main" id="{C94B1AC5-B820-43E8-06D2-39BCC57274E3}"/>
              </a:ext>
              <a:ext uri="{C183D7F6-B498-43B3-948B-1728B52AA6E4}">
                <adec:decorative xmlns:adec="http://schemas.microsoft.com/office/drawing/2017/decorative" val="1"/>
              </a:ext>
            </a:extLst>
          </p:cNvPr>
          <p:cNvPicPr>
            <a:picLocks noChangeAspect="1"/>
          </p:cNvPicPr>
          <p:nvPr>
            <p:custDataLst>
              <p:tags r:id="rId10"/>
            </p:custDataLst>
          </p:nvPr>
        </p:nvPicPr>
        <p:blipFill>
          <a:blip r:embed="rId25" cstate="print">
            <a:extLst>
              <a:ext uri="{28A0092B-C50C-407E-A947-70E740481C1C}">
                <a14:useLocalDpi xmlns:a14="http://schemas.microsoft.com/office/drawing/2010/main"/>
              </a:ext>
            </a:extLst>
          </a:blip>
          <a:stretch>
            <a:fillRect/>
          </a:stretch>
        </p:blipFill>
        <p:spPr>
          <a:xfrm>
            <a:off x="3906251" y="3659665"/>
            <a:ext cx="739845" cy="739845"/>
          </a:xfrm>
          <a:prstGeom prst="rect">
            <a:avLst/>
          </a:prstGeom>
        </p:spPr>
      </p:pic>
      <p:pic>
        <p:nvPicPr>
          <p:cNvPr id="24" name="Image 2">
            <a:extLst>
              <a:ext uri="{FF2B5EF4-FFF2-40B4-BE49-F238E27FC236}">
                <a16:creationId xmlns:a16="http://schemas.microsoft.com/office/drawing/2014/main" id="{1E79C424-8D14-F2DD-5973-CBC67F0D89C6}"/>
              </a:ext>
              <a:ext uri="{C183D7F6-B498-43B3-948B-1728B52AA6E4}">
                <adec:decorative xmlns:adec="http://schemas.microsoft.com/office/drawing/2017/decorative" val="1"/>
              </a:ext>
            </a:extLst>
          </p:cNvPr>
          <p:cNvPicPr>
            <a:picLocks noChangeAspect="1"/>
          </p:cNvPicPr>
          <p:nvPr>
            <p:custDataLst>
              <p:tags r:id="rId11"/>
            </p:custDataLst>
          </p:nvPr>
        </p:nvPicPr>
        <p:blipFill>
          <a:blip r:embed="rId26" cstate="print">
            <a:extLst>
              <a:ext uri="{28A0092B-C50C-407E-A947-70E740481C1C}">
                <a14:useLocalDpi xmlns:a14="http://schemas.microsoft.com/office/drawing/2010/main"/>
              </a:ext>
            </a:extLst>
          </a:blip>
          <a:stretch>
            <a:fillRect/>
          </a:stretch>
        </p:blipFill>
        <p:spPr>
          <a:xfrm>
            <a:off x="5236029" y="3661103"/>
            <a:ext cx="833145" cy="555430"/>
          </a:xfrm>
          <a:prstGeom prst="rect">
            <a:avLst/>
          </a:prstGeom>
        </p:spPr>
      </p:pic>
      <p:pic>
        <p:nvPicPr>
          <p:cNvPr id="42" name="Image 8">
            <a:extLst>
              <a:ext uri="{FF2B5EF4-FFF2-40B4-BE49-F238E27FC236}">
                <a16:creationId xmlns:a16="http://schemas.microsoft.com/office/drawing/2014/main" id="{50BA038C-D0EF-E668-2751-35D3005DABBF}"/>
              </a:ext>
              <a:ext uri="{C183D7F6-B498-43B3-948B-1728B52AA6E4}">
                <adec:decorative xmlns:adec="http://schemas.microsoft.com/office/drawing/2017/decorative" val="1"/>
              </a:ext>
            </a:extLst>
          </p:cNvPr>
          <p:cNvPicPr>
            <a:picLocks noChangeAspect="1"/>
          </p:cNvPicPr>
          <p:nvPr>
            <p:custDataLst>
              <p:tags r:id="rId12"/>
            </p:custDataLst>
          </p:nvPr>
        </p:nvPicPr>
        <p:blipFill>
          <a:blip r:embed="rId27" cstate="print">
            <a:extLst>
              <a:ext uri="{28A0092B-C50C-407E-A947-70E740481C1C}">
                <a14:useLocalDpi xmlns:a14="http://schemas.microsoft.com/office/drawing/2010/main"/>
              </a:ext>
            </a:extLst>
          </a:blip>
          <a:stretch>
            <a:fillRect/>
          </a:stretch>
        </p:blipFill>
        <p:spPr>
          <a:xfrm>
            <a:off x="6875446" y="3368827"/>
            <a:ext cx="146451" cy="1037831"/>
          </a:xfrm>
          <a:prstGeom prst="rect">
            <a:avLst/>
          </a:prstGeom>
        </p:spPr>
      </p:pic>
      <p:pic>
        <p:nvPicPr>
          <p:cNvPr id="30" name="Image 6">
            <a:extLst>
              <a:ext uri="{FF2B5EF4-FFF2-40B4-BE49-F238E27FC236}">
                <a16:creationId xmlns:a16="http://schemas.microsoft.com/office/drawing/2014/main" id="{D298B9A8-2DBC-1B44-5581-14D381B54C14}"/>
              </a:ext>
              <a:ext uri="{C183D7F6-B498-43B3-948B-1728B52AA6E4}">
                <adec:decorative xmlns:adec="http://schemas.microsoft.com/office/drawing/2017/decorative" val="1"/>
              </a:ext>
            </a:extLst>
          </p:cNvPr>
          <p:cNvPicPr>
            <a:picLocks noChangeAspect="1"/>
          </p:cNvPicPr>
          <p:nvPr>
            <p:custDataLst>
              <p:tags r:id="rId13"/>
            </p:custDataLst>
          </p:nvPr>
        </p:nvPicPr>
        <p:blipFill>
          <a:blip r:embed="rId28" cstate="print">
            <a:extLst>
              <a:ext uri="{28A0092B-C50C-407E-A947-70E740481C1C}">
                <a14:useLocalDpi xmlns:a14="http://schemas.microsoft.com/office/drawing/2010/main"/>
              </a:ext>
            </a:extLst>
          </a:blip>
          <a:stretch>
            <a:fillRect/>
          </a:stretch>
        </p:blipFill>
        <p:spPr>
          <a:xfrm>
            <a:off x="8027260" y="3591999"/>
            <a:ext cx="475488" cy="758952"/>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4B21BD-563E-7C6A-7264-C337280043F3}"/>
            </a:ext>
          </a:extLst>
        </p:cNvPr>
        <p:cNvGrpSpPr/>
        <p:nvPr/>
      </p:nvGrpSpPr>
      <p:grpSpPr>
        <a:xfrm>
          <a:off x="0" y="0"/>
          <a:ext cx="0" cy="0"/>
          <a:chOff x="0" y="0"/>
          <a:chExt cx="0" cy="0"/>
        </a:xfrm>
      </p:grpSpPr>
      <p:sp>
        <p:nvSpPr>
          <p:cNvPr id="2" name="TextBox 24">
            <a:extLst>
              <a:ext uri="{FF2B5EF4-FFF2-40B4-BE49-F238E27FC236}">
                <a16:creationId xmlns:a16="http://schemas.microsoft.com/office/drawing/2014/main" id="{A50461C0-1550-2492-49D6-5BCEFEB36D88}"/>
              </a:ext>
            </a:extLst>
          </p:cNvPr>
          <p:cNvSpPr txBox="1">
            <a:spLocks noGrp="1"/>
          </p:cNvSpPr>
          <p:nvPr>
            <p:ph type="title" idx="4294967295"/>
          </p:nvPr>
        </p:nvSpPr>
        <p:spPr>
          <a:xfrm>
            <a:off x="2949345" y="205053"/>
            <a:ext cx="3286905" cy="43710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457200" rtl="0" eaLnBrk="1" fontAlgn="auto" latinLnBrk="0" hangingPunct="1">
              <a:lnSpc>
                <a:spcPts val="3710"/>
              </a:lnSpc>
              <a:spcBef>
                <a:spcPts val="0"/>
              </a:spcBef>
              <a:spcAft>
                <a:spcPts val="0"/>
              </a:spcAft>
              <a:buClrTx/>
              <a:buSzTx/>
              <a:buFontTx/>
              <a:buNone/>
              <a:tabLst/>
              <a:defRPr/>
            </a:pPr>
            <a:r>
              <a:rPr kumimoji="0" lang="en-US" sz="2400" b="1" i="0" u="none" strike="noStrike" kern="1200" cap="all" spc="0" normalizeH="0" baseline="0" noProof="0" dirty="0">
                <a:ln>
                  <a:noFill/>
                </a:ln>
                <a:solidFill>
                  <a:srgbClr val="004B87"/>
                </a:solidFill>
                <a:effectLst/>
                <a:uLnTx/>
                <a:uFillTx/>
                <a:latin typeface="Calibri" panose="020F0502020204030204" pitchFamily="34" charset="0"/>
                <a:ea typeface="Calibri (MS) Bold"/>
                <a:cs typeface="Calibri (MS) Bold"/>
                <a:sym typeface="Calibri (MS) Bold"/>
              </a:rPr>
              <a:t>UNDERGROUND OVEN</a:t>
            </a:r>
          </a:p>
        </p:txBody>
      </p:sp>
      <p:sp>
        <p:nvSpPr>
          <p:cNvPr id="66" name="Rectangle: Rounded Corners 65">
            <a:extLst>
              <a:ext uri="{FF2B5EF4-FFF2-40B4-BE49-F238E27FC236}">
                <a16:creationId xmlns:a16="http://schemas.microsoft.com/office/drawing/2014/main" id="{94577534-304A-99AF-4389-0D437401CFD1}"/>
              </a:ext>
              <a:ext uri="{C183D7F6-B498-43B3-948B-1728B52AA6E4}">
                <adec:decorative xmlns:adec="http://schemas.microsoft.com/office/drawing/2017/decorative" val="1"/>
              </a:ext>
            </a:extLst>
          </p:cNvPr>
          <p:cNvSpPr/>
          <p:nvPr/>
        </p:nvSpPr>
        <p:spPr>
          <a:xfrm>
            <a:off x="3480208" y="762205"/>
            <a:ext cx="2073004" cy="467256"/>
          </a:xfrm>
          <a:prstGeom prst="roundRect">
            <a:avLst/>
          </a:prstGeom>
          <a:solidFill>
            <a:srgbClr val="004B8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cap="all">
                <a:solidFill>
                  <a:srgbClr val="FFFFFF"/>
                </a:solidFill>
                <a:latin typeface="Calibri" panose="020F0502020204030204" pitchFamily="34" charset="0"/>
                <a:cs typeface="Calibri (MS) Bold"/>
                <a:sym typeface="Calibri (MS) Bold"/>
              </a:rPr>
              <a:t>method</a:t>
            </a:r>
            <a:endParaRPr lang="en-AU" b="1" cap="all">
              <a:solidFill>
                <a:srgbClr val="FFFFFF"/>
              </a:solidFill>
              <a:latin typeface="Calibri" panose="020F0502020204030204" pitchFamily="34" charset="0"/>
              <a:cs typeface="Calibri (MS) Bold"/>
            </a:endParaRPr>
          </a:p>
        </p:txBody>
      </p:sp>
      <p:sp>
        <p:nvSpPr>
          <p:cNvPr id="7" name="TextBox 6">
            <a:extLst>
              <a:ext uri="{FF2B5EF4-FFF2-40B4-BE49-F238E27FC236}">
                <a16:creationId xmlns:a16="http://schemas.microsoft.com/office/drawing/2014/main" id="{89FD7CD2-5689-7322-9B62-665A5080F6FE}"/>
              </a:ext>
            </a:extLst>
          </p:cNvPr>
          <p:cNvSpPr txBox="1"/>
          <p:nvPr/>
        </p:nvSpPr>
        <p:spPr>
          <a:xfrm>
            <a:off x="519566" y="1349506"/>
            <a:ext cx="4917331" cy="2577565"/>
          </a:xfrm>
          <a:prstGeom prst="rect">
            <a:avLst/>
          </a:prstGeom>
          <a:noFill/>
        </p:spPr>
        <p:txBody>
          <a:bodyPr wrap="square">
            <a:spAutoFit/>
          </a:bodyPr>
          <a:lstStyle/>
          <a:p>
            <a:pPr marL="342900" lvl="0" indent="-342900">
              <a:lnSpc>
                <a:spcPct val="150000"/>
              </a:lnSpc>
              <a:spcAft>
                <a:spcPts val="1000"/>
              </a:spcAft>
              <a:buFont typeface="+mj-lt"/>
              <a:buAutoNum type="arabicPeriod"/>
            </a:pPr>
            <a:r>
              <a:rPr lang="en-AU" sz="1400" dirty="0"/>
              <a:t>Fill the pan with sand until it is three‑quarters full. Heat it on low-medium for 5–10 minutes. Stir the sand with the metal tablespoon every 30 seconds so the heat spreads evenly.</a:t>
            </a:r>
          </a:p>
          <a:p>
            <a:pPr marL="342900" lvl="0" indent="-342900">
              <a:lnSpc>
                <a:spcPct val="150000"/>
              </a:lnSpc>
              <a:spcAft>
                <a:spcPts val="1000"/>
              </a:spcAft>
              <a:buFont typeface="+mj-lt"/>
              <a:buAutoNum type="arabicPeriod"/>
            </a:pPr>
            <a:r>
              <a:rPr lang="en-AU" sz="1400" dirty="0"/>
              <a:t>Cut each potato into four equal pieces (quarters).</a:t>
            </a:r>
          </a:p>
          <a:p>
            <a:pPr marL="342900" lvl="0" indent="-342900">
              <a:lnSpc>
                <a:spcPct val="150000"/>
              </a:lnSpc>
              <a:spcAft>
                <a:spcPts val="1000"/>
              </a:spcAft>
              <a:buFont typeface="+mj-lt"/>
              <a:buAutoNum type="arabicPeriod"/>
            </a:pPr>
            <a:r>
              <a:rPr lang="en-AU" sz="1400" dirty="0"/>
              <a:t>Place each potato piece onto its own sheet of foil (about 30 cm × 40 cm). Use a permanent marker to label one foil “water” and the other “no water”.</a:t>
            </a:r>
          </a:p>
        </p:txBody>
      </p:sp>
      <p:pic>
        <p:nvPicPr>
          <p:cNvPr id="9" name="Image 4" descr="An illustration of a pan filled with sand on a stove.">
            <a:extLst>
              <a:ext uri="{FF2B5EF4-FFF2-40B4-BE49-F238E27FC236}">
                <a16:creationId xmlns:a16="http://schemas.microsoft.com/office/drawing/2014/main" id="{97B04627-8B1B-ABE8-5484-FE86D0B42B43}"/>
              </a:ext>
            </a:extLst>
          </p:cNvPr>
          <p:cNvPicPr>
            <a:picLocks noChangeAspect="1"/>
          </p:cNvPicPr>
          <p:nvPr>
            <p:custDataLst>
              <p:tags r:id="rId1"/>
            </p:custDataLst>
          </p:nvPr>
        </p:nvPicPr>
        <p:blipFill>
          <a:blip r:embed="rId4" cstate="print">
            <a:extLst>
              <a:ext uri="{28A0092B-C50C-407E-A947-70E740481C1C}">
                <a14:useLocalDpi xmlns:a14="http://schemas.microsoft.com/office/drawing/2010/main"/>
              </a:ext>
            </a:extLst>
          </a:blip>
          <a:stretch>
            <a:fillRect/>
          </a:stretch>
        </p:blipFill>
        <p:spPr>
          <a:xfrm>
            <a:off x="4559850" y="3013858"/>
            <a:ext cx="4572000" cy="2129642"/>
          </a:xfrm>
          <a:prstGeom prst="rect">
            <a:avLst/>
          </a:prstGeom>
        </p:spPr>
      </p:pic>
    </p:spTree>
    <p:extLst>
      <p:ext uri="{BB962C8B-B14F-4D97-AF65-F5344CB8AC3E}">
        <p14:creationId xmlns:p14="http://schemas.microsoft.com/office/powerpoint/2010/main" val="37557169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213323-3D49-BA0A-D85E-2D567426B7C8}"/>
            </a:ext>
          </a:extLst>
        </p:cNvPr>
        <p:cNvGrpSpPr/>
        <p:nvPr/>
      </p:nvGrpSpPr>
      <p:grpSpPr>
        <a:xfrm>
          <a:off x="0" y="0"/>
          <a:ext cx="0" cy="0"/>
          <a:chOff x="0" y="0"/>
          <a:chExt cx="0" cy="0"/>
        </a:xfrm>
      </p:grpSpPr>
      <p:sp>
        <p:nvSpPr>
          <p:cNvPr id="2" name="TextBox 24">
            <a:extLst>
              <a:ext uri="{FF2B5EF4-FFF2-40B4-BE49-F238E27FC236}">
                <a16:creationId xmlns:a16="http://schemas.microsoft.com/office/drawing/2014/main" id="{191FAEE7-CDEB-0D53-712C-5AD0A1F88503}"/>
              </a:ext>
            </a:extLst>
          </p:cNvPr>
          <p:cNvSpPr txBox="1">
            <a:spLocks noGrp="1"/>
          </p:cNvSpPr>
          <p:nvPr>
            <p:ph type="title" idx="4294967295"/>
          </p:nvPr>
        </p:nvSpPr>
        <p:spPr>
          <a:xfrm>
            <a:off x="2949345" y="205053"/>
            <a:ext cx="3286905" cy="43710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457200" rtl="0" eaLnBrk="1" fontAlgn="auto" latinLnBrk="0" hangingPunct="1">
              <a:lnSpc>
                <a:spcPts val="3710"/>
              </a:lnSpc>
              <a:spcBef>
                <a:spcPts val="0"/>
              </a:spcBef>
              <a:spcAft>
                <a:spcPts val="0"/>
              </a:spcAft>
              <a:buClrTx/>
              <a:buSzTx/>
              <a:buFontTx/>
              <a:buNone/>
              <a:tabLst/>
              <a:defRPr/>
            </a:pPr>
            <a:r>
              <a:rPr kumimoji="0" lang="en-US" sz="2400" b="1" i="0" u="none" strike="noStrike" kern="1200" cap="all" spc="0" normalizeH="0" baseline="0" noProof="0" dirty="0">
                <a:ln>
                  <a:noFill/>
                </a:ln>
                <a:solidFill>
                  <a:srgbClr val="004B87"/>
                </a:solidFill>
                <a:effectLst/>
                <a:uLnTx/>
                <a:uFillTx/>
                <a:latin typeface="Calibri" panose="020F0502020204030204" pitchFamily="34" charset="0"/>
                <a:ea typeface="Calibri (MS) Bold"/>
                <a:cs typeface="Calibri (MS) Bold"/>
                <a:sym typeface="Calibri (MS) Bold"/>
              </a:rPr>
              <a:t>UNDERGROUND OVEN</a:t>
            </a:r>
          </a:p>
        </p:txBody>
      </p:sp>
      <p:sp>
        <p:nvSpPr>
          <p:cNvPr id="66" name="Rectangle: Rounded Corners 65">
            <a:extLst>
              <a:ext uri="{FF2B5EF4-FFF2-40B4-BE49-F238E27FC236}">
                <a16:creationId xmlns:a16="http://schemas.microsoft.com/office/drawing/2014/main" id="{A35B51D8-A0DF-07EB-17D9-3B746F60F5B9}"/>
              </a:ext>
              <a:ext uri="{C183D7F6-B498-43B3-948B-1728B52AA6E4}">
                <adec:decorative xmlns:adec="http://schemas.microsoft.com/office/drawing/2017/decorative" val="1"/>
              </a:ext>
            </a:extLst>
          </p:cNvPr>
          <p:cNvSpPr/>
          <p:nvPr/>
        </p:nvSpPr>
        <p:spPr>
          <a:xfrm>
            <a:off x="3480208" y="762205"/>
            <a:ext cx="2073004" cy="467256"/>
          </a:xfrm>
          <a:prstGeom prst="roundRect">
            <a:avLst/>
          </a:prstGeom>
          <a:solidFill>
            <a:srgbClr val="004B8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cap="all">
                <a:solidFill>
                  <a:srgbClr val="FFFFFF"/>
                </a:solidFill>
                <a:latin typeface="Calibri" panose="020F0502020204030204" pitchFamily="34" charset="0"/>
                <a:cs typeface="Calibri (MS) Bold"/>
                <a:sym typeface="Calibri (MS) Bold"/>
              </a:rPr>
              <a:t>method</a:t>
            </a:r>
            <a:endParaRPr lang="en-AU" b="1" cap="all">
              <a:solidFill>
                <a:srgbClr val="FFFFFF"/>
              </a:solidFill>
              <a:latin typeface="Calibri" panose="020F0502020204030204" pitchFamily="34" charset="0"/>
              <a:cs typeface="Calibri (MS) Bold"/>
            </a:endParaRPr>
          </a:p>
        </p:txBody>
      </p:sp>
      <p:sp>
        <p:nvSpPr>
          <p:cNvPr id="7" name="TextBox 6">
            <a:extLst>
              <a:ext uri="{FF2B5EF4-FFF2-40B4-BE49-F238E27FC236}">
                <a16:creationId xmlns:a16="http://schemas.microsoft.com/office/drawing/2014/main" id="{21C5E8C9-E9A7-ED9D-3311-A7D78795B3F8}"/>
              </a:ext>
            </a:extLst>
          </p:cNvPr>
          <p:cNvSpPr txBox="1"/>
          <p:nvPr/>
        </p:nvSpPr>
        <p:spPr>
          <a:xfrm>
            <a:off x="523875" y="1329220"/>
            <a:ext cx="8202378" cy="1028423"/>
          </a:xfrm>
          <a:prstGeom prst="rect">
            <a:avLst/>
          </a:prstGeom>
          <a:noFill/>
        </p:spPr>
        <p:txBody>
          <a:bodyPr wrap="square">
            <a:spAutoFit/>
          </a:bodyPr>
          <a:lstStyle/>
          <a:p>
            <a:pPr marL="342900" indent="-342900">
              <a:lnSpc>
                <a:spcPct val="150000"/>
              </a:lnSpc>
              <a:spcBef>
                <a:spcPts val="600"/>
              </a:spcBef>
              <a:spcAft>
                <a:spcPts val="600"/>
              </a:spcAft>
              <a:buFont typeface="+mj-lt"/>
              <a:buAutoNum type="arabicPeriod" startAt="4"/>
              <a:tabLst>
                <a:tab pos="457200" algn="l"/>
              </a:tabLst>
            </a:pPr>
            <a:r>
              <a:rPr lang="en-AU" sz="1400" dirty="0"/>
              <a:t>Measure 50mL of water. Hold the foil labelled ‘water’ in your hand to make a small cup. Add in the potato pieces and pour in the water. Bring the edges together and twist to seal it tightly. Seal the ‘no water’ foil the same way, but without water.</a:t>
            </a:r>
          </a:p>
        </p:txBody>
      </p:sp>
      <p:pic>
        <p:nvPicPr>
          <p:cNvPr id="5" name="Image 2" descr="Illustration of water being poured over potatoes inside foil.">
            <a:extLst>
              <a:ext uri="{FF2B5EF4-FFF2-40B4-BE49-F238E27FC236}">
                <a16:creationId xmlns:a16="http://schemas.microsoft.com/office/drawing/2014/main" id="{508188E1-52A7-8170-3FDE-FCB770C1ED6D}"/>
              </a:ext>
            </a:extLst>
          </p:cNvPr>
          <p:cNvPicPr>
            <a:picLocks noChangeAspect="1"/>
          </p:cNvPicPr>
          <p:nvPr>
            <p:custDataLst>
              <p:tags r:id="rId1"/>
            </p:custDataLst>
          </p:nvPr>
        </p:nvPicPr>
        <p:blipFill>
          <a:blip r:embed="rId5" cstate="print">
            <a:extLst>
              <a:ext uri="{28A0092B-C50C-407E-A947-70E740481C1C}">
                <a14:useLocalDpi xmlns:a14="http://schemas.microsoft.com/office/drawing/2010/main"/>
              </a:ext>
            </a:extLst>
          </a:blip>
          <a:stretch>
            <a:fillRect/>
          </a:stretch>
        </p:blipFill>
        <p:spPr>
          <a:xfrm>
            <a:off x="1512047" y="2652167"/>
            <a:ext cx="2531919" cy="2301239"/>
          </a:xfrm>
          <a:prstGeom prst="rect">
            <a:avLst/>
          </a:prstGeom>
        </p:spPr>
      </p:pic>
      <p:cxnSp>
        <p:nvCxnSpPr>
          <p:cNvPr id="10" name="Straight Arrow Connector 9">
            <a:extLst>
              <a:ext uri="{FF2B5EF4-FFF2-40B4-BE49-F238E27FC236}">
                <a16:creationId xmlns:a16="http://schemas.microsoft.com/office/drawing/2014/main" id="{E8A5CB39-E8F5-AEBB-5F4D-7F3715B1C06B}"/>
              </a:ext>
              <a:ext uri="{C183D7F6-B498-43B3-948B-1728B52AA6E4}">
                <adec:decorative xmlns:adec="http://schemas.microsoft.com/office/drawing/2017/decorative" val="1"/>
              </a:ext>
            </a:extLst>
          </p:cNvPr>
          <p:cNvCxnSpPr/>
          <p:nvPr/>
        </p:nvCxnSpPr>
        <p:spPr>
          <a:xfrm>
            <a:off x="4324350" y="3802786"/>
            <a:ext cx="1130300"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pic>
        <p:nvPicPr>
          <p:cNvPr id="8" name="Image 0" descr="The potatoes being wrapped in foil like a bag.">
            <a:extLst>
              <a:ext uri="{FF2B5EF4-FFF2-40B4-BE49-F238E27FC236}">
                <a16:creationId xmlns:a16="http://schemas.microsoft.com/office/drawing/2014/main" id="{97FA9CE6-259A-FA1B-4C34-265EE3DB23A3}"/>
              </a:ext>
            </a:extLst>
          </p:cNvPr>
          <p:cNvPicPr>
            <a:picLocks noChangeAspect="1"/>
          </p:cNvPicPr>
          <p:nvPr>
            <p:custDataLst>
              <p:tags r:id="rId2"/>
            </p:custDataLst>
          </p:nvPr>
        </p:nvPicPr>
        <p:blipFill>
          <a:blip r:embed="rId6" cstate="print">
            <a:extLst>
              <a:ext uri="{28A0092B-C50C-407E-A947-70E740481C1C}">
                <a14:useLocalDpi xmlns:a14="http://schemas.microsoft.com/office/drawing/2010/main"/>
              </a:ext>
            </a:extLst>
          </a:blip>
          <a:stretch>
            <a:fillRect/>
          </a:stretch>
        </p:blipFill>
        <p:spPr>
          <a:xfrm>
            <a:off x="5679581" y="2636838"/>
            <a:ext cx="1581153" cy="2301609"/>
          </a:xfrm>
          <a:prstGeom prst="rect">
            <a:avLst/>
          </a:prstGeom>
        </p:spPr>
      </p:pic>
    </p:spTree>
    <p:extLst>
      <p:ext uri="{BB962C8B-B14F-4D97-AF65-F5344CB8AC3E}">
        <p14:creationId xmlns:p14="http://schemas.microsoft.com/office/powerpoint/2010/main" val="23527364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8EBAB6-521E-FCAD-43FF-782590499CA1}"/>
            </a:ext>
          </a:extLst>
        </p:cNvPr>
        <p:cNvGrpSpPr/>
        <p:nvPr/>
      </p:nvGrpSpPr>
      <p:grpSpPr>
        <a:xfrm>
          <a:off x="0" y="0"/>
          <a:ext cx="0" cy="0"/>
          <a:chOff x="0" y="0"/>
          <a:chExt cx="0" cy="0"/>
        </a:xfrm>
      </p:grpSpPr>
      <p:sp>
        <p:nvSpPr>
          <p:cNvPr id="2" name="TextBox 24">
            <a:extLst>
              <a:ext uri="{FF2B5EF4-FFF2-40B4-BE49-F238E27FC236}">
                <a16:creationId xmlns:a16="http://schemas.microsoft.com/office/drawing/2014/main" id="{062D6647-E97E-F17D-ECC6-F892E9C1AE73}"/>
              </a:ext>
            </a:extLst>
          </p:cNvPr>
          <p:cNvSpPr txBox="1">
            <a:spLocks noGrp="1"/>
          </p:cNvSpPr>
          <p:nvPr>
            <p:ph type="title" idx="4294967295"/>
          </p:nvPr>
        </p:nvSpPr>
        <p:spPr>
          <a:xfrm>
            <a:off x="2949345" y="205053"/>
            <a:ext cx="3286905" cy="43710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457200" rtl="0" eaLnBrk="1" fontAlgn="auto" latinLnBrk="0" hangingPunct="1">
              <a:lnSpc>
                <a:spcPts val="3710"/>
              </a:lnSpc>
              <a:spcBef>
                <a:spcPts val="0"/>
              </a:spcBef>
              <a:spcAft>
                <a:spcPts val="0"/>
              </a:spcAft>
              <a:buClrTx/>
              <a:buSzTx/>
              <a:buFontTx/>
              <a:buNone/>
              <a:tabLst/>
              <a:defRPr/>
            </a:pPr>
            <a:r>
              <a:rPr kumimoji="0" lang="en-US" sz="2400" b="1" i="0" u="none" strike="noStrike" kern="1200" cap="all" spc="0" normalizeH="0" baseline="0" noProof="0" dirty="0">
                <a:ln>
                  <a:noFill/>
                </a:ln>
                <a:solidFill>
                  <a:srgbClr val="004B87"/>
                </a:solidFill>
                <a:effectLst/>
                <a:uLnTx/>
                <a:uFillTx/>
                <a:latin typeface="Calibri" panose="020F0502020204030204" pitchFamily="34" charset="0"/>
                <a:ea typeface="Calibri (MS) Bold"/>
                <a:cs typeface="Calibri (MS) Bold"/>
                <a:sym typeface="Calibri (MS) Bold"/>
              </a:rPr>
              <a:t>UNDERGROUND OVEN</a:t>
            </a:r>
          </a:p>
        </p:txBody>
      </p:sp>
      <p:sp>
        <p:nvSpPr>
          <p:cNvPr id="66" name="Rectangle: Rounded Corners 65">
            <a:extLst>
              <a:ext uri="{FF2B5EF4-FFF2-40B4-BE49-F238E27FC236}">
                <a16:creationId xmlns:a16="http://schemas.microsoft.com/office/drawing/2014/main" id="{B25AB379-B7BA-82D8-47B5-263F161D17D4}"/>
              </a:ext>
              <a:ext uri="{C183D7F6-B498-43B3-948B-1728B52AA6E4}">
                <adec:decorative xmlns:adec="http://schemas.microsoft.com/office/drawing/2017/decorative" val="1"/>
              </a:ext>
            </a:extLst>
          </p:cNvPr>
          <p:cNvSpPr/>
          <p:nvPr/>
        </p:nvSpPr>
        <p:spPr>
          <a:xfrm>
            <a:off x="3480208" y="762205"/>
            <a:ext cx="2073004" cy="467256"/>
          </a:xfrm>
          <a:prstGeom prst="roundRect">
            <a:avLst/>
          </a:prstGeom>
          <a:solidFill>
            <a:srgbClr val="004B8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cap="all">
                <a:solidFill>
                  <a:srgbClr val="FFFFFF"/>
                </a:solidFill>
                <a:latin typeface="Calibri" panose="020F0502020204030204" pitchFamily="34" charset="0"/>
                <a:cs typeface="Calibri (MS) Bold"/>
                <a:sym typeface="Calibri (MS) Bold"/>
              </a:rPr>
              <a:t>method</a:t>
            </a:r>
            <a:endParaRPr lang="en-AU" b="1" cap="all">
              <a:solidFill>
                <a:srgbClr val="FFFFFF"/>
              </a:solidFill>
              <a:latin typeface="Calibri" panose="020F0502020204030204" pitchFamily="34" charset="0"/>
              <a:cs typeface="Calibri (MS) Bold"/>
            </a:endParaRPr>
          </a:p>
        </p:txBody>
      </p:sp>
      <p:sp>
        <p:nvSpPr>
          <p:cNvPr id="7" name="TextBox 6">
            <a:extLst>
              <a:ext uri="{FF2B5EF4-FFF2-40B4-BE49-F238E27FC236}">
                <a16:creationId xmlns:a16="http://schemas.microsoft.com/office/drawing/2014/main" id="{4A6BD2A6-4CC3-1F52-E148-C56E664A777B}"/>
              </a:ext>
            </a:extLst>
          </p:cNvPr>
          <p:cNvSpPr txBox="1"/>
          <p:nvPr/>
        </p:nvSpPr>
        <p:spPr>
          <a:xfrm>
            <a:off x="519567" y="1349506"/>
            <a:ext cx="5033646" cy="2827184"/>
          </a:xfrm>
          <a:prstGeom prst="rect">
            <a:avLst/>
          </a:prstGeom>
          <a:noFill/>
        </p:spPr>
        <p:txBody>
          <a:bodyPr wrap="square">
            <a:spAutoFit/>
          </a:bodyPr>
          <a:lstStyle/>
          <a:p>
            <a:pPr marL="342900" lvl="0" indent="-342900">
              <a:lnSpc>
                <a:spcPct val="150000"/>
              </a:lnSpc>
              <a:spcAft>
                <a:spcPts val="1000"/>
              </a:spcAft>
              <a:buFont typeface="+mj-lt"/>
              <a:buAutoNum type="arabicPeriod" startAt="5"/>
            </a:pPr>
            <a:r>
              <a:rPr lang="en-AU" sz="1400" dirty="0"/>
              <a:t>Place both foil parcels into the hot sand. Cover them so only the very top is sticking out.</a:t>
            </a:r>
          </a:p>
          <a:p>
            <a:pPr marL="342900" lvl="0" indent="-342900">
              <a:lnSpc>
                <a:spcPct val="150000"/>
              </a:lnSpc>
              <a:spcAft>
                <a:spcPts val="1000"/>
              </a:spcAft>
              <a:buFont typeface="+mj-lt"/>
              <a:buAutoNum type="arabicPeriod" startAt="5"/>
            </a:pPr>
            <a:r>
              <a:rPr lang="en-AU" sz="1400" dirty="0"/>
              <a:t>Put the lid on the pan.</a:t>
            </a:r>
          </a:p>
          <a:p>
            <a:pPr marL="342900" indent="-342900">
              <a:lnSpc>
                <a:spcPct val="150000"/>
              </a:lnSpc>
              <a:spcBef>
                <a:spcPts val="600"/>
              </a:spcBef>
              <a:spcAft>
                <a:spcPts val="1000"/>
              </a:spcAft>
              <a:buFont typeface="+mj-lt"/>
              <a:buAutoNum type="arabicPeriod" startAt="5"/>
              <a:tabLst>
                <a:tab pos="457200" algn="l"/>
              </a:tabLst>
            </a:pPr>
            <a:r>
              <a:rPr lang="en-AU" sz="1400" dirty="0"/>
              <a:t>Start the timer and cook the potatoes for 20 minutes on low-medium heat. (Cooking time may change depending on the pan and heat.)</a:t>
            </a:r>
          </a:p>
          <a:p>
            <a:pPr lvl="0">
              <a:lnSpc>
                <a:spcPct val="110000"/>
              </a:lnSpc>
              <a:spcBef>
                <a:spcPts val="600"/>
              </a:spcBef>
              <a:spcAft>
                <a:spcPts val="600"/>
              </a:spcAft>
              <a:tabLst>
                <a:tab pos="457200" algn="l"/>
              </a:tabLst>
            </a:pPr>
            <a:endParaRPr lang="en-AU"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Image 1" descr="The potatoes wrapped in foil are placed into the pan filled with sand on top of a stove, and a lid placed on top of the pan.">
            <a:extLst>
              <a:ext uri="{FF2B5EF4-FFF2-40B4-BE49-F238E27FC236}">
                <a16:creationId xmlns:a16="http://schemas.microsoft.com/office/drawing/2014/main" id="{22FEBB06-4ABE-CAD7-15C8-D561F9B47B21}"/>
              </a:ext>
            </a:extLst>
          </p:cNvPr>
          <p:cNvPicPr>
            <a:picLocks noChangeAspect="1"/>
          </p:cNvPicPr>
          <p:nvPr>
            <p:custDataLst>
              <p:tags r:id="rId1"/>
            </p:custDataLst>
          </p:nvPr>
        </p:nvPicPr>
        <p:blipFill>
          <a:blip r:embed="rId4" cstate="print">
            <a:extLst>
              <a:ext uri="{28A0092B-C50C-407E-A947-70E740481C1C}">
                <a14:useLocalDpi xmlns:a14="http://schemas.microsoft.com/office/drawing/2010/main"/>
              </a:ext>
            </a:extLst>
          </a:blip>
          <a:stretch>
            <a:fillRect/>
          </a:stretch>
        </p:blipFill>
        <p:spPr>
          <a:xfrm>
            <a:off x="4572000" y="3008044"/>
            <a:ext cx="4572000" cy="2135456"/>
          </a:xfrm>
          <a:prstGeom prst="rect">
            <a:avLst/>
          </a:prstGeom>
        </p:spPr>
      </p:pic>
    </p:spTree>
    <p:extLst>
      <p:ext uri="{BB962C8B-B14F-4D97-AF65-F5344CB8AC3E}">
        <p14:creationId xmlns:p14="http://schemas.microsoft.com/office/powerpoint/2010/main" val="23706622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C073B2-AA09-F4D1-628F-2BD02C3FE307}"/>
            </a:ext>
          </a:extLst>
        </p:cNvPr>
        <p:cNvGrpSpPr/>
        <p:nvPr/>
      </p:nvGrpSpPr>
      <p:grpSpPr>
        <a:xfrm>
          <a:off x="0" y="0"/>
          <a:ext cx="0" cy="0"/>
          <a:chOff x="0" y="0"/>
          <a:chExt cx="0" cy="0"/>
        </a:xfrm>
      </p:grpSpPr>
      <p:sp>
        <p:nvSpPr>
          <p:cNvPr id="2" name="TextBox 24">
            <a:extLst>
              <a:ext uri="{FF2B5EF4-FFF2-40B4-BE49-F238E27FC236}">
                <a16:creationId xmlns:a16="http://schemas.microsoft.com/office/drawing/2014/main" id="{7AA81F5F-05FB-52CD-190E-E5E3DBE20E0A}"/>
              </a:ext>
            </a:extLst>
          </p:cNvPr>
          <p:cNvSpPr txBox="1">
            <a:spLocks noGrp="1"/>
          </p:cNvSpPr>
          <p:nvPr>
            <p:ph type="title" idx="4294967295"/>
          </p:nvPr>
        </p:nvSpPr>
        <p:spPr>
          <a:xfrm>
            <a:off x="2949345" y="205053"/>
            <a:ext cx="3286905" cy="43710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457200" rtl="0" eaLnBrk="1" fontAlgn="auto" latinLnBrk="0" hangingPunct="1">
              <a:lnSpc>
                <a:spcPts val="3710"/>
              </a:lnSpc>
              <a:spcBef>
                <a:spcPts val="0"/>
              </a:spcBef>
              <a:spcAft>
                <a:spcPts val="0"/>
              </a:spcAft>
              <a:buClrTx/>
              <a:buSzTx/>
              <a:buFontTx/>
              <a:buNone/>
              <a:tabLst/>
              <a:defRPr/>
            </a:pPr>
            <a:r>
              <a:rPr kumimoji="0" lang="en-US" sz="2400" b="1" i="0" u="none" strike="noStrike" kern="1200" cap="all" spc="0" normalizeH="0" baseline="0" noProof="0" dirty="0">
                <a:ln>
                  <a:noFill/>
                </a:ln>
                <a:solidFill>
                  <a:srgbClr val="004B87"/>
                </a:solidFill>
                <a:effectLst/>
                <a:uLnTx/>
                <a:uFillTx/>
                <a:latin typeface="Calibri" panose="020F0502020204030204" pitchFamily="34" charset="0"/>
                <a:ea typeface="Calibri (MS) Bold"/>
                <a:cs typeface="Calibri (MS) Bold"/>
                <a:sym typeface="Calibri (MS) Bold"/>
              </a:rPr>
              <a:t>UNDERGROUND OVEN</a:t>
            </a:r>
          </a:p>
        </p:txBody>
      </p:sp>
      <p:sp>
        <p:nvSpPr>
          <p:cNvPr id="66" name="Rectangle: Rounded Corners 65">
            <a:extLst>
              <a:ext uri="{FF2B5EF4-FFF2-40B4-BE49-F238E27FC236}">
                <a16:creationId xmlns:a16="http://schemas.microsoft.com/office/drawing/2014/main" id="{374431EC-911F-97AF-B91B-06F4E479F61C}"/>
              </a:ext>
              <a:ext uri="{C183D7F6-B498-43B3-948B-1728B52AA6E4}">
                <adec:decorative xmlns:adec="http://schemas.microsoft.com/office/drawing/2017/decorative" val="1"/>
              </a:ext>
            </a:extLst>
          </p:cNvPr>
          <p:cNvSpPr/>
          <p:nvPr/>
        </p:nvSpPr>
        <p:spPr>
          <a:xfrm>
            <a:off x="3480208" y="762205"/>
            <a:ext cx="2073004" cy="467256"/>
          </a:xfrm>
          <a:prstGeom prst="roundRect">
            <a:avLst/>
          </a:prstGeom>
          <a:solidFill>
            <a:srgbClr val="004B8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cap="all">
                <a:solidFill>
                  <a:srgbClr val="FFFFFF"/>
                </a:solidFill>
                <a:latin typeface="Calibri" panose="020F0502020204030204" pitchFamily="34" charset="0"/>
                <a:cs typeface="Calibri (MS) Bold"/>
                <a:sym typeface="Calibri (MS) Bold"/>
              </a:rPr>
              <a:t>method</a:t>
            </a:r>
            <a:endParaRPr lang="en-AU" b="1" cap="all">
              <a:solidFill>
                <a:srgbClr val="FFFFFF"/>
              </a:solidFill>
              <a:latin typeface="Calibri" panose="020F0502020204030204" pitchFamily="34" charset="0"/>
              <a:cs typeface="Calibri (MS) Bold"/>
            </a:endParaRPr>
          </a:p>
        </p:txBody>
      </p:sp>
      <p:sp>
        <p:nvSpPr>
          <p:cNvPr id="7" name="TextBox 6">
            <a:extLst>
              <a:ext uri="{FF2B5EF4-FFF2-40B4-BE49-F238E27FC236}">
                <a16:creationId xmlns:a16="http://schemas.microsoft.com/office/drawing/2014/main" id="{453FFE94-01B9-CA86-179A-46B7F2926F48}"/>
              </a:ext>
            </a:extLst>
          </p:cNvPr>
          <p:cNvSpPr txBox="1"/>
          <p:nvPr/>
        </p:nvSpPr>
        <p:spPr>
          <a:xfrm>
            <a:off x="548515" y="976043"/>
            <a:ext cx="5141085" cy="2745110"/>
          </a:xfrm>
          <a:prstGeom prst="rect">
            <a:avLst/>
          </a:prstGeom>
          <a:noFill/>
        </p:spPr>
        <p:txBody>
          <a:bodyPr wrap="square">
            <a:spAutoFit/>
          </a:bodyPr>
          <a:lstStyle/>
          <a:p>
            <a:pPr marL="342900" lvl="0" indent="-342900">
              <a:lnSpc>
                <a:spcPct val="150000"/>
              </a:lnSpc>
              <a:spcBef>
                <a:spcPts val="600"/>
              </a:spcBef>
              <a:spcAft>
                <a:spcPts val="600"/>
              </a:spcAft>
              <a:buFont typeface="+mj-lt"/>
              <a:buAutoNum type="arabicPeriod"/>
              <a:tabLst>
                <a:tab pos="457200" algn="l"/>
              </a:tabLst>
            </a:pPr>
            <a:endParaRPr lang="en-AU" sz="1600" dirty="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50000"/>
              </a:lnSpc>
              <a:spcAft>
                <a:spcPts val="1000"/>
              </a:spcAft>
              <a:buFont typeface="+mj-lt"/>
              <a:buAutoNum type="arabicPeriod" startAt="8"/>
            </a:pPr>
            <a:r>
              <a:rPr lang="en-AU" sz="1400" dirty="0"/>
              <a:t>Turn off the stove. Use metal tongs to carefully lift the foil parcels out of the sand.</a:t>
            </a:r>
          </a:p>
          <a:p>
            <a:pPr marL="342900" lvl="0" indent="-342900">
              <a:lnSpc>
                <a:spcPct val="150000"/>
              </a:lnSpc>
              <a:spcAft>
                <a:spcPts val="1000"/>
              </a:spcAft>
              <a:buFont typeface="+mj-lt"/>
              <a:buAutoNum type="arabicPeriod" startAt="8"/>
            </a:pPr>
            <a:r>
              <a:rPr lang="en-AU" sz="1400" dirty="0"/>
              <a:t>Let them cool. Then open the foil and observe and record the texture, softness, and moisture of each potato. Write your results in your Student Experiment Planner.</a:t>
            </a:r>
          </a:p>
          <a:p>
            <a:pPr marL="342900" lvl="0" indent="-342900">
              <a:lnSpc>
                <a:spcPct val="110000"/>
              </a:lnSpc>
              <a:spcBef>
                <a:spcPts val="600"/>
              </a:spcBef>
              <a:spcAft>
                <a:spcPts val="600"/>
              </a:spcAft>
              <a:buFont typeface="+mj-lt"/>
              <a:buAutoNum type="arabicPeriod" startAt="8"/>
              <a:tabLst>
                <a:tab pos="457200" algn="l"/>
              </a:tabLst>
            </a:pPr>
            <a:endParaRPr lang="en-AU"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Image 1" descr="The potatoes being unwrapped and cooling.">
            <a:extLst>
              <a:ext uri="{FF2B5EF4-FFF2-40B4-BE49-F238E27FC236}">
                <a16:creationId xmlns:a16="http://schemas.microsoft.com/office/drawing/2014/main" id="{BC98EAFE-469F-4A77-7E8D-205310B0EB9D}"/>
              </a:ext>
            </a:extLst>
          </p:cNvPr>
          <p:cNvPicPr>
            <a:picLocks noChangeAspect="1"/>
          </p:cNvPicPr>
          <p:nvPr>
            <p:custDataLst>
              <p:tags r:id="rId1"/>
            </p:custDataLst>
          </p:nvPr>
        </p:nvPicPr>
        <p:blipFill>
          <a:blip r:embed="rId4" cstate="print">
            <a:extLst>
              <a:ext uri="{28A0092B-C50C-407E-A947-70E740481C1C}">
                <a14:useLocalDpi xmlns:a14="http://schemas.microsoft.com/office/drawing/2010/main"/>
              </a:ext>
            </a:extLst>
          </a:blip>
          <a:stretch>
            <a:fillRect/>
          </a:stretch>
        </p:blipFill>
        <p:spPr>
          <a:xfrm>
            <a:off x="6236250" y="2013855"/>
            <a:ext cx="2714625" cy="2827494"/>
          </a:xfrm>
          <a:prstGeom prst="rect">
            <a:avLst/>
          </a:prstGeom>
        </p:spPr>
      </p:pic>
    </p:spTree>
    <p:extLst>
      <p:ext uri="{BB962C8B-B14F-4D97-AF65-F5344CB8AC3E}">
        <p14:creationId xmlns:p14="http://schemas.microsoft.com/office/powerpoint/2010/main" val="35410726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94BE8A-E1A6-9508-7D1D-790CBF1F21EF}"/>
            </a:ext>
          </a:extLst>
        </p:cNvPr>
        <p:cNvGrpSpPr/>
        <p:nvPr/>
      </p:nvGrpSpPr>
      <p:grpSpPr>
        <a:xfrm>
          <a:off x="0" y="0"/>
          <a:ext cx="0" cy="0"/>
          <a:chOff x="0" y="0"/>
          <a:chExt cx="0" cy="0"/>
        </a:xfrm>
      </p:grpSpPr>
      <p:sp>
        <p:nvSpPr>
          <p:cNvPr id="2" name="TextBox 4">
            <a:extLst>
              <a:ext uri="{FF2B5EF4-FFF2-40B4-BE49-F238E27FC236}">
                <a16:creationId xmlns:a16="http://schemas.microsoft.com/office/drawing/2014/main" id="{69F0E64C-51BF-2953-1B18-D79CAAA2C449}"/>
              </a:ext>
            </a:extLst>
          </p:cNvPr>
          <p:cNvSpPr txBox="1">
            <a:spLocks noGrp="1"/>
          </p:cNvSpPr>
          <p:nvPr>
            <p:ph type="title" idx="4294967295"/>
          </p:nvPr>
        </p:nvSpPr>
        <p:spPr>
          <a:xfrm>
            <a:off x="737490" y="1151209"/>
            <a:ext cx="3613911" cy="42748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14400" rtl="0" eaLnBrk="1" latinLnBrk="0" hangingPunct="1">
              <a:spcBef>
                <a:spcPct val="0"/>
              </a:spcBef>
              <a:buNone/>
              <a:defRPr sz="3200" b="0" kern="1200">
                <a:solidFill>
                  <a:srgbClr val="004B87"/>
                </a:solidFill>
                <a:latin typeface="+mj-lt"/>
                <a:ea typeface="+mj-ea"/>
                <a:cs typeface="+mj-cs"/>
              </a:defRPr>
            </a:lvl1pPr>
          </a:lstStyle>
          <a:p>
            <a:pPr marL="0" marR="0" lvl="0" indent="0" algn="l" defTabSz="457200" rtl="0" eaLnBrk="1" fontAlgn="auto" latinLnBrk="0" hangingPunct="1">
              <a:lnSpc>
                <a:spcPts val="3570"/>
              </a:lnSpc>
              <a:spcBef>
                <a:spcPts val="0"/>
              </a:spcBef>
              <a:spcAft>
                <a:spcPts val="0"/>
              </a:spcAft>
              <a:buClrTx/>
              <a:buSzTx/>
              <a:buFontTx/>
              <a:buNone/>
              <a:tabLst/>
              <a:defRPr/>
            </a:pPr>
            <a:r>
              <a:rPr kumimoji="0" lang="en-US" sz="2400" b="1" i="0" u="none" strike="noStrike" kern="1200" cap="all" spc="0" normalizeH="0" baseline="0" noProof="0" dirty="0" err="1">
                <a:ln>
                  <a:noFill/>
                </a:ln>
                <a:solidFill>
                  <a:srgbClr val="004B87"/>
                </a:solidFill>
                <a:effectLst/>
                <a:uLnTx/>
                <a:uFillTx/>
                <a:latin typeface="Calibri" panose="020F0502020204030204" pitchFamily="34" charset="0"/>
                <a:ea typeface="Calibri (MS)"/>
                <a:cs typeface="Calibri (MS)"/>
                <a:sym typeface="Calibri (MS)"/>
              </a:rPr>
              <a:t>Analyse</a:t>
            </a:r>
            <a:r>
              <a:rPr kumimoji="0" lang="en-US" sz="2400" b="1" i="0" u="none" strike="noStrike" kern="1200" cap="all" spc="0" normalizeH="0" baseline="0" noProof="0" dirty="0">
                <a:ln>
                  <a:noFill/>
                </a:ln>
                <a:solidFill>
                  <a:srgbClr val="004B87"/>
                </a:solidFill>
                <a:effectLst/>
                <a:uLnTx/>
                <a:uFillTx/>
                <a:latin typeface="Calibri" panose="020F0502020204030204" pitchFamily="34" charset="0"/>
                <a:ea typeface="Calibri (MS)"/>
                <a:cs typeface="Calibri (MS)"/>
                <a:sym typeface="Calibri (MS)"/>
              </a:rPr>
              <a:t> &amp; reflect</a:t>
            </a:r>
            <a:endParaRPr kumimoji="0" lang="en-US" sz="2400" b="1" i="0" u="none" strike="noStrike" kern="1200" cap="all" spc="0" normalizeH="0" baseline="0" noProof="0" dirty="0">
              <a:ln>
                <a:noFill/>
              </a:ln>
              <a:solidFill>
                <a:srgbClr val="004B87"/>
              </a:solidFill>
              <a:effectLst/>
              <a:uLnTx/>
              <a:uFillTx/>
              <a:latin typeface="Calibri" panose="020F0502020204030204" pitchFamily="34" charset="0"/>
              <a:ea typeface="Calibri (MS) Bold"/>
              <a:cs typeface="Calibri (MS) Bold"/>
              <a:sym typeface="Calibri (MS) Bold"/>
            </a:endParaRPr>
          </a:p>
        </p:txBody>
      </p:sp>
      <p:sp>
        <p:nvSpPr>
          <p:cNvPr id="3" name="TextBox 5">
            <a:extLst>
              <a:ext uri="{FF2B5EF4-FFF2-40B4-BE49-F238E27FC236}">
                <a16:creationId xmlns:a16="http://schemas.microsoft.com/office/drawing/2014/main" id="{056894C4-C8CD-5E6E-E6FB-C05A8272AFB6}"/>
              </a:ext>
            </a:extLst>
          </p:cNvPr>
          <p:cNvSpPr txBox="1"/>
          <p:nvPr/>
        </p:nvSpPr>
        <p:spPr>
          <a:xfrm>
            <a:off x="497695" y="1696040"/>
            <a:ext cx="5778747" cy="1172052"/>
          </a:xfrm>
          <a:prstGeom prst="rect">
            <a:avLst/>
          </a:prstGeom>
        </p:spPr>
        <p:txBody>
          <a:bodyPr wrap="square" lIns="0" tIns="0" rIns="0" bIns="0" rtlCol="0" anchor="t">
            <a:spAutoFit/>
          </a:bodyPr>
          <a:lstStyle/>
          <a:p>
            <a:pPr marL="426085" lvl="1" indent="-285750">
              <a:lnSpc>
                <a:spcPct val="200000"/>
              </a:lnSpc>
              <a:spcAft>
                <a:spcPts val="1000"/>
              </a:spcAft>
              <a:buFont typeface="Arial" panose="020B0604020202020204" pitchFamily="34" charset="0"/>
              <a:buChar char="•"/>
            </a:pPr>
            <a:r>
              <a:rPr lang="en-AU" sz="1400" dirty="0"/>
              <a:t>How will you represent your results? (e.g. graph, diagram, table)</a:t>
            </a:r>
          </a:p>
          <a:p>
            <a:pPr marL="426085" lvl="1" indent="-285750">
              <a:lnSpc>
                <a:spcPct val="150000"/>
              </a:lnSpc>
              <a:spcAft>
                <a:spcPts val="1000"/>
              </a:spcAft>
              <a:buFont typeface="Arial" panose="020B0604020202020204" pitchFamily="34" charset="0"/>
              <a:buChar char="•"/>
            </a:pPr>
            <a:r>
              <a:rPr lang="en-AU" sz="1400" dirty="0"/>
              <a:t>Did adding water affect the texture and moisture of the potatoes? How do you know?</a:t>
            </a:r>
            <a:endParaRPr lang="en-AU" sz="1100" dirty="0">
              <a:solidFill>
                <a:srgbClr val="000000"/>
              </a:solidFill>
              <a:ea typeface="Calibri (MS)"/>
              <a:cs typeface="Calibri (MS)"/>
              <a:sym typeface="Calibri (MS)"/>
            </a:endParaRPr>
          </a:p>
        </p:txBody>
      </p:sp>
      <p:pic>
        <p:nvPicPr>
          <p:cNvPr id="6" name="Picture 5">
            <a:extLst>
              <a:ext uri="{FF2B5EF4-FFF2-40B4-BE49-F238E27FC236}">
                <a16:creationId xmlns:a16="http://schemas.microsoft.com/office/drawing/2014/main" id="{EE436B01-B242-05D5-6753-6EF36A2E45C4}"/>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979534" y="-4670"/>
            <a:ext cx="5129435" cy="5148170"/>
          </a:xfrm>
          <a:prstGeom prst="ellipse">
            <a:avLst/>
          </a:prstGeom>
          <a:ln w="63500" cap="rnd">
            <a:noFill/>
          </a:ln>
          <a:effectLst/>
        </p:spPr>
      </p:pic>
    </p:spTree>
    <p:extLst>
      <p:ext uri="{BB962C8B-B14F-4D97-AF65-F5344CB8AC3E}">
        <p14:creationId xmlns:p14="http://schemas.microsoft.com/office/powerpoint/2010/main" val="37682666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05ECF0C-A272-CD14-ED1F-F9298CD4FC1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758940" y="-4670"/>
            <a:ext cx="5129435" cy="5148170"/>
          </a:xfrm>
          <a:prstGeom prst="ellipse">
            <a:avLst/>
          </a:prstGeom>
          <a:ln w="63500" cap="rnd">
            <a:noFill/>
          </a:ln>
          <a:effectLst/>
        </p:spPr>
      </p:pic>
      <p:sp>
        <p:nvSpPr>
          <p:cNvPr id="4" name="TextBox 4"/>
          <p:cNvSpPr txBox="1">
            <a:spLocks noGrp="1"/>
          </p:cNvSpPr>
          <p:nvPr>
            <p:ph type="title" idx="4294967295"/>
          </p:nvPr>
        </p:nvSpPr>
        <p:spPr>
          <a:xfrm>
            <a:off x="620739" y="991374"/>
            <a:ext cx="3613911" cy="42748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457200">
              <a:lnSpc>
                <a:spcPts val="3570"/>
              </a:lnSpc>
              <a:spcBef>
                <a:spcPts val="0"/>
              </a:spcBef>
              <a:defRPr/>
            </a:pPr>
            <a:r>
              <a:rPr lang="en-US" sz="2400" b="1" cap="all">
                <a:latin typeface="Calibri" panose="020F0502020204030204" pitchFamily="34" charset="0"/>
                <a:ea typeface="Calibri (MS) Bold"/>
                <a:cs typeface="Calibri (MS) Bold"/>
                <a:sym typeface="Calibri (MS) Bold"/>
              </a:rPr>
              <a:t>Lesson objectives</a:t>
            </a:r>
          </a:p>
        </p:txBody>
      </p:sp>
      <p:sp>
        <p:nvSpPr>
          <p:cNvPr id="5" name="TextBox 5"/>
          <p:cNvSpPr txBox="1"/>
          <p:nvPr/>
        </p:nvSpPr>
        <p:spPr>
          <a:xfrm>
            <a:off x="618091" y="1615832"/>
            <a:ext cx="5877959" cy="2848921"/>
          </a:xfrm>
          <a:prstGeom prst="rect">
            <a:avLst/>
          </a:prstGeom>
        </p:spPr>
        <p:txBody>
          <a:bodyPr wrap="square" lIns="0" tIns="0" rIns="0" bIns="0" rtlCol="0" anchor="t">
            <a:spAutoFit/>
          </a:bodyPr>
          <a:lstStyle/>
          <a:p>
            <a:pPr marL="285750" lvl="0" indent="-285750">
              <a:lnSpc>
                <a:spcPct val="110000"/>
              </a:lnSpc>
              <a:spcBef>
                <a:spcPts val="600"/>
              </a:spcBef>
              <a:spcAft>
                <a:spcPts val="300"/>
              </a:spcAft>
              <a:buFont typeface="Arial" panose="020B0604020202020204" pitchFamily="34" charset="0"/>
              <a:buChar char="•"/>
            </a:pPr>
            <a:r>
              <a:rPr lang="en-AU"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Identify the question to be investigated: </a:t>
            </a:r>
            <a:r>
              <a:rPr lang="en-AU" sz="1400" dirty="0"/>
              <a:t>Does adding water affect the texture and moisture of a potato cooked in a model ground oven?</a:t>
            </a:r>
          </a:p>
          <a:p>
            <a:pPr marL="285750" lvl="0" indent="-285750">
              <a:lnSpc>
                <a:spcPct val="110000"/>
              </a:lnSpc>
              <a:spcBef>
                <a:spcPts val="600"/>
              </a:spcBef>
              <a:spcAft>
                <a:spcPts val="300"/>
              </a:spcAft>
              <a:buFont typeface="Arial" panose="020B0604020202020204" pitchFamily="34" charset="0"/>
              <a:buChar char="•"/>
            </a:pPr>
            <a:r>
              <a:rPr lang="en-AU" sz="14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Make a reasoned </a:t>
            </a:r>
            <a:r>
              <a:rPr lang="en-AU" sz="1400" dirty="0">
                <a:solidFill>
                  <a:srgbClr val="000000"/>
                </a:solidFill>
                <a:latin typeface="Calibri" panose="020F0502020204030204" pitchFamily="34" charset="0"/>
                <a:ea typeface="Calibri" panose="020F0502020204030204" pitchFamily="34" charset="0"/>
                <a:cs typeface="Calibri" panose="020F0502020204030204" pitchFamily="34" charset="0"/>
              </a:rPr>
              <a:t>hypothesis</a:t>
            </a:r>
            <a:r>
              <a:rPr lang="en-AU" sz="14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t>
            </a:r>
          </a:p>
          <a:p>
            <a:pPr marL="285750" lvl="0" indent="-285750">
              <a:lnSpc>
                <a:spcPct val="110000"/>
              </a:lnSpc>
              <a:spcBef>
                <a:spcPts val="300"/>
              </a:spcBef>
              <a:spcAft>
                <a:spcPts val="300"/>
              </a:spcAft>
              <a:buFont typeface="Arial" panose="020B0604020202020204" pitchFamily="34" charset="0"/>
              <a:buChar char="•"/>
              <a:tabLst>
                <a:tab pos="107950" algn="l"/>
              </a:tabLst>
            </a:pPr>
            <a:r>
              <a:rPr lang="en-AU" sz="14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Identify variables to be measured, changed and controlled.</a:t>
            </a:r>
          </a:p>
          <a:p>
            <a:pPr marL="285750" lvl="0" indent="-285750">
              <a:lnSpc>
                <a:spcPct val="110000"/>
              </a:lnSpc>
              <a:spcBef>
                <a:spcPts val="300"/>
              </a:spcBef>
              <a:spcAft>
                <a:spcPts val="300"/>
              </a:spcAft>
              <a:buFont typeface="Arial" panose="020B0604020202020204" pitchFamily="34" charset="0"/>
              <a:buChar char="•"/>
              <a:tabLst>
                <a:tab pos="107950" algn="l"/>
              </a:tabLst>
            </a:pPr>
            <a:r>
              <a:rPr lang="en-AU" sz="14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Conduct a repeatable test.</a:t>
            </a:r>
          </a:p>
          <a:p>
            <a:pPr marL="285750" lvl="0" indent="-285750">
              <a:spcBef>
                <a:spcPts val="300"/>
              </a:spcBef>
              <a:spcAft>
                <a:spcPts val="300"/>
              </a:spcAft>
              <a:buFont typeface="Arial" panose="020B0604020202020204" pitchFamily="34" charset="0"/>
              <a:buChar char="•"/>
              <a:tabLst>
                <a:tab pos="107950" algn="l"/>
              </a:tabLst>
            </a:pPr>
            <a:r>
              <a:rPr lang="en-AU" sz="14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Make a series of observations and measurements that are appropriate to answer the question.</a:t>
            </a:r>
          </a:p>
          <a:p>
            <a:pPr marL="285750" lvl="0" indent="-285750">
              <a:spcBef>
                <a:spcPts val="300"/>
              </a:spcBef>
              <a:spcAft>
                <a:spcPts val="300"/>
              </a:spcAft>
              <a:buFont typeface="Arial" panose="020B0604020202020204" pitchFamily="34" charset="0"/>
              <a:buChar char="•"/>
              <a:tabLst>
                <a:tab pos="107950" algn="l"/>
              </a:tabLst>
            </a:pPr>
            <a:r>
              <a:rPr lang="en-AU" sz="14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Draw reasoned conclusions.</a:t>
            </a:r>
          </a:p>
          <a:p>
            <a:pPr marL="285750" lvl="0" indent="-285750">
              <a:spcBef>
                <a:spcPts val="300"/>
              </a:spcBef>
              <a:spcAft>
                <a:spcPts val="300"/>
              </a:spcAft>
              <a:buFont typeface="Arial" panose="020B0604020202020204" pitchFamily="34" charset="0"/>
              <a:buChar char="•"/>
              <a:tabLst>
                <a:tab pos="107950" algn="l"/>
              </a:tabLst>
            </a:pPr>
            <a:r>
              <a:rPr lang="en-AU" sz="14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Communicate ideas and findings.</a:t>
            </a:r>
          </a:p>
          <a:p>
            <a:pPr marL="342900" lvl="0" indent="-342900">
              <a:lnSpc>
                <a:spcPct val="110000"/>
              </a:lnSpc>
              <a:spcBef>
                <a:spcPts val="300"/>
              </a:spcBef>
              <a:spcAft>
                <a:spcPts val="300"/>
              </a:spcAft>
              <a:buFont typeface="Symbol" panose="05050102010706020507" pitchFamily="18" charset="2"/>
              <a:buChar char=""/>
              <a:tabLst>
                <a:tab pos="107950" algn="l"/>
              </a:tabLst>
            </a:pPr>
            <a:endParaRPr lang="en-AU" sz="14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a:extLst>
              <a:ext uri="{FF2B5EF4-FFF2-40B4-BE49-F238E27FC236}">
                <a16:creationId xmlns:a16="http://schemas.microsoft.com/office/drawing/2014/main" id="{F55BCAFC-6154-4388-8D76-AEC8AA192B89}"/>
              </a:ext>
            </a:extLst>
          </p:cNvPr>
          <p:cNvSpPr txBox="1">
            <a:spLocks noGrp="1"/>
          </p:cNvSpPr>
          <p:nvPr>
            <p:ph type="title" idx="4294967295"/>
          </p:nvPr>
        </p:nvSpPr>
        <p:spPr>
          <a:xfrm>
            <a:off x="2338248" y="767631"/>
            <a:ext cx="6247404" cy="493084"/>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ts val="399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4B87"/>
                </a:solidFill>
                <a:effectLst/>
                <a:uLnTx/>
                <a:uFillTx/>
                <a:latin typeface="Calibri (MS)" panose="020B0604020202020204"/>
                <a:ea typeface="Calibri (MS) Bold"/>
                <a:cs typeface="Calibri (MS) Bold"/>
                <a:sym typeface="Calibri (MS) Bold"/>
              </a:rPr>
              <a:t>Safety</a:t>
            </a:r>
            <a:endParaRPr kumimoji="0" lang="en-US" b="1" i="0" u="none" strike="noStrike" kern="1200" cap="none" spc="0" normalizeH="0" baseline="0" noProof="0" dirty="0">
              <a:ln>
                <a:noFill/>
              </a:ln>
              <a:solidFill>
                <a:srgbClr val="00A9CE"/>
              </a:solidFill>
              <a:effectLst/>
              <a:uLnTx/>
              <a:uFillTx/>
              <a:latin typeface="Calibri (MS)" panose="020B0604020202020204"/>
              <a:ea typeface="Calibri (MS) Bold"/>
              <a:cs typeface="Calibri (MS) Bold"/>
              <a:sym typeface="Calibri (MS) Bold"/>
            </a:endParaRPr>
          </a:p>
        </p:txBody>
      </p:sp>
      <p:pic>
        <p:nvPicPr>
          <p:cNvPr id="3" name="Picture 2">
            <a:extLst>
              <a:ext uri="{FF2B5EF4-FFF2-40B4-BE49-F238E27FC236}">
                <a16:creationId xmlns:a16="http://schemas.microsoft.com/office/drawing/2014/main" id="{461CF992-2A6B-9974-B194-9EC42716F9F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0" y="0"/>
            <a:ext cx="1950721" cy="5143500"/>
          </a:xfrm>
          <a:prstGeom prst="rect">
            <a:avLst/>
          </a:prstGeom>
        </p:spPr>
      </p:pic>
      <p:sp>
        <p:nvSpPr>
          <p:cNvPr id="5" name="TextBox 5"/>
          <p:cNvSpPr txBox="1"/>
          <p:nvPr/>
        </p:nvSpPr>
        <p:spPr>
          <a:xfrm>
            <a:off x="2229166" y="1375464"/>
            <a:ext cx="6914834" cy="3567580"/>
          </a:xfrm>
          <a:prstGeom prst="rect">
            <a:avLst/>
          </a:prstGeom>
        </p:spPr>
        <p:txBody>
          <a:bodyPr wrap="square" lIns="0" tIns="0" rIns="0" bIns="0" rtlCol="0" anchor="t">
            <a:spAutoFit/>
          </a:bodyPr>
          <a:lstStyle/>
          <a:p>
            <a:pPr marL="285750" lvl="0" indent="-285750">
              <a:lnSpc>
                <a:spcPct val="150000"/>
              </a:lnSpc>
              <a:buFont typeface="Arial" panose="020B0604020202020204" pitchFamily="34" charset="0"/>
              <a:buChar char="•"/>
            </a:pPr>
            <a:r>
              <a:rPr lang="en-AU" sz="1400" dirty="0"/>
              <a:t>Do not touch the frying pan or anything in it once turned on. The heat produced can cause burns. </a:t>
            </a:r>
          </a:p>
          <a:p>
            <a:pPr marL="285750" lvl="0" indent="-285750">
              <a:lnSpc>
                <a:spcPct val="150000"/>
              </a:lnSpc>
              <a:buFont typeface="Arial" panose="020B0604020202020204" pitchFamily="34" charset="0"/>
              <a:buChar char="•"/>
            </a:pPr>
            <a:r>
              <a:rPr lang="en-AU" sz="1400" dirty="0"/>
              <a:t>The sand will be hot during and after the experiment. Do not touch.</a:t>
            </a:r>
          </a:p>
          <a:p>
            <a:pPr marL="285750" lvl="0" indent="-285750">
              <a:lnSpc>
                <a:spcPct val="150000"/>
              </a:lnSpc>
              <a:buFont typeface="Arial" panose="020B0604020202020204" pitchFamily="34" charset="0"/>
              <a:buChar char="•"/>
            </a:pPr>
            <a:r>
              <a:rPr lang="en-AU" sz="1400" dirty="0"/>
              <a:t>Wear safety glasses.</a:t>
            </a:r>
          </a:p>
          <a:p>
            <a:pPr marL="285750" lvl="0" indent="-285750">
              <a:lnSpc>
                <a:spcPct val="150000"/>
              </a:lnSpc>
              <a:buFont typeface="Arial" panose="020B0604020202020204" pitchFamily="34" charset="0"/>
              <a:buChar char="•"/>
            </a:pPr>
            <a:r>
              <a:rPr lang="en-AU" sz="1400" dirty="0"/>
              <a:t>Keep your working area clean. Flammable materials can catch on fire. </a:t>
            </a:r>
          </a:p>
          <a:p>
            <a:pPr marL="285750" lvl="0" indent="-285750">
              <a:lnSpc>
                <a:spcPct val="150000"/>
              </a:lnSpc>
              <a:buFont typeface="Arial" panose="020B0604020202020204" pitchFamily="34" charset="0"/>
              <a:buChar char="•"/>
            </a:pPr>
            <a:r>
              <a:rPr lang="en-AU" sz="1400" dirty="0"/>
              <a:t>Steam may escape when the lid is removed, open the lid away from you. </a:t>
            </a:r>
          </a:p>
          <a:p>
            <a:pPr marL="285750" lvl="0" indent="-285750">
              <a:lnSpc>
                <a:spcPct val="150000"/>
              </a:lnSpc>
              <a:buFont typeface="Arial" panose="020B0604020202020204" pitchFamily="34" charset="0"/>
              <a:buChar char="•"/>
            </a:pPr>
            <a:r>
              <a:rPr lang="en-AU" sz="1400" dirty="0"/>
              <a:t>Use tongs to remove potato pieces from hot sand.</a:t>
            </a:r>
          </a:p>
          <a:p>
            <a:pPr marL="285750" lvl="0" indent="-285750">
              <a:lnSpc>
                <a:spcPct val="150000"/>
              </a:lnSpc>
              <a:buFont typeface="Arial" panose="020B0604020202020204" pitchFamily="34" charset="0"/>
              <a:buChar char="•"/>
            </a:pPr>
            <a:r>
              <a:rPr lang="en-AU" sz="1400" dirty="0"/>
              <a:t>Leave pan and sand to cook before packing away.</a:t>
            </a:r>
          </a:p>
          <a:p>
            <a:pPr marL="285750" lvl="0" indent="-285750">
              <a:lnSpc>
                <a:spcPct val="150000"/>
              </a:lnSpc>
              <a:buFont typeface="Arial" panose="020B0604020202020204" pitchFamily="34" charset="0"/>
              <a:buChar char="•"/>
            </a:pPr>
            <a:r>
              <a:rPr lang="en-AU" sz="1400" dirty="0"/>
              <a:t>Students should keep a safe distance from the heat source and use tongs when handling materials.</a:t>
            </a:r>
          </a:p>
          <a:p>
            <a:pPr marL="156210" lvl="1">
              <a:lnSpc>
                <a:spcPts val="3030"/>
              </a:lnSpc>
            </a:pPr>
            <a:endParaRPr lang="en-AU" sz="1400" dirty="0">
              <a:latin typeface="Calibri (MS)" panose="020B0604020202020204" charset="0"/>
              <a:cs typeface="Calibri (MS)" panose="020B060402020202020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0CC6109-CC96-FE7F-6E1C-DD1BBE2271A2}"/>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0" y="0"/>
            <a:ext cx="9144000" cy="5143500"/>
          </a:xfrm>
          <a:prstGeom prst="rect">
            <a:avLst/>
          </a:prstGeom>
        </p:spPr>
      </p:pic>
      <p:sp>
        <p:nvSpPr>
          <p:cNvPr id="3" name="Rectangle: Rounded Corners 2">
            <a:extLst>
              <a:ext uri="{FF2B5EF4-FFF2-40B4-BE49-F238E27FC236}">
                <a16:creationId xmlns:a16="http://schemas.microsoft.com/office/drawing/2014/main" id="{55E2922F-C9E9-2CFD-6167-661189917EC8}"/>
              </a:ext>
              <a:ext uri="{C183D7F6-B498-43B3-948B-1728B52AA6E4}">
                <adec:decorative xmlns:adec="http://schemas.microsoft.com/office/drawing/2017/decorative" val="1"/>
              </a:ext>
            </a:extLst>
          </p:cNvPr>
          <p:cNvSpPr/>
          <p:nvPr/>
        </p:nvSpPr>
        <p:spPr>
          <a:xfrm>
            <a:off x="1028700" y="1849155"/>
            <a:ext cx="7086600" cy="1445190"/>
          </a:xfrm>
          <a:prstGeom prst="roundRect">
            <a:avLst/>
          </a:prstGeom>
          <a:solidFill>
            <a:srgbClr val="004B87"/>
          </a:solidFill>
          <a:ln>
            <a:solidFill>
              <a:srgbClr val="004B8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900"/>
          </a:p>
        </p:txBody>
      </p:sp>
      <p:sp>
        <p:nvSpPr>
          <p:cNvPr id="7" name="TextBox 7"/>
          <p:cNvSpPr txBox="1">
            <a:spLocks noGrp="1"/>
          </p:cNvSpPr>
          <p:nvPr>
            <p:ph type="title" idx="4294967295"/>
          </p:nvPr>
        </p:nvSpPr>
        <p:spPr>
          <a:xfrm>
            <a:off x="3363985" y="1925005"/>
            <a:ext cx="2127467" cy="466474"/>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defTabSz="457200">
              <a:lnSpc>
                <a:spcPts val="3990"/>
              </a:lnSpc>
              <a:spcBef>
                <a:spcPts val="0"/>
              </a:spcBef>
              <a:defRPr/>
            </a:pPr>
            <a:r>
              <a:rPr lang="en-US" sz="2400" b="1" cap="all" dirty="0">
                <a:solidFill>
                  <a:srgbClr val="FFFFFF"/>
                </a:solidFill>
                <a:latin typeface="Calibri" panose="020F0502020204030204" pitchFamily="34" charset="0"/>
                <a:sym typeface="Calibri (MS) Bold"/>
              </a:rPr>
              <a:t>Question</a:t>
            </a:r>
          </a:p>
        </p:txBody>
      </p:sp>
      <p:sp>
        <p:nvSpPr>
          <p:cNvPr id="8" name="TextBox 8"/>
          <p:cNvSpPr txBox="1"/>
          <p:nvPr/>
        </p:nvSpPr>
        <p:spPr>
          <a:xfrm>
            <a:off x="1218061" y="2512172"/>
            <a:ext cx="6707875" cy="553998"/>
          </a:xfrm>
          <a:prstGeom prst="rect">
            <a:avLst/>
          </a:prstGeom>
        </p:spPr>
        <p:txBody>
          <a:bodyPr wrap="square" lIns="0" tIns="0" rIns="0" bIns="0" rtlCol="0" anchor="t">
            <a:spAutoFit/>
          </a:bodyPr>
          <a:lstStyle/>
          <a:p>
            <a:pPr algn="ctr"/>
            <a:r>
              <a:rPr lang="en-AU" sz="1700" dirty="0">
                <a:solidFill>
                  <a:srgbClr val="FFFFFF"/>
                </a:solidFill>
                <a:latin typeface="Calibri (MS)"/>
              </a:rPr>
              <a:t>Does</a:t>
            </a:r>
            <a:r>
              <a:rPr lang="en-AU" dirty="0">
                <a:solidFill>
                  <a:schemeClr val="bg1"/>
                </a:solidFill>
                <a:latin typeface="Calibri (MS)" panose="020B0604020202020204" charset="0"/>
                <a:cs typeface="Calibri (MS)" panose="020B0604020202020204" charset="0"/>
              </a:rPr>
              <a:t> </a:t>
            </a:r>
            <a:r>
              <a:rPr lang="en-AU" sz="1700" dirty="0">
                <a:solidFill>
                  <a:srgbClr val="FFFFFF"/>
                </a:solidFill>
                <a:latin typeface="Calibri (MS)"/>
              </a:rPr>
              <a:t>adding water affect the texture and moisture of a potato cooked in a model ground oven?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723791-A17B-21E2-2DCF-5E643AA15BC4}"/>
            </a:ext>
          </a:extLst>
        </p:cNvPr>
        <p:cNvGrpSpPr/>
        <p:nvPr/>
      </p:nvGrpSpPr>
      <p:grpSpPr>
        <a:xfrm>
          <a:off x="0" y="0"/>
          <a:ext cx="0" cy="0"/>
          <a:chOff x="0" y="0"/>
          <a:chExt cx="0" cy="0"/>
        </a:xfrm>
      </p:grpSpPr>
      <p:sp>
        <p:nvSpPr>
          <p:cNvPr id="2" name="TextBox 4">
            <a:extLst>
              <a:ext uri="{FF2B5EF4-FFF2-40B4-BE49-F238E27FC236}">
                <a16:creationId xmlns:a16="http://schemas.microsoft.com/office/drawing/2014/main" id="{1DC5491C-F2C3-37F3-CAD9-9508EBB0BB6F}"/>
              </a:ext>
            </a:extLst>
          </p:cNvPr>
          <p:cNvSpPr txBox="1">
            <a:spLocks noGrp="1"/>
          </p:cNvSpPr>
          <p:nvPr>
            <p:ph type="title" idx="4294967295"/>
          </p:nvPr>
        </p:nvSpPr>
        <p:spPr>
          <a:xfrm>
            <a:off x="1748199" y="623973"/>
            <a:ext cx="5647602" cy="42748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14400" rtl="0" eaLnBrk="1" latinLnBrk="0" hangingPunct="1">
              <a:spcBef>
                <a:spcPct val="0"/>
              </a:spcBef>
              <a:buNone/>
              <a:defRPr sz="3200" b="0" kern="1200">
                <a:solidFill>
                  <a:srgbClr val="004B87"/>
                </a:solidFill>
                <a:latin typeface="+mj-lt"/>
                <a:ea typeface="+mj-ea"/>
                <a:cs typeface="+mj-cs"/>
              </a:defRPr>
            </a:lvl1pPr>
          </a:lstStyle>
          <a:p>
            <a:pPr marL="0" marR="0" lvl="0" indent="0" algn="ctr" defTabSz="457200" rtl="0" eaLnBrk="1" fontAlgn="auto" latinLnBrk="0" hangingPunct="1">
              <a:lnSpc>
                <a:spcPts val="3570"/>
              </a:lnSpc>
              <a:spcBef>
                <a:spcPts val="0"/>
              </a:spcBef>
              <a:spcAft>
                <a:spcPts val="0"/>
              </a:spcAft>
              <a:buClrTx/>
              <a:buSzTx/>
              <a:buFontTx/>
              <a:buNone/>
              <a:tabLst/>
              <a:defRPr/>
            </a:pPr>
            <a:r>
              <a:rPr kumimoji="0" lang="en-US" sz="2400" b="1" i="0" u="none" strike="noStrike" kern="1200" spc="0" normalizeH="0" baseline="0" noProof="0" dirty="0">
                <a:ln>
                  <a:noFill/>
                </a:ln>
                <a:solidFill>
                  <a:srgbClr val="004B87"/>
                </a:solidFill>
                <a:effectLst/>
                <a:uLnTx/>
                <a:uFillTx/>
                <a:latin typeface="Calibri" panose="020F0502020204030204" pitchFamily="34" charset="0"/>
                <a:ea typeface="Calibri (MS) Bold"/>
                <a:cs typeface="Calibri (MS) Bold"/>
                <a:sym typeface="Calibri (MS) Bold"/>
              </a:rPr>
              <a:t>Part</a:t>
            </a:r>
            <a:r>
              <a:rPr lang="en-US" sz="2400" b="1" dirty="0">
                <a:latin typeface="Calibri" panose="020F0502020204030204" pitchFamily="34" charset="0"/>
                <a:ea typeface="Calibri (MS) Bold"/>
                <a:cs typeface="Calibri (MS) Bold"/>
                <a:sym typeface="Calibri (MS) Bold"/>
              </a:rPr>
              <a:t>s of an underground oven</a:t>
            </a:r>
            <a:endParaRPr kumimoji="0" lang="en-US" sz="2400" b="1" i="0" u="none" strike="noStrike" kern="1200" spc="0" normalizeH="0" baseline="0" noProof="0" dirty="0">
              <a:ln>
                <a:noFill/>
              </a:ln>
              <a:solidFill>
                <a:srgbClr val="004B87"/>
              </a:solidFill>
              <a:effectLst/>
              <a:uLnTx/>
              <a:uFillTx/>
              <a:latin typeface="Calibri" panose="020F0502020204030204" pitchFamily="34" charset="0"/>
              <a:ea typeface="Calibri (MS) Bold"/>
              <a:cs typeface="Calibri (MS) Bold"/>
              <a:sym typeface="Calibri (MS) Bold"/>
            </a:endParaRPr>
          </a:p>
        </p:txBody>
      </p:sp>
      <p:pic>
        <p:nvPicPr>
          <p:cNvPr id="3" name="Picture 2" descr="Parts of an underground oven. At the bottom of the underground oven are heated rocks, green leaves or grass is placed on top of the heated rocks, food wrapped in paperbark or leaves placed on top of the green leaves, then soil covers the food and completes the underground oven.">
            <a:extLst>
              <a:ext uri="{FF2B5EF4-FFF2-40B4-BE49-F238E27FC236}">
                <a16:creationId xmlns:a16="http://schemas.microsoft.com/office/drawing/2014/main" id="{D5981367-D653-CE55-85EE-E4F0E17ED78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a:fillRect/>
          </a:stretch>
        </p:blipFill>
        <p:spPr bwMode="auto">
          <a:xfrm>
            <a:off x="467583" y="2262654"/>
            <a:ext cx="8208834" cy="2880846"/>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4595147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9EF150-5137-C8E3-045C-F378D68B9AB5}"/>
            </a:ext>
          </a:extLst>
        </p:cNvPr>
        <p:cNvGrpSpPr/>
        <p:nvPr/>
      </p:nvGrpSpPr>
      <p:grpSpPr>
        <a:xfrm>
          <a:off x="0" y="0"/>
          <a:ext cx="0" cy="0"/>
          <a:chOff x="0" y="0"/>
          <a:chExt cx="0" cy="0"/>
        </a:xfrm>
      </p:grpSpPr>
      <p:sp>
        <p:nvSpPr>
          <p:cNvPr id="2" name="TextBox 4">
            <a:extLst>
              <a:ext uri="{FF2B5EF4-FFF2-40B4-BE49-F238E27FC236}">
                <a16:creationId xmlns:a16="http://schemas.microsoft.com/office/drawing/2014/main" id="{D881EC61-DF71-9390-0F0B-F16CCD1A6BB8}"/>
              </a:ext>
            </a:extLst>
          </p:cNvPr>
          <p:cNvSpPr txBox="1">
            <a:spLocks noGrp="1"/>
          </p:cNvSpPr>
          <p:nvPr>
            <p:ph type="title" idx="4294967295"/>
          </p:nvPr>
        </p:nvSpPr>
        <p:spPr>
          <a:xfrm>
            <a:off x="1748199" y="623973"/>
            <a:ext cx="5647602" cy="42748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14400" rtl="0" eaLnBrk="1" latinLnBrk="0" hangingPunct="1">
              <a:spcBef>
                <a:spcPct val="0"/>
              </a:spcBef>
              <a:buNone/>
              <a:defRPr sz="3200" b="0" kern="1200">
                <a:solidFill>
                  <a:srgbClr val="004B87"/>
                </a:solidFill>
                <a:latin typeface="+mj-lt"/>
                <a:ea typeface="+mj-ea"/>
                <a:cs typeface="+mj-cs"/>
              </a:defRPr>
            </a:lvl1pPr>
          </a:lstStyle>
          <a:p>
            <a:pPr marL="0" marR="0" lvl="0" indent="0" algn="ctr" defTabSz="457200" rtl="0" eaLnBrk="1" fontAlgn="auto" latinLnBrk="0" hangingPunct="1">
              <a:lnSpc>
                <a:spcPts val="3570"/>
              </a:lnSpc>
              <a:spcBef>
                <a:spcPts val="0"/>
              </a:spcBef>
              <a:spcAft>
                <a:spcPts val="0"/>
              </a:spcAft>
              <a:buClrTx/>
              <a:buSzTx/>
              <a:buFontTx/>
              <a:buNone/>
              <a:tabLst/>
              <a:defRPr/>
            </a:pPr>
            <a:r>
              <a:rPr lang="en-US" sz="2400" b="1" dirty="0">
                <a:latin typeface="Calibri" panose="020F0502020204030204" pitchFamily="34" charset="0"/>
                <a:ea typeface="Calibri (MS) Bold"/>
                <a:cs typeface="Calibri (MS) Bold"/>
                <a:sym typeface="Calibri (MS) Bold"/>
              </a:rPr>
              <a:t>Our model underground oven</a:t>
            </a:r>
            <a:endParaRPr kumimoji="0" lang="en-US" sz="2400" b="1" i="0" u="none" strike="noStrike" kern="1200" spc="0" normalizeH="0" baseline="0" noProof="0" dirty="0">
              <a:ln>
                <a:noFill/>
              </a:ln>
              <a:solidFill>
                <a:srgbClr val="004B87"/>
              </a:solidFill>
              <a:effectLst/>
              <a:uLnTx/>
              <a:uFillTx/>
              <a:latin typeface="Calibri" panose="020F0502020204030204" pitchFamily="34" charset="0"/>
              <a:ea typeface="Calibri (MS) Bold"/>
              <a:cs typeface="Calibri (MS) Bold"/>
              <a:sym typeface="Calibri (MS) Bold"/>
            </a:endParaRPr>
          </a:p>
        </p:txBody>
      </p:sp>
      <p:pic>
        <p:nvPicPr>
          <p:cNvPr id="7" name="Picture 6" descr="The model mimics an underground oven, by having a fire from a stove mimic the heated rocks, a pan filled with sand and a lid enclosing mimics the soil that sorrounds and closes the oven, and food wrapped in foil mimics the food wrapped in paperbark and leaves.">
            <a:extLst>
              <a:ext uri="{FF2B5EF4-FFF2-40B4-BE49-F238E27FC236}">
                <a16:creationId xmlns:a16="http://schemas.microsoft.com/office/drawing/2014/main" id="{DE473309-8453-F159-64E9-DC1E9B8132F9}"/>
              </a:ext>
            </a:extLst>
          </p:cNvPr>
          <p:cNvPicPr>
            <a:picLocks noChangeAspect="1"/>
          </p:cNvPicPr>
          <p:nvPr/>
        </p:nvPicPr>
        <p:blipFill>
          <a:blip r:embed="rId3" cstate="print">
            <a:extLst>
              <a:ext uri="{28A0092B-C50C-407E-A947-70E740481C1C}">
                <a14:useLocalDpi xmlns:a14="http://schemas.microsoft.com/office/drawing/2010/main"/>
              </a:ext>
            </a:extLst>
          </a:blip>
          <a:srcRect t="26957" r="8447" b="27903"/>
          <a:stretch>
            <a:fillRect/>
          </a:stretch>
        </p:blipFill>
        <p:spPr>
          <a:xfrm>
            <a:off x="128587" y="1990724"/>
            <a:ext cx="8886825" cy="3067051"/>
          </a:xfrm>
          <a:prstGeom prst="rect">
            <a:avLst/>
          </a:prstGeom>
        </p:spPr>
      </p:pic>
    </p:spTree>
    <p:extLst>
      <p:ext uri="{BB962C8B-B14F-4D97-AF65-F5344CB8AC3E}">
        <p14:creationId xmlns:p14="http://schemas.microsoft.com/office/powerpoint/2010/main" val="888532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6E1D04-991E-93B4-61F1-0D8F3F3EFC45}"/>
            </a:ext>
          </a:extLst>
        </p:cNvPr>
        <p:cNvGrpSpPr/>
        <p:nvPr/>
      </p:nvGrpSpPr>
      <p:grpSpPr>
        <a:xfrm>
          <a:off x="0" y="0"/>
          <a:ext cx="0" cy="0"/>
          <a:chOff x="0" y="0"/>
          <a:chExt cx="0" cy="0"/>
        </a:xfrm>
      </p:grpSpPr>
      <p:sp>
        <p:nvSpPr>
          <p:cNvPr id="2" name="TextBox 4">
            <a:extLst>
              <a:ext uri="{FF2B5EF4-FFF2-40B4-BE49-F238E27FC236}">
                <a16:creationId xmlns:a16="http://schemas.microsoft.com/office/drawing/2014/main" id="{E71834CE-2029-2959-7945-487CCA668DDA}"/>
              </a:ext>
            </a:extLst>
          </p:cNvPr>
          <p:cNvSpPr txBox="1">
            <a:spLocks noGrp="1"/>
          </p:cNvSpPr>
          <p:nvPr>
            <p:ph type="title" idx="4294967295"/>
          </p:nvPr>
        </p:nvSpPr>
        <p:spPr>
          <a:xfrm>
            <a:off x="695325" y="1250950"/>
            <a:ext cx="4087813" cy="42748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14400" rtl="0" eaLnBrk="1" latinLnBrk="0" hangingPunct="1">
              <a:spcBef>
                <a:spcPct val="0"/>
              </a:spcBef>
              <a:buNone/>
              <a:defRPr sz="3200" b="0" kern="1200">
                <a:solidFill>
                  <a:srgbClr val="004B87"/>
                </a:solidFill>
                <a:latin typeface="+mj-lt"/>
                <a:ea typeface="+mj-ea"/>
                <a:cs typeface="+mj-cs"/>
              </a:defRPr>
            </a:lvl1pPr>
          </a:lstStyle>
          <a:p>
            <a:pPr marL="0" marR="0" lvl="0" indent="0" algn="l" defTabSz="457200" rtl="0" eaLnBrk="1" fontAlgn="auto" latinLnBrk="0" hangingPunct="1">
              <a:lnSpc>
                <a:spcPts val="3570"/>
              </a:lnSpc>
              <a:spcBef>
                <a:spcPts val="0"/>
              </a:spcBef>
              <a:spcAft>
                <a:spcPts val="0"/>
              </a:spcAft>
              <a:buClrTx/>
              <a:buSzTx/>
              <a:buFontTx/>
              <a:buNone/>
              <a:tabLst/>
              <a:defRPr/>
            </a:pPr>
            <a:r>
              <a:rPr kumimoji="0" lang="en-US" sz="2400" b="1" i="0" u="none" strike="noStrike" kern="1200" cap="all" spc="0" normalizeH="0" baseline="0" noProof="0" dirty="0">
                <a:ln>
                  <a:noFill/>
                </a:ln>
                <a:solidFill>
                  <a:srgbClr val="004B87"/>
                </a:solidFill>
                <a:effectLst/>
                <a:uLnTx/>
                <a:uFillTx/>
                <a:latin typeface="Calibri"/>
                <a:ea typeface="Calibri (MS) Bold"/>
                <a:cs typeface="Calibri (MS) Bold"/>
                <a:sym typeface="Calibri (MS) Bold"/>
              </a:rPr>
              <a:t>Making a </a:t>
            </a:r>
            <a:r>
              <a:rPr lang="en-US" sz="2400" b="1" cap="all" dirty="0">
                <a:latin typeface="Calibri"/>
                <a:ea typeface="Calibri (MS) Bold"/>
                <a:cs typeface="Calibri (MS) Bold"/>
                <a:sym typeface="Calibri (MS) Bold"/>
              </a:rPr>
              <a:t>Prediction</a:t>
            </a:r>
            <a:endParaRPr kumimoji="0" lang="en-US" sz="2400" b="1" i="0" u="none" strike="noStrike" kern="1200" cap="all" spc="0" normalizeH="0" baseline="0" noProof="0" dirty="0">
              <a:ln>
                <a:noFill/>
              </a:ln>
              <a:solidFill>
                <a:srgbClr val="004B87"/>
              </a:solidFill>
              <a:effectLst/>
              <a:uLnTx/>
              <a:uFillTx/>
              <a:latin typeface="Calibri" panose="020F0502020204030204" pitchFamily="34" charset="0"/>
              <a:ea typeface="Calibri (MS) Bold"/>
              <a:cs typeface="Calibri (MS) Bold"/>
              <a:sym typeface="Calibri (MS) Bold"/>
            </a:endParaRPr>
          </a:p>
        </p:txBody>
      </p:sp>
      <p:sp>
        <p:nvSpPr>
          <p:cNvPr id="5" name="TextBox 5">
            <a:extLst>
              <a:ext uri="{FF2B5EF4-FFF2-40B4-BE49-F238E27FC236}">
                <a16:creationId xmlns:a16="http://schemas.microsoft.com/office/drawing/2014/main" id="{8991C926-5F4C-390A-6E96-DF09D09C208C}"/>
              </a:ext>
            </a:extLst>
          </p:cNvPr>
          <p:cNvSpPr txBox="1"/>
          <p:nvPr/>
        </p:nvSpPr>
        <p:spPr>
          <a:xfrm>
            <a:off x="531935" y="1885074"/>
            <a:ext cx="6123843" cy="2274918"/>
          </a:xfrm>
          <a:prstGeom prst="rect">
            <a:avLst/>
          </a:prstGeom>
        </p:spPr>
        <p:txBody>
          <a:bodyPr wrap="square" lIns="0" tIns="0" rIns="0" bIns="0" rtlCol="0" anchor="t">
            <a:spAutoFit/>
          </a:bodyPr>
          <a:lstStyle/>
          <a:p>
            <a:pPr marL="290830" lvl="1" indent="-145415">
              <a:lnSpc>
                <a:spcPts val="2362"/>
              </a:lnSpc>
              <a:spcAft>
                <a:spcPts val="600"/>
              </a:spcAft>
              <a:buFont typeface="Arial"/>
              <a:buChar char="•"/>
            </a:pPr>
            <a:r>
              <a:rPr lang="en-US" sz="1400" b="1" dirty="0">
                <a:solidFill>
                  <a:srgbClr val="005CA6"/>
                </a:solidFill>
                <a:sym typeface="Calibri (MS)"/>
              </a:rPr>
              <a:t>A hypothesis is an explanation of what you think will happen in an experiment based on what you already know. </a:t>
            </a:r>
            <a:endParaRPr lang="en-US" sz="1400" b="1" dirty="0">
              <a:solidFill>
                <a:srgbClr val="005CA6"/>
              </a:solidFill>
            </a:endParaRPr>
          </a:p>
          <a:p>
            <a:pPr marL="748030" lvl="2" indent="-145415">
              <a:lnSpc>
                <a:spcPct val="150000"/>
              </a:lnSpc>
              <a:buFont typeface="Arial"/>
              <a:buChar char="•"/>
            </a:pPr>
            <a:r>
              <a:rPr lang="en-AU" sz="1400" dirty="0">
                <a:solidFill>
                  <a:srgbClr val="000000"/>
                </a:solidFill>
                <a:ea typeface="Calibri (MS)"/>
                <a:cs typeface="Calibri (MS)"/>
                <a:sym typeface="Calibri (MS)"/>
              </a:rPr>
              <a:t>Do you </a:t>
            </a:r>
            <a:r>
              <a:rPr lang="en-AU" sz="1400" dirty="0">
                <a:solidFill>
                  <a:srgbClr val="000000"/>
                </a:solidFill>
                <a:sym typeface="Calibri (MS)"/>
              </a:rPr>
              <a:t>think adding water to the potatoes will change the texture and moisture of the potatoes when you cook them? </a:t>
            </a:r>
            <a:endParaRPr lang="en-AU" sz="1400" dirty="0">
              <a:solidFill>
                <a:srgbClr val="000000"/>
              </a:solidFill>
            </a:endParaRPr>
          </a:p>
          <a:p>
            <a:pPr marL="748030" lvl="2" indent="-145415">
              <a:lnSpc>
                <a:spcPct val="150000"/>
              </a:lnSpc>
              <a:buFont typeface="Arial"/>
              <a:buChar char="•"/>
            </a:pPr>
            <a:r>
              <a:rPr lang="en-AU" sz="1400" dirty="0">
                <a:solidFill>
                  <a:srgbClr val="000000"/>
                </a:solidFill>
              </a:rPr>
              <a:t>What do you know about states of matter that helps you make this hypothesis?</a:t>
            </a:r>
            <a:endParaRPr lang="en-AU" sz="1400" dirty="0">
              <a:solidFill>
                <a:srgbClr val="000000"/>
              </a:solidFill>
              <a:sym typeface="Calibri (MS)"/>
            </a:endParaRPr>
          </a:p>
          <a:p>
            <a:pPr marL="748030" lvl="2" indent="-145415">
              <a:lnSpc>
                <a:spcPct val="150000"/>
              </a:lnSpc>
              <a:buFont typeface="Arial"/>
              <a:buChar char="•"/>
            </a:pPr>
            <a:r>
              <a:rPr lang="en-AU" sz="1400" dirty="0">
                <a:solidFill>
                  <a:srgbClr val="000000"/>
                </a:solidFill>
                <a:sym typeface="Calibri (MS)"/>
              </a:rPr>
              <a:t>Write down your hypothesis in the Experiment planner. </a:t>
            </a:r>
            <a:endParaRPr lang="en-AU" sz="1400" dirty="0">
              <a:solidFill>
                <a:srgbClr val="000000"/>
              </a:solidFill>
            </a:endParaRPr>
          </a:p>
        </p:txBody>
      </p:sp>
      <p:pic>
        <p:nvPicPr>
          <p:cNvPr id="10" name="Picture 9">
            <a:extLst>
              <a:ext uri="{FF2B5EF4-FFF2-40B4-BE49-F238E27FC236}">
                <a16:creationId xmlns:a16="http://schemas.microsoft.com/office/drawing/2014/main" id="{6916BECD-BC43-206A-32BF-6774AD3EFEA4}"/>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6763593" y="0"/>
            <a:ext cx="5098669" cy="5143500"/>
          </a:xfrm>
          <a:prstGeom prst="ellipse">
            <a:avLst/>
          </a:prstGeom>
          <a:ln w="63500" cap="rnd">
            <a:noFill/>
          </a:ln>
          <a:effectLst/>
        </p:spPr>
      </p:pic>
    </p:spTree>
    <p:extLst>
      <p:ext uri="{BB962C8B-B14F-4D97-AF65-F5344CB8AC3E}">
        <p14:creationId xmlns:p14="http://schemas.microsoft.com/office/powerpoint/2010/main" val="9490308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DBA5B1-E151-E06B-36F9-0F9E35101818}"/>
            </a:ext>
          </a:extLst>
        </p:cNvPr>
        <p:cNvGrpSpPr/>
        <p:nvPr/>
      </p:nvGrpSpPr>
      <p:grpSpPr>
        <a:xfrm>
          <a:off x="0" y="0"/>
          <a:ext cx="0" cy="0"/>
          <a:chOff x="0" y="0"/>
          <a:chExt cx="0" cy="0"/>
        </a:xfrm>
      </p:grpSpPr>
      <p:sp>
        <p:nvSpPr>
          <p:cNvPr id="2" name="TextBox 4">
            <a:extLst>
              <a:ext uri="{FF2B5EF4-FFF2-40B4-BE49-F238E27FC236}">
                <a16:creationId xmlns:a16="http://schemas.microsoft.com/office/drawing/2014/main" id="{51FD951F-97E9-9D3E-0C8F-A88D08CD3C03}"/>
              </a:ext>
            </a:extLst>
          </p:cNvPr>
          <p:cNvSpPr txBox="1">
            <a:spLocks noGrp="1"/>
          </p:cNvSpPr>
          <p:nvPr>
            <p:ph type="title" idx="4294967295"/>
          </p:nvPr>
        </p:nvSpPr>
        <p:spPr>
          <a:xfrm>
            <a:off x="695325" y="1250950"/>
            <a:ext cx="5098669" cy="42748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14400" rtl="0" eaLnBrk="1" latinLnBrk="0" hangingPunct="1">
              <a:spcBef>
                <a:spcPct val="0"/>
              </a:spcBef>
              <a:buNone/>
              <a:defRPr sz="3200" b="0" kern="1200">
                <a:solidFill>
                  <a:srgbClr val="004B87"/>
                </a:solidFill>
                <a:latin typeface="+mj-lt"/>
                <a:ea typeface="+mj-ea"/>
                <a:cs typeface="+mj-cs"/>
              </a:defRPr>
            </a:lvl1pPr>
          </a:lstStyle>
          <a:p>
            <a:pPr marL="0" marR="0" lvl="0" indent="0" algn="l" defTabSz="457200" rtl="0" eaLnBrk="1" fontAlgn="auto" latinLnBrk="0" hangingPunct="1">
              <a:lnSpc>
                <a:spcPts val="3570"/>
              </a:lnSpc>
              <a:spcBef>
                <a:spcPts val="0"/>
              </a:spcBef>
              <a:spcAft>
                <a:spcPts val="0"/>
              </a:spcAft>
              <a:buClrTx/>
              <a:buSzTx/>
              <a:buFontTx/>
              <a:buNone/>
              <a:tabLst/>
              <a:defRPr/>
            </a:pPr>
            <a:r>
              <a:rPr kumimoji="0" lang="en-US" sz="2400" b="1" i="0" u="none" strike="noStrike" kern="1200" cap="all" spc="0" normalizeH="0" baseline="0" noProof="0" dirty="0">
                <a:ln>
                  <a:noFill/>
                </a:ln>
                <a:solidFill>
                  <a:srgbClr val="004B87"/>
                </a:solidFill>
                <a:effectLst/>
                <a:uLnTx/>
                <a:uFillTx/>
                <a:latin typeface="Calibri"/>
                <a:ea typeface="Calibri (MS) Bold"/>
                <a:cs typeface="Calibri (MS) Bold"/>
                <a:sym typeface="Calibri (MS) Bold"/>
              </a:rPr>
              <a:t>CONDUCTING A FAIR EXPERIMENT</a:t>
            </a:r>
          </a:p>
        </p:txBody>
      </p:sp>
      <p:sp>
        <p:nvSpPr>
          <p:cNvPr id="4" name="TextBox 5">
            <a:extLst>
              <a:ext uri="{FF2B5EF4-FFF2-40B4-BE49-F238E27FC236}">
                <a16:creationId xmlns:a16="http://schemas.microsoft.com/office/drawing/2014/main" id="{FD33E7C6-DCD6-573B-19F9-8971C6137AE8}"/>
              </a:ext>
            </a:extLst>
          </p:cNvPr>
          <p:cNvSpPr txBox="1"/>
          <p:nvPr/>
        </p:nvSpPr>
        <p:spPr>
          <a:xfrm>
            <a:off x="378932" y="1881455"/>
            <a:ext cx="6146297" cy="936090"/>
          </a:xfrm>
          <a:prstGeom prst="rect">
            <a:avLst/>
          </a:prstGeom>
        </p:spPr>
        <p:txBody>
          <a:bodyPr wrap="square" lIns="0" tIns="0" rIns="0" bIns="0" rtlCol="0" anchor="t">
            <a:spAutoFit/>
          </a:bodyPr>
          <a:lstStyle/>
          <a:p>
            <a:pPr marL="582295" lvl="1" indent="-290830">
              <a:lnSpc>
                <a:spcPct val="150000"/>
              </a:lnSpc>
              <a:buFont typeface="Arial"/>
              <a:buChar char="•"/>
            </a:pPr>
            <a:r>
              <a:rPr lang="en-AU" sz="1400" dirty="0"/>
              <a:t>Only </a:t>
            </a:r>
            <a:r>
              <a:rPr lang="en-AU" sz="1400" b="1" dirty="0"/>
              <a:t>change</a:t>
            </a:r>
            <a:r>
              <a:rPr lang="en-AU" sz="1400" dirty="0"/>
              <a:t> </a:t>
            </a:r>
            <a:r>
              <a:rPr lang="en-AU" sz="1400" b="1" dirty="0"/>
              <a:t>one</a:t>
            </a:r>
            <a:r>
              <a:rPr lang="en-AU" sz="1400" dirty="0"/>
              <a:t> thing during the experiment. </a:t>
            </a:r>
            <a:endParaRPr lang="en-US" sz="1400" dirty="0"/>
          </a:p>
          <a:p>
            <a:pPr marL="582295" lvl="1" indent="-290830">
              <a:lnSpc>
                <a:spcPct val="150000"/>
              </a:lnSpc>
              <a:buFont typeface="Arial"/>
              <a:buChar char="•"/>
            </a:pPr>
            <a:r>
              <a:rPr lang="en-AU" sz="1400" dirty="0"/>
              <a:t>Measure or </a:t>
            </a:r>
            <a:r>
              <a:rPr lang="en-AU" sz="1400" b="1" dirty="0"/>
              <a:t>observe</a:t>
            </a:r>
            <a:r>
              <a:rPr lang="en-AU" sz="1400" dirty="0"/>
              <a:t> </a:t>
            </a:r>
            <a:r>
              <a:rPr lang="en-AU" sz="1400" b="1" dirty="0"/>
              <a:t>one</a:t>
            </a:r>
            <a:r>
              <a:rPr lang="en-AU" sz="1400" dirty="0"/>
              <a:t> thing.</a:t>
            </a:r>
          </a:p>
          <a:p>
            <a:pPr marL="582295" lvl="1" indent="-290830">
              <a:lnSpc>
                <a:spcPct val="150000"/>
              </a:lnSpc>
              <a:buFont typeface="Arial"/>
              <a:buChar char="•"/>
            </a:pPr>
            <a:r>
              <a:rPr lang="en-AU" sz="1400" dirty="0"/>
              <a:t>Keep everything else the </a:t>
            </a:r>
            <a:r>
              <a:rPr lang="en-AU" sz="1400" b="1" dirty="0"/>
              <a:t>same</a:t>
            </a:r>
            <a:r>
              <a:rPr lang="en-AU" sz="1400" dirty="0"/>
              <a:t> (controlled).</a:t>
            </a:r>
          </a:p>
        </p:txBody>
      </p:sp>
      <p:pic>
        <p:nvPicPr>
          <p:cNvPr id="9" name="Picture 8">
            <a:extLst>
              <a:ext uri="{FF2B5EF4-FFF2-40B4-BE49-F238E27FC236}">
                <a16:creationId xmlns:a16="http://schemas.microsoft.com/office/drawing/2014/main" id="{7A30ED75-25C2-867F-2F45-F45811625EC1}"/>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6763593" y="0"/>
            <a:ext cx="5098669" cy="5143500"/>
          </a:xfrm>
          <a:prstGeom prst="ellipse">
            <a:avLst/>
          </a:prstGeom>
          <a:ln w="63500" cap="rnd">
            <a:noFill/>
          </a:ln>
          <a:effectLst/>
        </p:spPr>
      </p:pic>
    </p:spTree>
    <p:extLst>
      <p:ext uri="{BB962C8B-B14F-4D97-AF65-F5344CB8AC3E}">
        <p14:creationId xmlns:p14="http://schemas.microsoft.com/office/powerpoint/2010/main" val="933928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2298ED-817D-B73F-445D-C5FA7758ECF4}"/>
            </a:ext>
          </a:extLst>
        </p:cNvPr>
        <p:cNvGrpSpPr/>
        <p:nvPr/>
      </p:nvGrpSpPr>
      <p:grpSpPr>
        <a:xfrm>
          <a:off x="0" y="0"/>
          <a:ext cx="0" cy="0"/>
          <a:chOff x="0" y="0"/>
          <a:chExt cx="0" cy="0"/>
        </a:xfrm>
      </p:grpSpPr>
      <p:sp>
        <p:nvSpPr>
          <p:cNvPr id="4" name="TextBox 4">
            <a:extLst>
              <a:ext uri="{FF2B5EF4-FFF2-40B4-BE49-F238E27FC236}">
                <a16:creationId xmlns:a16="http://schemas.microsoft.com/office/drawing/2014/main" id="{9B21833C-5379-D827-C6BB-61B7DC2A6DD6}"/>
              </a:ext>
            </a:extLst>
          </p:cNvPr>
          <p:cNvSpPr txBox="1">
            <a:spLocks noGrp="1"/>
          </p:cNvSpPr>
          <p:nvPr>
            <p:ph type="title" idx="4294967295"/>
          </p:nvPr>
        </p:nvSpPr>
        <p:spPr>
          <a:xfrm>
            <a:off x="685800" y="800602"/>
            <a:ext cx="4087813" cy="42862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457200">
              <a:lnSpc>
                <a:spcPts val="3570"/>
              </a:lnSpc>
              <a:spcBef>
                <a:spcPts val="0"/>
              </a:spcBef>
              <a:defRPr/>
            </a:pPr>
            <a:r>
              <a:rPr lang="en-US" sz="2400" b="1" cap="all" dirty="0">
                <a:latin typeface="Calibri"/>
                <a:ea typeface="Calibri (MS) Bold"/>
                <a:cs typeface="Calibri (MS) Bold"/>
                <a:sym typeface="Calibri (MS) Bold"/>
              </a:rPr>
              <a:t>What will you change?</a:t>
            </a:r>
            <a:endParaRPr lang="en-US" sz="2400" b="1" cap="all" dirty="0">
              <a:latin typeface="Calibri" panose="020F0502020204030204" pitchFamily="34" charset="0"/>
              <a:ea typeface="Calibri (MS) Bold"/>
              <a:cs typeface="Calibri (MS) Bold"/>
              <a:sym typeface="Calibri (MS) Bold"/>
            </a:endParaRPr>
          </a:p>
        </p:txBody>
      </p:sp>
      <p:pic>
        <p:nvPicPr>
          <p:cNvPr id="6" name="Picture 5">
            <a:extLst>
              <a:ext uri="{FF2B5EF4-FFF2-40B4-BE49-F238E27FC236}">
                <a16:creationId xmlns:a16="http://schemas.microsoft.com/office/drawing/2014/main" id="{9EAA7514-F311-4F86-1D8B-A1C509933E5B}"/>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6763593" y="0"/>
            <a:ext cx="5098669" cy="5143500"/>
          </a:xfrm>
          <a:prstGeom prst="ellipse">
            <a:avLst/>
          </a:prstGeom>
          <a:ln w="63500" cap="rnd">
            <a:noFill/>
          </a:ln>
          <a:effectLst/>
        </p:spPr>
      </p:pic>
      <p:sp>
        <p:nvSpPr>
          <p:cNvPr id="3" name="TextBox 5">
            <a:extLst>
              <a:ext uri="{FF2B5EF4-FFF2-40B4-BE49-F238E27FC236}">
                <a16:creationId xmlns:a16="http://schemas.microsoft.com/office/drawing/2014/main" id="{EA385952-5AF7-0CEB-C963-12758358EB3B}"/>
              </a:ext>
            </a:extLst>
          </p:cNvPr>
          <p:cNvSpPr txBox="1"/>
          <p:nvPr/>
        </p:nvSpPr>
        <p:spPr>
          <a:xfrm>
            <a:off x="584563" y="1229227"/>
            <a:ext cx="6123843" cy="3844579"/>
          </a:xfrm>
          <a:prstGeom prst="rect">
            <a:avLst/>
          </a:prstGeom>
        </p:spPr>
        <p:txBody>
          <a:bodyPr wrap="square" lIns="0" tIns="0" rIns="0" bIns="0" rtlCol="0" anchor="t">
            <a:spAutoFit/>
          </a:bodyPr>
          <a:lstStyle/>
          <a:p>
            <a:pPr marL="145732" lvl="1">
              <a:lnSpc>
                <a:spcPct val="150000"/>
              </a:lnSpc>
            </a:pPr>
            <a:r>
              <a:rPr lang="en-AU" sz="1400" dirty="0"/>
              <a:t>Use the </a:t>
            </a:r>
            <a:r>
              <a:rPr lang="en-AU" sz="1400" i="1" dirty="0"/>
              <a:t>Experiment planner </a:t>
            </a:r>
            <a:r>
              <a:rPr lang="en-AU" sz="1400" dirty="0"/>
              <a:t>to record your answers.</a:t>
            </a:r>
          </a:p>
          <a:p>
            <a:pPr marL="145732" lvl="1">
              <a:lnSpc>
                <a:spcPct val="150000"/>
              </a:lnSpc>
            </a:pPr>
            <a:r>
              <a:rPr lang="en-AU" sz="1400" b="1" dirty="0">
                <a:solidFill>
                  <a:srgbClr val="005CA6"/>
                </a:solidFill>
              </a:rPr>
              <a:t>Choose from the options below:</a:t>
            </a:r>
            <a:endParaRPr lang="en-AU" sz="1400" b="1" dirty="0">
              <a:solidFill>
                <a:srgbClr val="005CA6"/>
              </a:solidFill>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50000"/>
              </a:lnSpc>
              <a:buFont typeface="Arial" panose="020B0604020202020204" pitchFamily="34" charset="0"/>
              <a:buChar char="•"/>
            </a:pPr>
            <a:r>
              <a:rPr lang="en-AU" sz="1400" dirty="0"/>
              <a:t>type of vegetable used </a:t>
            </a:r>
          </a:p>
          <a:p>
            <a:pPr marL="742950" lvl="1" indent="-285750">
              <a:lnSpc>
                <a:spcPct val="150000"/>
              </a:lnSpc>
              <a:buFont typeface="Arial" panose="020B0604020202020204" pitchFamily="34" charset="0"/>
              <a:buChar char="•"/>
            </a:pPr>
            <a:r>
              <a:rPr lang="en-AU" sz="1400" dirty="0"/>
              <a:t>whether water is added</a:t>
            </a:r>
          </a:p>
          <a:p>
            <a:pPr marL="742950" lvl="1" indent="-285750">
              <a:lnSpc>
                <a:spcPct val="150000"/>
              </a:lnSpc>
              <a:buFont typeface="Arial" panose="020B0604020202020204" pitchFamily="34" charset="0"/>
              <a:buChar char="•"/>
            </a:pPr>
            <a:r>
              <a:rPr lang="en-AU" sz="1400" dirty="0"/>
              <a:t>the wetness of the sand </a:t>
            </a:r>
          </a:p>
          <a:p>
            <a:pPr marL="742950" lvl="1" indent="-285750">
              <a:lnSpc>
                <a:spcPct val="150000"/>
              </a:lnSpc>
              <a:buFont typeface="Arial" panose="020B0604020202020204" pitchFamily="34" charset="0"/>
              <a:buChar char="•"/>
            </a:pPr>
            <a:r>
              <a:rPr lang="en-AU" sz="1400" dirty="0"/>
              <a:t>the heat setting on the stove </a:t>
            </a:r>
          </a:p>
          <a:p>
            <a:pPr marL="742950" lvl="1" indent="-285750">
              <a:lnSpc>
                <a:spcPct val="150000"/>
              </a:lnSpc>
              <a:buFont typeface="Arial" panose="020B0604020202020204" pitchFamily="34" charset="0"/>
              <a:buChar char="•"/>
            </a:pPr>
            <a:r>
              <a:rPr lang="en-AU" sz="1400" dirty="0"/>
              <a:t>the size of the pan </a:t>
            </a:r>
          </a:p>
          <a:p>
            <a:pPr marL="742950" lvl="1" indent="-285750">
              <a:lnSpc>
                <a:spcPct val="150000"/>
              </a:lnSpc>
              <a:buFont typeface="Arial" panose="020B0604020202020204" pitchFamily="34" charset="0"/>
              <a:buChar char="•"/>
            </a:pPr>
            <a:r>
              <a:rPr lang="en-AU" sz="1400" dirty="0"/>
              <a:t>whether the lid stays on when cooking </a:t>
            </a:r>
          </a:p>
          <a:p>
            <a:pPr marL="742950" lvl="1" indent="-285750">
              <a:lnSpc>
                <a:spcPct val="150000"/>
              </a:lnSpc>
              <a:buFont typeface="Arial" panose="020B0604020202020204" pitchFamily="34" charset="0"/>
              <a:buChar char="•"/>
            </a:pPr>
            <a:r>
              <a:rPr lang="en-AU" sz="1400" dirty="0"/>
              <a:t>the amount of sand in the pan </a:t>
            </a:r>
          </a:p>
          <a:p>
            <a:pPr marL="742950" lvl="1" indent="-285750">
              <a:lnSpc>
                <a:spcPct val="150000"/>
              </a:lnSpc>
              <a:buFont typeface="Arial" panose="020B0604020202020204" pitchFamily="34" charset="0"/>
              <a:buChar char="•"/>
            </a:pPr>
            <a:r>
              <a:rPr lang="en-AU" sz="1400" dirty="0"/>
              <a:t>cooling time before observations are made </a:t>
            </a:r>
          </a:p>
          <a:p>
            <a:pPr marL="742950" lvl="1" indent="-285750">
              <a:lnSpc>
                <a:spcPct val="150000"/>
              </a:lnSpc>
              <a:buFont typeface="Arial" panose="020B0604020202020204" pitchFamily="34" charset="0"/>
              <a:buChar char="•"/>
            </a:pPr>
            <a:r>
              <a:rPr lang="en-AU" sz="1400" dirty="0"/>
              <a:t>how tightly the foil is wrapped or sealed </a:t>
            </a:r>
          </a:p>
          <a:p>
            <a:pPr marL="742950" lvl="1" indent="-285750">
              <a:lnSpc>
                <a:spcPct val="150000"/>
              </a:lnSpc>
              <a:buFont typeface="Arial" panose="020B0604020202020204" pitchFamily="34" charset="0"/>
              <a:buChar char="•"/>
            </a:pPr>
            <a:r>
              <a:rPr lang="en-AU" sz="1400" dirty="0"/>
              <a:t>the cooking time.</a:t>
            </a:r>
          </a:p>
        </p:txBody>
      </p:sp>
    </p:spTree>
    <p:extLst>
      <p:ext uri="{BB962C8B-B14F-4D97-AF65-F5344CB8AC3E}">
        <p14:creationId xmlns:p14="http://schemas.microsoft.com/office/powerpoint/2010/main" val="216798101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D" val="6a0661e8e86a1e001790d1ab"/>
  <p:tag name="FIGURESLIDEID" val="34743e61-4b0d-4aae-90f4-4086ef2b64a3"/>
  <p:tag name="SELECTIONIDS" val="ff909474-f64c-42ec-a276-f02e9414fc4e"/>
  <p:tag name="TRANSPARENTBACKGROUND" val="true"/>
  <p:tag name="VERSION" val="1781672172773"/>
  <p:tag name="TITLE" val="Traditional cooking experiment"/>
  <p:tag name="CREATORNAME" val="CEdO CSIRO"/>
  <p:tag name="DATEINSERTED" val="1781672173346"/>
  <p:tag name="DPI" val="300"/>
  <p:tag name="BIOJSON" val="{&quot;id&quot;:&quot;ab0a8039-386e-431b-b610-6e91677d3419&quot;,&quot;objects&quot;:{&quot;ff909474-f64c-42ec-a276-f02e9414fc4e&quot;:{&quot;id&quot;:&quot;ff909474-f64c-42ec-a276-f02e9414fc4e&quot;,&quot;name&quot;:&quot;Lab scale&quot;,&quot;displayName&quot;:&quot;&quot;,&quot;type&quot;:&quot;FIGURE_OBJECT&quot;,&quot;relativeTransform&quot;:{&quot;translate&quot;:{&quot;x&quot;:-324.15287599409885,&quot;y&quot;:231.35643087987825},&quot;rotate&quot;:0,&quot;skewX&quot;:0,&quot;scale&quot;:{&quot;x&quot;:1,&quot;y&quot;:1}},&quot;image&quot;:{&quot;url&quot;:&quot;https://icons.cdn.biorender.com/biorender/6333188bd8c4400021f6f984/20220927154113/image/6333188bd8c4400021f6f984.png&quot;,&quot;isPremium&quot;:false,&quot;isOrgIcon&quot;:false,&quot;size&quot;:{&quot;x&quot;:150,&quot;y&quot;:67.10526315789474}},&quot;source&quot;:{&quot;id&quot;:&quot;6333188bd8c4400021f6f984&quot;,&quot;version&quot;:&quot;20220927154113&quot;,&quot;type&quot;:&quot;ASSETS&quot;},&quot;isPremium&quot;:false,&quot;parent&quot;:{&quot;type&quot;:&quot;CHILD&quot;,&quot;parentId&quot;:&quot;34743e61-4b0d-4aae-90f4-4086ef2b64a3&quot;,&quot;order&quot;:&quot;9995&quot;}},&quot;34743e61-4b0d-4aae-90f4-4086ef2b64a3&quot;:{&quot;id&quot;:&quot;34743e61-4b0d-4aae-90f4-4086ef2b64a3&quot;,&quot;type&quot;:&quot;FIGURE_OBJECT&quot;,&quot;document&quot;:{&quot;type&quot;:&quot;FIGURE&quot;,&quot;canvasType&quot;:&quot;FIGURE&quot;,&quot;units&quot;:&quot;in&quot;,&quot;aspectRatio&quot;:0},&quot;parent&quot;:{&quot;type&quot;:&quot;DOCUMENT&quot;,&quot;parentId&quot;:&quot;ab0a8039-386e-431b-b610-6e91677d3419&quot;,&quot;order&quot;:&quot;5455&quot;}},&quot;ab0a8039-386e-431b-b610-6e91677d3419&quot;:{&quot;id&quot;:&quot;ab0a8039-386e-431b-b610-6e91677d3419&quot;,&quot;type&quot;:&quot;FIGURE_OBJECT&quot;,&quot;document&quot;:{&quot;type&quot;:&quot;DOCUMENT_GROUP&quot;,&quot;canvasType&quot;:&quot;SLIDE&quot;,&quot;units&quot;:&quot;in&quot;}}}}"/>
</p:tagLst>
</file>

<file path=ppt/tags/tag10.xml><?xml version="1.0" encoding="utf-8"?>
<p:tagLst xmlns:a="http://schemas.openxmlformats.org/drawingml/2006/main" xmlns:r="http://schemas.openxmlformats.org/officeDocument/2006/relationships" xmlns:p="http://schemas.openxmlformats.org/presentationml/2006/main">
  <p:tag name="ID" val="6a0661e8e86a1e001790d1ab"/>
  <p:tag name="FIGURESLIDEID" val="9fed5498-8c4b-4b86-a179-1e065ad440ba"/>
  <p:tag name="SELECTIONIDS" val="0aa43304-dd53-40bb-903c-ea8bae85b5c6"/>
  <p:tag name="TRANSPARENTBACKGROUND" val="true"/>
  <p:tag name="VERSION" val="1781672172773"/>
  <p:tag name="TITLE" val="Traditional cooking experiment"/>
  <p:tag name="CREATORNAME" val="CEdO CSIRO"/>
  <p:tag name="DATEINSERTED" val="1781672173346"/>
  <p:tag name="DPI" val="300"/>
  <p:tag name="BIOJSON" val="{&quot;id&quot;:&quot;ab0a8039-386e-431b-b610-6e91677d3419&quot;,&quot;objects&quot;:{&quot;0aa43304-dd53-40bb-903c-ea8bae85b5c6&quot;:{&quot;id&quot;:&quot;0aa43304-dd53-40bb-903c-ea8bae85b5c6&quot;,&quot;name&quot;:&quot;0 Biomoji pen&quot;,&quot;displayName&quot;:&quot;Biomoji pen&quot;,&quot;type&quot;:&quot;FIGURE_OBJECT&quot;,&quot;relativeTransform&quot;:{&quot;translate&quot;:{&quot;x&quot;:-310.5336695492101,&quot;y&quot;:-135.69712252236826},&quot;rotate&quot;:0,&quot;skewX&quot;:0,&quot;scale&quot;:{&quot;x&quot;:1,&quot;y&quot;:1}},&quot;image&quot;:{&quot;url&quot;:&quot;https://icons.cdn.biorender.com/biorender/5d4c82e2be4c2d0004a8c1bc/20190808201631/image/5d4c82e2be4c2d0004a8c1bc.png&quot;,&quot;isPremium&quot;:false,&quot;isOrgIcon&quot;:false,&quot;size&quot;:{&quot;x&quot;:100,&quot;y&quot;:100}},&quot;source&quot;:{&quot;id&quot;:&quot;5d4c82e2be4c2d0004a8c1bc&quot;,&quot;version&quot;:&quot;20190808201631&quot;,&quot;type&quot;:&quot;ASSETS&quot;},&quot;isPremium&quot;:false,&quot;parent&quot;:{&quot;type&quot;:&quot;CHILD&quot;,&quot;parentId&quot;:&quot;9fed5498-8c4b-4b86-a179-1e065ad440ba&quot;,&quot;order&quot;:&quot;9&quot;}},&quot;9fed5498-8c4b-4b86-a179-1e065ad440ba&quot;:{&quot;id&quot;:&quot;9fed5498-8c4b-4b86-a179-1e065ad440ba&quot;,&quot;type&quot;:&quot;FIGURE_OBJECT&quot;,&quot;document&quot;:{&quot;type&quot;:&quot;FIGURE&quot;,&quot;canvasType&quot;:&quot;FIGURE&quot;,&quot;units&quot;:&quot;in&quot;,&quot;aspectRatio&quot;:0},&quot;parent&quot;:{&quot;type&quot;:&quot;DOCUMENT&quot;,&quot;parentId&quot;:&quot;ab0a8039-386e-431b-b610-6e91677d3419&quot;,&quot;order&quot;:&quot;545&quot;}},&quot;ab0a8039-386e-431b-b610-6e91677d3419&quot;:{&quot;id&quot;:&quot;ab0a8039-386e-431b-b610-6e91677d3419&quot;,&quot;type&quot;:&quot;FIGURE_OBJECT&quot;,&quot;document&quot;:{&quot;type&quot;:&quot;DOCUMENT_GROUP&quot;,&quot;canvasType&quot;:&quot;SLIDE&quot;,&quot;units&quot;:&quot;in&quot;}}}}"/>
</p:tagLst>
</file>

<file path=ppt/tags/tag11.xml><?xml version="1.0" encoding="utf-8"?>
<p:tagLst xmlns:a="http://schemas.openxmlformats.org/drawingml/2006/main" xmlns:r="http://schemas.openxmlformats.org/officeDocument/2006/relationships" xmlns:p="http://schemas.openxmlformats.org/presentationml/2006/main">
  <p:tag name="ID" val="6a0661e8e86a1e001790d1ab"/>
  <p:tag name="FIGURESLIDEID" val="34743e61-4b0d-4aae-90f4-4086ef2b64a3"/>
  <p:tag name="SELECTIONIDS" val="59d5c416-19a9-4e08-9620-b2c7a72e28f6"/>
  <p:tag name="TRANSPARENTBACKGROUND" val="true"/>
  <p:tag name="VERSION" val="1781672172773"/>
  <p:tag name="TITLE" val="Traditional cooking experiment"/>
  <p:tag name="CREATORNAME" val="CEdO CSIRO"/>
  <p:tag name="DATEINSERTED" val="1781672173346"/>
  <p:tag name="DPI" val="300"/>
  <p:tag name="BIOJSON" val="{&quot;id&quot;:&quot;ab0a8039-386e-431b-b610-6e91677d3419&quot;,&quot;objects&quot;:{&quot;59d5c416-19a9-4e08-9620-b2c7a72e28f6&quot;:{&quot;relativeTransform&quot;:{&quot;translate&quot;:{&quot;x&quot;:-276.911256659433,&quot;y&quot;:51.467642564058636},&quot;rotate&quot;:0,&quot;skewX&quot;:0,&quot;scale&quot;:{&quot;x&quot;:1,&quot;y&quot;:1}},&quot;type&quot;:&quot;FIGURE_OBJECT&quot;,&quot;id&quot;:&quot;59d5c416-19a9-4e08-9620-b2c7a72e28f6&quot;,&quot;name&quot;:&quot;Timer&quot;,&quot;displayName&quot;:&quot;Timer&quot;,&quot;opacity&quot;:1,&quot;source&quot;:{&quot;id&quot;:&quot;5dc5fa7b9ff26e0081cde15d&quot;,&quot;type&quot;:&quot;ASSETS&quot;},&quot;pathStyles&quot;:[{&quot;type&quot;:&quot;FILL&quot;,&quot;fillStyle&quot;:&quot;rgb(0,0,0)&quot;}],&quot;isLocked&quot;:false,&quot;parent&quot;:{&quot;type&quot;:&quot;CHILD&quot;,&quot;parentId&quot;:&quot;34743e61-4b0d-4aae-90f4-4086ef2b64a3&quot;,&quot;order&quot;:&quot;995&quot;},&quot;isPremium&quot;:true},&quot;b0b5c1d9-1abd-4dcb-8a0c-46907cbf2d33&quot;:{&quot;type&quot;:&quot;FIGURE_OBJECT&quot;,&quot;id&quot;:&quot;b0b5c1d9-1abd-4dcb-8a0c-46907cbf2d33&quot;,&quot;relativeTransform&quot;:{&quot;translate&quot;:{&quot;x&quot;:-2.842170943040401e-14,&quot;y&quot;:4.263256414560601e-14},&quot;rotate&quot;:0,&quot;skewX&quot;:0,&quot;scale&quot;:{&quot;x&quot;:1,&quot;y&quot;:1}},&quot;opacity&quot;:1,&quot;path&quot;:{&quot;type&quot;:&quot;RECT&quot;,&quot;size&quot;:{&quot;x&quot;:207.38009621164264,&quot;y&quot;:137.6199037883574},&quot;cornerRounding&quot;:{&quot;type&quot;:&quot;ARC_LENGTH&quot;,&quot;global&quot;:12.396296091343391}},&quot;pathStyles&quot;:[{&quot;type&quot;:&quot;FILL&quot;,&quot;fillStyle&quot;:&quot;rgba(228,228,228,1)&quot;},{&quot;type&quot;:&quot;STROKE&quot;,&quot;strokeStyle&quot;:&quot;rgba(58,58,58,1)&quot;,&quot;lineWidth&quot;:1,&quot;lineJoin&quot;:&quot;round&quot;}],&quot;isLocked&quot;:false,&quot;parent&quot;:{&quot;type&quot;:&quot;CHILD&quot;,&quot;parentId&quot;:&quot;59d5c416-19a9-4e08-9620-b2c7a72e28f6&quot;,&quot;order&quot;:&quot;05&quot;}},&quot;ed18b48f-0832-43ea-b475-a7ea7c78e02f&quot;:{&quot;type&quot;:&quot;FIGURE_OBJECT&quot;,&quot;id&quot;:&quot;ed18b48f-0832-43ea-b475-a7ea7c78e02f&quot;,&quot;relativeTransform&quot;:{&quot;translate&quot;:{&quot;x&quot;:0.00003062873018677692,&quot;y&quot;:0.00001334595837931829},&quot;rotate&quot;:0,&quot;skewX&quot;:0,&quot;scale&quot;:{&quot;x&quot;:1,&quot;y&quot;:1}},&quot;opacity&quot;:1,&quot;path&quot;:{&quot;type&quot;:&quot;RECT&quot;,&quot;size&quot;:{&quot;x&quot;:196.0965125294417,&quot;y&quot;:128.2680431107327},&quot;cornerRounding&quot;:{&quot;type&quot;:&quot;ARC_LENGTH&quot;,&quot;global&quot;:11.557723248298316}},&quot;pathStyles&quot;:[{&quot;type&quot;:&quot;FILL&quot;,&quot;fillStyle&quot;:&quot;rgba(240,240,240,1)&quot;},{&quot;type&quot;:&quot;STROKE&quot;,&quot;strokeStyle&quot;:&quot;rgba(168,168,168,1)&quot;,&quot;lineWidth&quot;:0,&quot;lineJoin&quot;:&quot;round&quot;}],&quot;isLocked&quot;:false,&quot;parent&quot;:{&quot;type&quot;:&quot;CHILD&quot;,&quot;parentId&quot;:&quot;59d5c416-19a9-4e08-9620-b2c7a72e28f6&quot;,&quot;order&quot;:&quot;1&quot;}},&quot;eef948aa-e867-44a4-a125-08dbccaacf1b&quot;:{&quot;type&quot;:&quot;FIGURE_OBJECT&quot;,&quot;id&quot;:&quot;eef948aa-e867-44a4-a125-08dbccaacf1b&quot;,&quot;relativeTransform&quot;:{&quot;translate&quot;:{&quot;x&quot;:0.00010930515095708415,&quot;y&quot;:-27.74866701928783},&quot;rotate&quot;:0,&quot;skewX&quot;:0,&quot;scale&quot;:{&quot;x&quot;:1,&quot;y&quot;:1}},&quot;opacity&quot;:1,&quot;path&quot;:{&quot;type&quot;:&quot;RECT&quot;,&quot;size&quot;:{&quot;x&quot;:138.6701341946522,&quot;y&quot;:48.49694952389292},&quot;cornerRounding&quot;:{&quot;type&quot;:&quot;ARC_LENGTH&quot;,&quot;global&quot;:8.939581207118136}},&quot;pathStyles&quot;:[{&quot;type&quot;:&quot;FILL&quot;,&quot;fillStyle&quot;:&quot;rgba(192,186,178,1)&quot;},{&quot;type&quot;:&quot;STROKE&quot;,&quot;strokeStyle&quot;:&quot;rgba(145,145,138,1)&quot;,&quot;lineWidth&quot;:1,&quot;lineJoin&quot;:&quot;round&quot;}],&quot;isLocked&quot;:false,&quot;parent&quot;:{&quot;type&quot;:&quot;CHILD&quot;,&quot;parentId&quot;:&quot;59d5c416-19a9-4e08-9620-b2c7a72e28f6&quot;,&quot;order&quot;:&quot;2&quot;}},&quot;1cda60e0-f8ff-4fc3-a4fb-26d4fa43f099&quot;:{&quot;type&quot;:&quot;FIGURE_OBJECT&quot;,&quot;id&quot;:&quot;1cda60e0-f8ff-4fc3-a4fb-26d4fa43f099&quot;,&quot;relativeTransform&quot;:{&quot;translate&quot;:{&quot;x&quot;:0.00002196950951827148,&quot;y&quot;:-27.748529931882775},&quot;rotate&quot;:0,&quot;skewX&quot;:0,&quot;scale&quot;:{&quot;x&quot;:1,&quot;y&quot;:1}},&quot;opacity&quot;:1,&quot;path&quot;:{&quot;type&quot;:&quot;RECT&quot;,&quot;size&quot;:{&quot;x&quot;:144.6484575521027,&quot;y&quot;:55.05765082848895},&quot;cornerRounding&quot;:{&quot;type&quot;:&quot;ARC_LENGTH&quot;,&quot;global&quot;:9.18443374960428}},&quot;pathStyles&quot;:[{&quot;type&quot;:&quot;FILL&quot;,&quot;fillStyle&quot;:&quot;transparent&quot;},{&quot;type&quot;:&quot;STROKE&quot;,&quot;strokeStyle&quot;:&quot;rgba(145,145,138,1)&quot;,&quot;lineWidth&quot;:1,&quot;lineJoin&quot;:&quot;round&quot;}],&quot;isLocked&quot;:false,&quot;parent&quot;:{&quot;type&quot;:&quot;CHILD&quot;,&quot;parentId&quot;:&quot;59d5c416-19a9-4e08-9620-b2c7a72e28f6&quot;,&quot;order&quot;:&quot;25&quot;}},&quot;c6c1659d-1055-4388-9a45-f3784e7e0eda&quot;:{&quot;type&quot;:&quot;FIGURE_OBJECT&quot;,&quot;id&quot;:&quot;c6c1659d-1055-4388-9a45-f3784e7e0eda&quot;,&quot;relativeTransform&quot;:{&quot;translate&quot;:{&quot;x&quot;:-0.00019726203790071395,&quot;y&quot;:-27.748787322503745},&quot;rotate&quot;:0,&quot;skewX&quot;:0,&quot;scale&quot;:{&quot;x&quot;:1,&quot;y&quot;:1}},&quot;opacity&quot;:1,&quot;path&quot;:{&quot;type&quot;:&quot;RECT&quot;,&quot;size&quot;:{&quot;x&quot;:131.39967719614808,&quot;y&quot;:43.64036110097686},&quot;cornerRounding&quot;:{&quot;type&quot;:&quot;ARC_LENGTH&quot;,&quot;global&quot;:8.73585146076017}},&quot;pathStyles&quot;:[{&quot;type&quot;:&quot;FILL&quot;,&quot;fillStyle&quot;:&quot;rgba(214,208,199,1)&quot;},{&quot;type&quot;:&quot;STROKE&quot;,&quot;strokeStyle&quot;:&quot;rgba(145,145,138,1)&quot;,&quot;lineWidth&quot;:0,&quot;lineJoin&quot;:&quot;round&quot;}],&quot;isLocked&quot;:false,&quot;parent&quot;:{&quot;type&quot;:&quot;CHILD&quot;,&quot;parentId&quot;:&quot;59d5c416-19a9-4e08-9620-b2c7a72e28f6&quot;,&quot;order&quot;:&quot;3&quot;}},&quot;d352fb37-36a6-48f0-845b-b61b220ac359&quot;:{&quot;type&quot;:&quot;FIGURE_OBJECT&quot;,&quot;id&quot;:&quot;d352fb37-36a6-48f0-845b-b61b220ac359&quot;,&quot;relativeTransform&quot;:{&quot;translate&quot;:{&quot;x&quot;:-59.09040201587972,&quot;y&quot;:23.09682443070347},&quot;rotate&quot;:0,&quot;skewX&quot;:0,&quot;scale&quot;:{&quot;x&quot;:1,&quot;y&quot;:1}},&quot;layout&quot;:{&quot;sizeRatio&quot;:{&quot;x&quot;:0.9031934179586144,&quot;y&quot;:0.5966392414942266},&quot;keepAspectRatio&quot;:true},&quot;opacity&quot;:1,&quot;path&quot;:{&quot;type&quot;:&quot;ELLIPSE&quot;,&quot;size&quot;:{&quot;x&quot;:20.489111552590636,&quot;y&quot;:20.489111552590668}},&quot;pathStyles&quot;:[{&quot;type&quot;:&quot;FILL&quot;,&quot;fillStyle&quot;:&quot;rgba(98,99,100,1)&quot;},{&quot;type&quot;:&quot;STROKE&quot;,&quot;strokeStyle&quot;:&quot;rgba(67,67,71,1)&quot;,&quot;lineWidth&quot;:1,&quot;lineJoin&quot;:&quot;round&quot;}],&quot;isLocked&quot;:false,&quot;parent&quot;:{&quot;type&quot;:&quot;CHILD&quot;,&quot;parentId&quot;:&quot;59d5c416-19a9-4e08-9620-b2c7a72e28f6&quot;,&quot;order&quot;:&quot;5&quot;}},&quot;6d30e8f3-1024-40fa-8fd6-c08c28b9b1d8&quot;:{&quot;type&quot;:&quot;FIGURE_OBJECT&quot;,&quot;id&quot;:&quot;6d30e8f3-1024-40fa-8fd6-c08c28b9b1d8&quot;,&quot;relativeTransform&quot;:{&quot;translate&quot;:{&quot;x&quot;:0,&quot;y&quot;:0},&quot;rotate&quot;:0},&quot;text&quot;:{&quot;textData&quot;:{&quot;lineSpacing&quot;:&quot;normal&quot;,&quot;alignment&quot;:&quot;center&quot;,&quot;lines&quot;:[{&quot;runs&quot;:[{&quot;style&quot;:{&quot;fontFamily&quot;:&quot;Roboto&quot;,&quot;fontSize&quot;:7.319862906315901,&quot;color&quot;:&quot;rgba(254,254,254,1)&quot;,&quot;fontWeight&quot;:&quot;normal&quot;,&quot;fontStyle&quot;:&quot;normal&quot;,&quot;decoration&quot;:&quot;none&quot;,&quot;script&quot;:&quot;none&quot;},&quot;range&quot;:[0,0]},{&quot;style&quot;:{&quot;fontFamily&quot;:&quot;Roboto&quot;,&quot;fontSize&quot;:7.319862906315901,&quot;color&quot;:&quot;rgba(254,254,254,1)&quot;,&quot;fontWeight&quot;:&quot;normal&quot;,&quot;fontStyle&quot;:&quot;normal&quot;,&quot;decoration&quot;:&quot;none&quot;,&quot;script&quot;:&quot;none&quot;},&quot;range&quot;:[1,2]}],&quot;text&quot;:&quot;Min&quot;,&quot;baseStyle&quot;:{&quot;fontFamily&quot;:&quot;Roboto&quot;,&quot;fontSize&quot;:7.319862906315901,&quot;color&quot;:&quot;rgba(254,254,254,1)&quot;,&quot;fontWeight&quot;:&quot;normal&quot;,&quot;fontStyle&quot;:&quot;normal&quot;,&quot;decoration&quot;:&quot;none&quot;,&quot;script&quot;:&quot;none&quot;}}],&quot;verticalAlign&quot;:&quot;TOP&quot;},&quot;size&quot;:{&quot;x&quot;:18.50563069411967,&quot;y&quot;:9},&quot;targetSize&quot;:{&quot;x&quot;:17.644467558136572,&quot;y&quot;:2},&quot;format&quot;:&quot;BETTER_TEXT&quot;},&quot;parent&quot;:{&quot;type&quot;:&quot;CHILD&quot;,&quot;parentId&quot;:&quot;d352fb37-36a6-48f0-845b-b61b220ac359&quot;,&quot;order&quot;:&quot;5&quot;}},&quot;06f7fee4-0819-48e5-8620-b02e3535f8be&quot;:{&quot;type&quot;:&quot;FIGURE_OBJECT&quot;,&quot;id&quot;:&quot;06f7fee4-0819-48e5-8620-b02e3535f8be&quot;,&quot;relativeTransform&quot;:{&quot;translate&quot;:{&quot;x&quot;:-17.629300383099817,&quot;y&quot;:23.096919185101463},&quot;rotate&quot;:0,&quot;skewX&quot;:0,&quot;scale&quot;:{&quot;x&quot;:1,&quot;y&quot;:1}},&quot;layout&quot;:{&quot;sizeRatio&quot;:{&quot;x&quot;:0.9031934179586144,&quot;y&quot;:0.5966392414942266},&quot;keepAspectRatio&quot;:true},&quot;opacity&quot;:1,&quot;path&quot;:{&quot;type&quot;:&quot;ELLIPSE&quot;,&quot;size&quot;:{&quot;x&quot;:20.489111552590632,&quot;y&quot;:20.489111552590668}},&quot;pathStyles&quot;:[{&quot;type&quot;:&quot;FILL&quot;,&quot;fillStyle&quot;:&quot;rgba(98,99,100,1)&quot;},{&quot;type&quot;:&quot;STROKE&quot;,&quot;strokeStyle&quot;:&quot;rgba(67,67,71,1)&quot;,&quot;lineWidth&quot;:1,&quot;lineJoin&quot;:&quot;round&quot;}],&quot;isLocked&quot;:false,&quot;parent&quot;:{&quot;type&quot;:&quot;CHILD&quot;,&quot;parentId&quot;:&quot;59d5c416-19a9-4e08-9620-b2c7a72e28f6&quot;,&quot;order&quot;:&quot;55&quot;}},&quot;86c1d5bc-3f53-40f0-9285-a6b67e118c7a&quot;:{&quot;type&quot;:&quot;FIGURE_OBJECT&quot;,&quot;id&quot;:&quot;86c1d5bc-3f53-40f0-9285-a6b67e118c7a&quot;,&quot;relativeTransform&quot;:{&quot;translate&quot;:{&quot;x&quot;:0,&quot;y&quot;:0},&quot;rotate&quot;:0},&quot;text&quot;:{&quot;textData&quot;:{&quot;lineSpacing&quot;:&quot;normal&quot;,&quot;alignment&quot;:&quot;center&quot;,&quot;lines&quot;:[{&quot;runs&quot;:[{&quot;style&quot;:{&quot;fontFamily&quot;:&quot;Roboto&quot;,&quot;fontSize&quot;:7.319862906315901,&quot;color&quot;:&quot;rgba(254,254,254,1)&quot;,&quot;fontWeight&quot;:&quot;normal&quot;,&quot;fontStyle&quot;:&quot;normal&quot;,&quot;decoration&quot;:&quot;none&quot;,&quot;script&quot;:&quot;none&quot;},&quot;range&quot;:[0,0]},{&quot;style&quot;:{&quot;fontFamily&quot;:&quot;Roboto&quot;,&quot;fontSize&quot;:7.319862906315901,&quot;color&quot;:&quot;rgba(254,254,254,1)&quot;,&quot;fontWeight&quot;:&quot;normal&quot;,&quot;fontStyle&quot;:&quot;normal&quot;,&quot;decoration&quot;:&quot;none&quot;,&quot;script&quot;:&quot;none&quot;},&quot;range&quot;:[1,2]}],&quot;text&quot;:&quot;Sec&quot;,&quot;baseStyle&quot;:{&quot;fontFamily&quot;:&quot;Roboto&quot;,&quot;fontSize&quot;:7.319862906315901,&quot;color&quot;:&quot;rgba(254,254,254,1)&quot;,&quot;fontWeight&quot;:&quot;normal&quot;,&quot;fontStyle&quot;:&quot;normal&quot;,&quot;decoration&quot;:&quot;none&quot;,&quot;script&quot;:&quot;none&quot;}}],&quot;verticalAlign&quot;:&quot;TOP&quot;},&quot;size&quot;:{&quot;x&quot;:18.505630694119667,&quot;y&quot;:9},&quot;targetSize&quot;:{&quot;x&quot;:17.644467558136565,&quot;y&quot;:2},&quot;format&quot;:&quot;BETTER_TEXT&quot;},&quot;parent&quot;:{&quot;type&quot;:&quot;CHILD&quot;,&quot;parentId&quot;:&quot;06f7fee4-0819-48e5-8620-b02e3535f8be&quot;,&quot;order&quot;:&quot;5&quot;}},&quot;131257e2-741c-483c-bda1-28916c6b1462&quot;:{&quot;type&quot;:&quot;FIGURE_OBJECT&quot;,&quot;id&quot;:&quot;131257e2-741c-483c-bda1-28916c6b1462&quot;,&quot;relativeTransform&quot;:{&quot;translate&quot;:{&quot;x&quot;:51.75185690893635,&quot;y&quot;:29.99558401995194},&quot;rotate&quot;:0,&quot;skewX&quot;:0,&quot;scale&quot;:{&quot;x&quot;:1,&quot;y&quot;:1}},&quot;layout&quot;:{&quot;sizeRatio&quot;:{&quot;x&quot;:0.901897427555603,&quot;y&quot;:0.5914365065316929},&quot;keepAspectRatio&quot;:true},&quot;opacity&quot;:1,&quot;path&quot;:{&quot;type&quot;:&quot;ELLIPSE&quot;,&quot;size&quot;:{&quot;x&quot;:35.166711368806524,&quot;y&quot;:34.28644122229208}},&quot;pathStyles&quot;:[{&quot;type&quot;:&quot;FILL&quot;,&quot;fillStyle&quot;:&quot;rgba(98,99,100,1)&quot;},{&quot;type&quot;:&quot;STROKE&quot;,&quot;strokeStyle&quot;:&quot;rgba(67,67,71,1)&quot;,&quot;lineWidth&quot;:1,&quot;lineJoin&quot;:&quot;round&quot;}],&quot;isLocked&quot;:false,&quot;parent&quot;:{&quot;type&quot;:&quot;CHILD&quot;,&quot;parentId&quot;:&quot;59d5c416-19a9-4e08-9620-b2c7a72e28f6&quot;,&quot;order&quot;:&quot;6&quot;}},&quot;22a103e8-af38-4057-82ef-74cc4fa7e8c7&quot;:{&quot;type&quot;:&quot;FIGURE_OBJECT&quot;,&quot;id&quot;:&quot;22a103e8-af38-4057-82ef-74cc4fa7e8c7&quot;,&quot;relativeTransform&quot;:{&quot;translate&quot;:{&quot;x&quot;:0,&quot;y&quot;:0},&quot;rotate&quot;:0},&quot;text&quot;:{&quot;textData&quot;:{&quot;lineSpacing&quot;:&quot;normal&quot;,&quot;alignment&quot;:&quot;center&quot;,&quot;lines&quot;:[{&quot;runs&quot;:[{&quot;style&quot;:{&quot;fontFamily&quot;:&quot;Roboto&quot;,&quot;fontSize&quot;:8.23484576960539,&quot;color&quot;:&quot;rgba(254,254,254,1)&quot;,&quot;fontWeight&quot;:&quot;normal&quot;,&quot;fontStyle&quot;:&quot;normal&quot;,&quot;decoration&quot;:&quot;none&quot;,&quot;script&quot;:&quot;none&quot;},&quot;range&quot;:[0,0]},{&quot;style&quot;:{&quot;fontFamily&quot;:&quot;Roboto&quot;,&quot;fontSize&quot;:8.23484576960539,&quot;color&quot;:&quot;rgba(254,254,254,1)&quot;,&quot;fontWeight&quot;:&quot;normal&quot;,&quot;fontStyle&quot;:&quot;normal&quot;,&quot;decoration&quot;:&quot;none&quot;,&quot;script&quot;:&quot;none&quot;},&quot;range&quot;:[1,4]}],&quot;text&quot;:&quot;Start&quot;,&quot;baseStyle&quot;:{&quot;fontFamily&quot;:&quot;Roboto&quot;,&quot;fontSize&quot;:8.23484576960539,&quot;color&quot;:&quot;rgba(254,254,254,1)&quot;,&quot;fontWeight&quot;:&quot;normal&quot;,&quot;fontStyle&quot;:&quot;normal&quot;,&quot;decoration&quot;:&quot;none&quot;,&quot;script&quot;:&quot;none&quot;}},{&quot;runs&quot;:[{&quot;style&quot;:{&quot;fontFamily&quot;:&quot;Roboto&quot;,&quot;fontSize&quot;:8.23484576960539,&quot;color&quot;:&quot;rgba(254,254,254,1)&quot;,&quot;fontWeight&quot;:&quot;normal&quot;,&quot;fontStyle&quot;:&quot;normal&quot;,&quot;decoration&quot;:&quot;none&quot;,&quot;script&quot;:&quot;none&quot;},&quot;range&quot;:[0,3]}],&quot;text&quot;:&quot;Stop&quot;,&quot;baseStyle&quot;:{&quot;fontFamily&quot;:&quot;Roboto&quot;,&quot;fontSize&quot;:8.23484576960539,&quot;color&quot;:&quot;rgba(254,254,254,1)&quot;,&quot;fontWeight&quot;:&quot;normal&quot;,&quot;fontStyle&quot;:&quot;normal&quot;,&quot;decoration&quot;:&quot;none&quot;,&quot;script&quot;:&quot;none&quot;}}],&quot;verticalAlign&quot;:&quot;TOP&quot;},&quot;size&quot;:{&quot;x&quot;:31.71676651911698,&quot;y&quot;:20},&quot;targetSize&quot;:{&quot;x&quot;:30.839806316800317,&quot;y&quot;:2},&quot;format&quot;:&quot;BETTER_TEXT&quot;},&quot;parent&quot;:{&quot;type&quot;:&quot;CHILD&quot;,&quot;parentId&quot;:&quot;131257e2-741c-483c-bda1-28916c6b1462&quot;,&quot;order&quot;:&quot;5&quot;}},&quot;69c0203c-607f-4852-9fe2-f4b11e9a941c&quot;:{&quot;type&quot;:&quot;FIGURE_OBJECT&quot;,&quot;id&quot;:&quot;69c0203c-607f-4852-9fe2-f4b11e9a941c&quot;,&quot;relativeTransform&quot;:{&quot;translate&quot;:{&quot;x&quot;:-40.748155681222336,&quot;y&quot;:-43.045368803453776},&quot;rotate&quot;:0,&quot;skewX&quot;:0,&quot;scale&quot;:{&quot;x&quot;:1,&quot;y&quot;:1}},&quot;opacity&quot;:1,&quot;pathStyles&quot;:[{&quot;type&quot;:&quot;FILL&quot;,&quot;fillStyle&quot;:&quot;#232323&quot;}],&quot;text&quot;:{&quot;textData&quot;:{&quot;lineSpacing&quot;:&quot;normal&quot;,&quot;alignment&quot;:&quot;center&quot;,&quot;lines&quot;:[{&quot;runs&quot;:[{&quot;style&quot;:{&quot;fontFamily&quot;:&quot;Source Code Pro&quot;,&quot;fontSize&quot;:6.404880043026413,&quot;color&quot;:&quot;#232323&quot;,&quot;fontWeight&quot;:&quot;normal&quot;,&quot;fontStyle&quot;:&quot;normal&quot;,&quot;decoration&quot;:&quot;none&quot;,&quot;script&quot;:&quot;none&quot;},&quot;range&quot;:[0,2]}],&quot;text&quot;:&quot;MIN&quot;,&quot;baseStyle&quot;:{&quot;fontFamily&quot;:&quot;Source Code Pro&quot;,&quot;fontSize&quot;:6.404880043026413,&quot;color&quot;:&quot;#232323&quot;,&quot;fontWeight&quot;:&quot;normal&quot;,&quot;fontStyle&quot;:&quot;normal&quot;,&quot;decoration&quot;:&quot;none&quot;,&quot;script&quot;:&quot;none&quot;}}],&quot;verticalAlign&quot;:&quot;TOP&quot;},&quot;size&quot;:{&quot;x&quot;:36.986718531006076,&quot;y&quot;:8},&quot;targetSize&quot;:{&quot;x&quot;:36.986718531006076,&quot;y&quot;:7.237514448619846},&quot;format&quot;:&quot;BETTER_TEXT&quot;,&quot;verticalAlign&quot;:&quot;TOP&quot;},&quot;isLocked&quot;:false,&quot;parent&quot;:{&quot;type&quot;:&quot;CHILD&quot;,&quot;parentId&quot;:&quot;59d5c416-19a9-4e08-9620-b2c7a72e28f6&quot;,&quot;order&quot;:&quot;7&quot;}},&quot;9e2e4644-5521-4ed5-95fa-1e6137fa5c96&quot;:{&quot;type&quot;:&quot;FIGURE_OBJECT&quot;,&quot;id&quot;:&quot;9e2e4644-5521-4ed5-95fa-1e6137fa5c96&quot;,&quot;relativeTransform&quot;:{&quot;translate&quot;:{&quot;x&quot;:11.608650603354924,&quot;y&quot;:-43.045368803453776},&quot;rotate&quot;:0,&quot;skewX&quot;:0,&quot;scale&quot;:{&quot;x&quot;:1,&quot;y&quot;:1}},&quot;opacity&quot;:1,&quot;pathStyles&quot;:[{&quot;type&quot;:&quot;FILL&quot;,&quot;fillStyle&quot;:&quot;#232323&quot;}],&quot;text&quot;:{&quot;textData&quot;:{&quot;lineSpacing&quot;:&quot;normal&quot;,&quot;alignment&quot;:&quot;center&quot;,&quot;lines&quot;:[{&quot;runs&quot;:[{&quot;style&quot;:{&quot;fontFamily&quot;:&quot;Source Code Pro&quot;,&quot;fontSize&quot;:6.404880043026413,&quot;color&quot;:&quot;#232323&quot;,&quot;fontWeight&quot;:&quot;normal&quot;,&quot;fontStyle&quot;:&quot;normal&quot;,&quot;decoration&quot;:&quot;none&quot;,&quot;script&quot;:&quot;none&quot;},&quot;range&quot;:[0,2]}],&quot;text&quot;:&quot;SEC&quot;,&quot;baseStyle&quot;:{&quot;fontFamily&quot;:&quot;Source Code Pro&quot;,&quot;fontSize&quot;:6.404880043026413,&quot;color&quot;:&quot;#232323&quot;,&quot;fontWeight&quot;:&quot;normal&quot;,&quot;fontStyle&quot;:&quot;normal&quot;,&quot;decoration&quot;:&quot;none&quot;,&quot;script&quot;:&quot;none&quot;}}],&quot;verticalAlign&quot;:&quot;TOP&quot;},&quot;size&quot;:{&quot;x&quot;:36.986718531006076,&quot;y&quot;:8},&quot;targetSize&quot;:{&quot;x&quot;:36.986718531006076,&quot;y&quot;:7.237514448619846},&quot;format&quot;:&quot;BETTER_TEXT&quot;,&quot;verticalAlign&quot;:&quot;TOP&quot;},&quot;isLocked&quot;:false,&quot;parent&quot;:{&quot;type&quot;:&quot;CHILD&quot;,&quot;parentId&quot;:&quot;59d5c416-19a9-4e08-9620-b2c7a72e28f6&quot;,&quot;order&quot;:&quot;75&quot;}},&quot;edae174f-e082-4ab5-9519-421ea2ee8d91&quot;:{&quot;type&quot;:&quot;FIGURE_OBJECT&quot;,&quot;id&quot;:&quot;edae174f-e082-4ab5-9519-421ea2ee8d91&quot;,&quot;relativeTransform&quot;:{&quot;translate&quot;:{&quot;x&quot;:-2.20341329123589,&quot;y&quot;:-21.7753340448527},&quot;rotate&quot;:0,&quot;skewX&quot;:0,&quot;scale&quot;:{&quot;x&quot;:1,&quot;y&quot;:1}},&quot;opacity&quot;:1,&quot;pathStyles&quot;:[{&quot;type&quot;:&quot;FILL&quot;,&quot;fillStyle&quot;:&quot;#232323&quot;}],&quot;text&quot;:{&quot;textData&quot;:{&quot;lineSpacing&quot;:&quot;normal&quot;,&quot;alignment&quot;:&quot;center&quot;,&quot;lines&quot;:[{&quot;runs&quot;:[{&quot;style&quot;:{&quot;fontFamily&quot;:&quot;Roboto&quot;,&quot;fontSize&quot;:38.429280258158485,&quot;color&quot;:&quot;#232323&quot;,&quot;fontWeight&quot;:&quot;normal&quot;,&quot;fontStyle&quot;:&quot;normal&quot;,&quot;decoration&quot;:&quot;none&quot;,&quot;script&quot;:&quot;none&quot;},&quot;range&quot;:[0,4]},{&quot;style&quot;:{&quot;fontFamily&quot;:&quot;Roboto&quot;,&quot;fontSize&quot;:21.959588718947707,&quot;color&quot;:&quot;#232323&quot;,&quot;fontWeight&quot;:&quot;normal&quot;,&quot;fontStyle&quot;:&quot;normal&quot;,&quot;decoration&quot;:&quot;none&quot;,&quot;script&quot;:&quot;none&quot;},&quot;range&quot;:[5,6]}],&quot;text&quot;:&quot;00:0000&quot;,&quot;baseStyle&quot;:{&quot;fontFamily&quot;:&quot;Roboto&quot;,&quot;fontSize&quot;:38.429280258158485,&quot;color&quot;:&quot;#232323&quot;,&quot;fontWeight&quot;:&quot;normal&quot;,&quot;fontStyle&quot;:&quot;normal&quot;,&quot;decoration&quot;:&quot;none&quot;,&quot;script&quot;:&quot;none&quot;}}],&quot;verticalAlign&quot;:&quot;TOP&quot;},&quot;size&quot;:{&quot;x&quot;:138.780740619795,&quot;y&quot;:45},&quot;targetSize&quot;:{&quot;x&quot;:138.780740619795,&quot;y&quot;:43.42508669171909},&quot;format&quot;:&quot;BETTER_TEXT&quot;,&quot;verticalAlign&quot;:&quot;TOP&quot;},&quot;isLocked&quot;:false,&quot;parent&quot;:{&quot;type&quot;:&quot;CHILD&quot;,&quot;parentId&quot;:&quot;59d5c416-19a9-4e08-9620-b2c7a72e28f6&quot;,&quot;order&quot;:&quot;8&quot;}},&quot;34743e61-4b0d-4aae-90f4-4086ef2b64a3&quot;:{&quot;id&quot;:&quot;34743e61-4b0d-4aae-90f4-4086ef2b64a3&quot;,&quot;type&quot;:&quot;FIGURE_OBJECT&quot;,&quot;document&quot;:{&quot;type&quot;:&quot;FIGURE&quot;,&quot;canvasType&quot;:&quot;FIGURE&quot;,&quot;units&quot;:&quot;in&quot;,&quot;aspectRatio&quot;:0},&quot;parent&quot;:{&quot;type&quot;:&quot;DOCUMENT&quot;,&quot;parentId&quot;:&quot;ab0a8039-386e-431b-b610-6e91677d3419&quot;,&quot;order&quot;:&quot;5455&quot;}},&quot;ab0a8039-386e-431b-b610-6e91677d3419&quot;:{&quot;id&quot;:&quot;ab0a8039-386e-431b-b610-6e91677d3419&quot;,&quot;type&quot;:&quot;FIGURE_OBJECT&quot;,&quot;document&quot;:{&quot;type&quot;:&quot;DOCUMENT_GROUP&quot;,&quot;canvasType&quot;:&quot;SLIDE&quot;,&quot;units&quot;:&quot;in&quot;}}}}"/>
</p:tagLst>
</file>

<file path=ppt/tags/tag12.xml><?xml version="1.0" encoding="utf-8"?>
<p:tagLst xmlns:a="http://schemas.openxmlformats.org/drawingml/2006/main" xmlns:r="http://schemas.openxmlformats.org/officeDocument/2006/relationships" xmlns:p="http://schemas.openxmlformats.org/presentationml/2006/main">
  <p:tag name="ID" val="6a0661e8e86a1e001790d1ab"/>
  <p:tag name="FIGURESLIDEID" val="03344838-a5a3-4a4a-9deb-117b7da17fc4"/>
  <p:tag name="SELECTIONIDS" val="9ec00a96-e9b2-415c-8b55-517654a6db2c"/>
  <p:tag name="TRANSPARENTBACKGROUND" val="true"/>
  <p:tag name="VERSION" val="1781672172773"/>
  <p:tag name="TITLE" val="Traditional cooking experiment"/>
  <p:tag name="CREATORNAME" val="CEdO CSIRO"/>
  <p:tag name="DATEINSERTED" val="1781672173346"/>
  <p:tag name="DPI" val="300"/>
  <p:tag name="BIOJSON" val="{&quot;id&quot;:&quot;ab0a8039-386e-431b-b610-6e91677d3419&quot;,&quot;objects&quot;:{&quot;9ec00a96-e9b2-415c-8b55-517654a6db2c&quot;:{&quot;id&quot;:&quot;9ec00a96-e9b2-415c-8b55-517654a6db2c&quot;,&quot;name&quot;:&quot;Knife&quot;,&quot;displayName&quot;:&quot;Knife&quot;,&quot;type&quot;:&quot;FIGURE_OBJECT&quot;,&quot;relativeTransform&quot;:{&quot;translate&quot;:{&quot;x&quot;:-496.6795971481515,&quot;y&quot;:-155.62124394548096},&quot;rotate&quot;:0,&quot;skewX&quot;:0,&quot;scale&quot;:{&quot;x&quot;:1,&quot;y&quot;:1}},&quot;image&quot;:{&quot;url&quot;:&quot;https://icons.cdn.biorender.com/biorender/5f4d1f75662021002851fee9/20200831160507/image/5f4d1f75662021002851fee9.png&quot;,&quot;isPremium&quot;:false,&quot;isOrgIcon&quot;:false,&quot;size&quot;:{&quot;x&quot;:33.36,&quot;y&quot;:235.79454545454544}},&quot;source&quot;:{&quot;id&quot;:&quot;5f4d1f75662021002851fee9&quot;,&quot;version&quot;:&quot;20200831160507&quot;,&quot;type&quot;:&quot;ASSETS&quot;},&quot;isPremium&quot;:false,&quot;parent&quot;:{&quot;type&quot;:&quot;CHILD&quot;,&quot;parentId&quot;:&quot;03344838-a5a3-4a4a-9deb-117b7da17fc4&quot;,&quot;order&quot;:&quot;9997&quot;}},&quot;03344838-a5a3-4a4a-9deb-117b7da17fc4&quot;:{&quot;id&quot;:&quot;03344838-a5a3-4a4a-9deb-117b7da17fc4&quot;,&quot;type&quot;:&quot;FIGURE_OBJECT&quot;,&quot;document&quot;:{&quot;type&quot;:&quot;FIGURE&quot;,&quot;canvasType&quot;:&quot;FIGURE&quot;,&quot;units&quot;:&quot;in&quot;,&quot;aspectRatio&quot;:0},&quot;parent&quot;:{&quot;type&quot;:&quot;DOCUMENT&quot;,&quot;parentId&quot;:&quot;ab0a8039-386e-431b-b610-6e91677d3419&quot;,&quot;order&quot;:&quot;546&quot;}},&quot;ab0a8039-386e-431b-b610-6e91677d3419&quot;:{&quot;id&quot;:&quot;ab0a8039-386e-431b-b610-6e91677d3419&quot;,&quot;type&quot;:&quot;FIGURE_OBJECT&quot;,&quot;document&quot;:{&quot;type&quot;:&quot;DOCUMENT_GROUP&quot;,&quot;canvasType&quot;:&quot;SLIDE&quot;,&quot;units&quot;:&quot;in&quot;}}}}"/>
</p:tagLst>
</file>

<file path=ppt/tags/tag13.xml><?xml version="1.0" encoding="utf-8"?>
<p:tagLst xmlns:a="http://schemas.openxmlformats.org/drawingml/2006/main" xmlns:r="http://schemas.openxmlformats.org/officeDocument/2006/relationships" xmlns:p="http://schemas.openxmlformats.org/presentationml/2006/main">
  <p:tag name="ID" val="6a0661e8e86a1e001790d1ab"/>
  <p:tag name="FIGURESLIDEID" val="34743e61-4b0d-4aae-90f4-4086ef2b64a3"/>
  <p:tag name="SELECTIONIDS" val="5c877309-c732-42f4-a84c-05aafdbdfdbf"/>
  <p:tag name="TRANSPARENTBACKGROUND" val="true"/>
  <p:tag name="VERSION" val="1781672172773"/>
  <p:tag name="TITLE" val="Traditional cooking experiment"/>
  <p:tag name="CREATORNAME" val="CEdO CSIRO"/>
  <p:tag name="DATEINSERTED" val="1781672173346"/>
  <p:tag name="DPI" val="300"/>
  <p:tag name="BIOJSON" val="{&quot;id&quot;:&quot;ab0a8039-386e-431b-b610-6e91677d3419&quot;,&quot;objects&quot;:{&quot;5c877309-c732-42f4-a84c-05aafdbdfdbf&quot;:{&quot;id&quot;:&quot;5c877309-c732-42f4-a84c-05aafdbdfdbf&quot;,&quot;name&quot;:&quot;Water drop&quot;,&quot;displayName&quot;:&quot;&quot;,&quot;type&quot;:&quot;FIGURE_OBJECT&quot;,&quot;relativeTransform&quot;:{&quot;translate&quot;:{&quot;x&quot;:-106.78268640319827,&quot;y&quot;:225.03367216885607},&quot;rotate&quot;:0,&quot;skewX&quot;:0,&quot;scale&quot;:{&quot;x&quot;:1,&quot;y&quot;:1}},&quot;image&quot;:{&quot;url&quot;:&quot;https://icons.cdn.biorender.com/biorender/6356c3b89af5b70021be1a21/20221024165755/image/6356c3b89af5b70021be1a21.png&quot;,&quot;isPremium&quot;:false,&quot;isOrgIcon&quot;:false,&quot;size&quot;:{&quot;x&quot;:50,&quot;y&quot;:79.75}},&quot;source&quot;:{&quot;id&quot;:&quot;6356c3b89af5b70021be1a21&quot;,&quot;version&quot;:&quot;20221024165755&quot;,&quot;type&quot;:&quot;ASSETS&quot;},&quot;isPremium&quot;:false,&quot;parent&quot;:{&quot;type&quot;:&quot;CHILD&quot;,&quot;parentId&quot;:&quot;34743e61-4b0d-4aae-90f4-4086ef2b64a3&quot;,&quot;order&quot;:&quot;99995&quot;}},&quot;34743e61-4b0d-4aae-90f4-4086ef2b64a3&quot;:{&quot;id&quot;:&quot;34743e61-4b0d-4aae-90f4-4086ef2b64a3&quot;,&quot;type&quot;:&quot;FIGURE_OBJECT&quot;,&quot;document&quot;:{&quot;type&quot;:&quot;FIGURE&quot;,&quot;canvasType&quot;:&quot;FIGURE&quot;,&quot;units&quot;:&quot;in&quot;,&quot;aspectRatio&quot;:0},&quot;parent&quot;:{&quot;type&quot;:&quot;DOCUMENT&quot;,&quot;parentId&quot;:&quot;ab0a8039-386e-431b-b610-6e91677d3419&quot;,&quot;order&quot;:&quot;5455&quot;}},&quot;ab0a8039-386e-431b-b610-6e91677d3419&quot;:{&quot;id&quot;:&quot;ab0a8039-386e-431b-b610-6e91677d3419&quot;,&quot;type&quot;:&quot;FIGURE_OBJECT&quot;,&quot;document&quot;:{&quot;type&quot;:&quot;DOCUMENT_GROUP&quot;,&quot;canvasType&quot;:&quot;SLIDE&quot;,&quot;units&quot;:&quot;in&quot;}}}}"/>
</p:tagLst>
</file>

<file path=ppt/tags/tag14.xml><?xml version="1.0" encoding="utf-8"?>
<p:tagLst xmlns:a="http://schemas.openxmlformats.org/drawingml/2006/main" xmlns:r="http://schemas.openxmlformats.org/officeDocument/2006/relationships" xmlns:p="http://schemas.openxmlformats.org/presentationml/2006/main">
  <p:tag name="ID" val="6a0661e8e86a1e001790d1ab"/>
  <p:tag name="FIGURESLIDEID" val="03344838-a5a3-4a4a-9deb-117b7da17fc4"/>
  <p:tag name="SELECTIONIDS" val="4e186aaf-6ea0-4718-a2ac-8c8dfc5ffc3a"/>
  <p:tag name="TRANSPARENTBACKGROUND" val="true"/>
  <p:tag name="VERSION" val="1781672172773"/>
  <p:tag name="TITLE" val="Traditional cooking experiment"/>
  <p:tag name="CREATORNAME" val="CEdO CSIRO"/>
  <p:tag name="DATEINSERTED" val="1781672173346"/>
  <p:tag name="DPI" val="300"/>
  <p:tag name="BIOJSON" val="{&quot;id&quot;:&quot;ab0a8039-386e-431b-b610-6e91677d3419&quot;,&quot;objects&quot;:{&quot;4e186aaf-6ea0-4718-a2ac-8c8dfc5ffc3a&quot;:{&quot;id&quot;:&quot;4e186aaf-6ea0-4718-a2ac-8c8dfc5ffc3a&quot;,&quot;name&quot;:&quot;frying pan with smaller spoon&quot;,&quot;displayName&quot;:&quot;frying pan with smaller spoon&quot;,&quot;type&quot;:&quot;FIGURE_OBJECT&quot;,&quot;relativeTransform&quot;:{&quot;translate&quot;:{&quot;x&quot;:-275.6026802448704,&quot;y&quot;:83.27479302279777},&quot;rotate&quot;:0,&quot;skewX&quot;:0,&quot;scale&quot;:{&quot;x&quot;:1.23162107270093,&quot;y&quot;:1.23162107270093}},&quot;image&quot;:{&quot;url&quot;:&quot;https://core.services.biorender.com/api/uploads/noredirect/6a32274b9145eb1c67b32798/1781671755044_5dd6edef-3b0d-4987-acd2-a7570910c6e7_icon.png&quot;,&quot;isPremium&quot;:false,&quot;isSignedURL&quot;:true,&quot;size&quot;:{&quot;x&quot;:300,&quot;y&quot;:139.6688741721854}},&quot;source&quot;:{&quot;id&quot;:&quot;6a32274b9145eb1c67b32798&quot;,&quot;type&quot;:&quot;UPLOADS&quot;},&quot;isPremium&quot;:false,&quot;isAIGenerated&quot;:true,&quot;parent&quot;:{&quot;type&quot;:&quot;CHILD&quot;,&quot;parentId&quot;:&quot;03344838-a5a3-4a4a-9deb-117b7da17fc4&quot;,&quot;order&quot;:&quot;99&quot;}},&quot;03344838-a5a3-4a4a-9deb-117b7da17fc4&quot;:{&quot;id&quot;:&quot;03344838-a5a3-4a4a-9deb-117b7da17fc4&quot;,&quot;type&quot;:&quot;FIGURE_OBJECT&quot;,&quot;document&quot;:{&quot;type&quot;:&quot;FIGURE&quot;,&quot;canvasType&quot;:&quot;FIGURE&quot;,&quot;units&quot;:&quot;in&quot;,&quot;aspectRatio&quot;:0},&quot;parent&quot;:{&quot;type&quot;:&quot;DOCUMENT&quot;,&quot;parentId&quot;:&quot;ab0a8039-386e-431b-b610-6e91677d3419&quot;,&quot;order&quot;:&quot;546&quot;}},&quot;ab0a8039-386e-431b-b610-6e91677d3419&quot;:{&quot;id&quot;:&quot;ab0a8039-386e-431b-b610-6e91677d3419&quot;,&quot;type&quot;:&quot;FIGURE_OBJECT&quot;,&quot;document&quot;:{&quot;type&quot;:&quot;DOCUMENT_GROUP&quot;,&quot;canvasType&quot;:&quot;SLIDE&quot;,&quot;units&quot;:&quot;in&quot;}}}}"/>
</p:tagLst>
</file>

<file path=ppt/tags/tag15.xml><?xml version="1.0" encoding="utf-8"?>
<p:tagLst xmlns:a="http://schemas.openxmlformats.org/drawingml/2006/main" xmlns:r="http://schemas.openxmlformats.org/officeDocument/2006/relationships" xmlns:p="http://schemas.openxmlformats.org/presentationml/2006/main">
  <p:tag name="ID" val="6a0661e8e86a1e001790d1ab"/>
  <p:tag name="FIGURESLIDEID" val="06a8ffac-5906-4d8b-8af8-2feeac765535"/>
  <p:tag name="SELECTIONIDS" val="d0c5debd-3097-4a3b-827b-3d69203efaa6"/>
  <p:tag name="TRANSPARENTBACKGROUND" val="true"/>
  <p:tag name="VERSION" val="1782185020255"/>
  <p:tag name="TITLE" val="Traditional cooking experiment"/>
  <p:tag name="CREATORNAME" val="CEdO CSIRO"/>
  <p:tag name="DATEINSERTED" val="1782185020536"/>
  <p:tag name="DPI" val="300"/>
  <p:tag name="BIOJSON" val="{&quot;id&quot;:&quot;ab0a8039-386e-431b-b610-6e91677d3419&quot;,&quot;objects&quot;:{&quot;d0c5debd-3097-4a3b-827b-3d69203efaa6&quot;:{&quot;id&quot;:&quot;d0c5debd-3097-4a3b-827b-3d69203efaa6&quot;,&quot;name&quot;:&quot;potatoes in foil, measuring jug pouring water&quot;,&quot;displayName&quot;:&quot;potatoes in foil, measuring jug pouring water&quot;,&quot;type&quot;:&quot;FIGURE_OBJECT&quot;,&quot;relativeTransform&quot;:{&quot;translate&quot;:{&quot;x&quot;:221.5385722503654,&quot;y&quot;:-137.82169053633507},&quot;rotate&quot;:0,&quot;skewX&quot;:0,&quot;scale&quot;:{&quot;x&quot;:1,&quot;y&quot;:1}},&quot;image&quot;:{&quot;url&quot;:&quot;https://core.services.biorender.com/api/uploads/noredirect/6a39fc26a17fe8db4307a810/1782184998620_105048c8-63c1-4fe3-8ebc-77142a871529_icon.png&quot;,&quot;isPremium&quot;:false,&quot;isSignedURL&quot;:true,&quot;size&quot;:{&quot;x&quot;:291.62921155813575,&quot;y&quot;:264.9951783992285}},&quot;source&quot;:{&quot;id&quot;:&quot;6a39fc26a17fe8db4307a810&quot;,&quot;type&quot;:&quot;UPLOADS&quot;},&quot;isPremium&quot;:false,&quot;isAIGenerated&quot;:true,&quot;parent&quot;:{&quot;type&quot;:&quot;CHILD&quot;,&quot;parentId&quot;:&quot;06a8ffac-5906-4d8b-8af8-2feeac765535&quot;,&quot;order&quot;:&quot;95&quot;}},&quot;06a8ffac-5906-4d8b-8af8-2feeac765535&quot;:{&quot;id&quot;:&quot;06a8ffac-5906-4d8b-8af8-2feeac765535&quot;,&quot;type&quot;:&quot;FIGURE_OBJECT&quot;,&quot;document&quot;:{&quot;type&quot;:&quot;FIGURE&quot;,&quot;canvasType&quot;:&quot;FIGURE&quot;,&quot;units&quot;:&quot;in&quot;,&quot;aspectRatio&quot;:0},&quot;parent&quot;:{&quot;type&quot;:&quot;DOCUMENT&quot;,&quot;parentId&quot;:&quot;ab0a8039-386e-431b-b610-6e91677d3419&quot;,&quot;order&quot;:&quot;535&quot;}},&quot;ab0a8039-386e-431b-b610-6e91677d3419&quot;:{&quot;id&quot;:&quot;ab0a8039-386e-431b-b610-6e91677d3419&quot;,&quot;type&quot;:&quot;FIGURE_OBJECT&quot;,&quot;document&quot;:{&quot;type&quot;:&quot;DOCUMENT_GROUP&quot;,&quot;canvasType&quot;:&quot;SLIDE&quot;,&quot;units&quot;:&quot;in&quot;}}}}"/>
</p:tagLst>
</file>

<file path=ppt/tags/tag16.xml><?xml version="1.0" encoding="utf-8"?>
<p:tagLst xmlns:a="http://schemas.openxmlformats.org/drawingml/2006/main" xmlns:r="http://schemas.openxmlformats.org/officeDocument/2006/relationships" xmlns:p="http://schemas.openxmlformats.org/presentationml/2006/main">
  <p:tag name="ID" val="6a0661e8e86a1e001790d1ab"/>
  <p:tag name="FIGURESLIDEID" val="34743e61-4b0d-4aae-90f4-4086ef2b64a3"/>
  <p:tag name="SELECTIONIDS" val="9290d186-65e1-42fc-8a18-8d5ba48e606c"/>
  <p:tag name="TRANSPARENTBACKGROUND" val="true"/>
  <p:tag name="VERSION" val="1782185020255"/>
  <p:tag name="TITLE" val="Traditional cooking experiment"/>
  <p:tag name="CREATORNAME" val="CEdO CSIRO"/>
  <p:tag name="DATEINSERTED" val="1782185020536"/>
  <p:tag name="DPI" val="300"/>
  <p:tag name="BIOJSON" val="{&quot;id&quot;:&quot;ab0a8039-386e-431b-b610-6e91677d3419&quot;,&quot;objects&quot;:{&quot;9290d186-65e1-42fc-8a18-8d5ba48e606c&quot;:{&quot;id&quot;:&quot;9290d186-65e1-42fc-8a18-8d5ba48e606c&quot;,&quot;name&quot;:&quot;foil bag in palm of hand&quot;,&quot;displayName&quot;:&quot;foil bag in palm of hand&quot;,&quot;type&quot;:&quot;FIGURE_OBJECT&quot;,&quot;relativeTransform&quot;:{&quot;translate&quot;:{&quot;x&quot;:103.98192756395446,&quot;y&quot;:-46.136440823040274},&quot;rotate&quot;:0,&quot;skewX&quot;:0,&quot;scale&quot;:{&quot;x&quot;:1,&quot;y&quot;:1}},&quot;image&quot;:{&quot;url&quot;:&quot;https://core.services.biorender.com/api/uploads/noredirect/6a321884f904a28f30f4b354/1781667972931_04b7d1a1-d506-452c-90b1-79ba03d6d0ba_icon.png&quot;,&quot;isPremium&quot;:false,&quot;isSignedURL&quot;:true,&quot;size&quot;:{&quot;x&quot;:183.90331110390028,&quot;y&quot;:267.6910346208642}},&quot;source&quot;:{&quot;id&quot;:&quot;6a321884f904a28f30f4b354&quot;,&quot;type&quot;:&quot;UPLOADS&quot;},&quot;isPremium&quot;:false,&quot;isAIGenerated&quot;:true,&quot;parent&quot;:{&quot;type&quot;:&quot;CHILD&quot;,&quot;parentId&quot;:&quot;34743e61-4b0d-4aae-90f4-4086ef2b64a3&quot;,&quot;order&quot;:&quot;95&quot;}},&quot;34743e61-4b0d-4aae-90f4-4086ef2b64a3&quot;:{&quot;id&quot;:&quot;34743e61-4b0d-4aae-90f4-4086ef2b64a3&quot;,&quot;type&quot;:&quot;FIGURE_OBJECT&quot;,&quot;document&quot;:{&quot;type&quot;:&quot;FIGURE&quot;,&quot;canvasType&quot;:&quot;FIGURE&quot;,&quot;units&quot;:&quot;in&quot;,&quot;aspectRatio&quot;:0},&quot;parent&quot;:{&quot;type&quot;:&quot;DOCUMENT&quot;,&quot;parentId&quot;:&quot;ab0a8039-386e-431b-b610-6e91677d3419&quot;,&quot;order&quot;:&quot;5455&quot;}},&quot;ab0a8039-386e-431b-b610-6e91677d3419&quot;:{&quot;id&quot;:&quot;ab0a8039-386e-431b-b610-6e91677d3419&quot;,&quot;type&quot;:&quot;FIGURE_OBJECT&quot;,&quot;document&quot;:{&quot;type&quot;:&quot;DOCUMENT_GROUP&quot;,&quot;canvasType&quot;:&quot;SLIDE&quot;,&quot;units&quot;:&quot;in&quot;}}}}"/>
</p:tagLst>
</file>

<file path=ppt/tags/tag17.xml><?xml version="1.0" encoding="utf-8"?>
<p:tagLst xmlns:a="http://schemas.openxmlformats.org/drawingml/2006/main" xmlns:r="http://schemas.openxmlformats.org/officeDocument/2006/relationships" xmlns:p="http://schemas.openxmlformats.org/presentationml/2006/main">
  <p:tag name="ID" val="6a0661e8e86a1e001790d1ab"/>
  <p:tag name="FIGURESLIDEID" val="03344838-a5a3-4a4a-9deb-117b7da17fc4"/>
  <p:tag name="SELECTIONIDS" val="384aa8df-7652-4b84-8bd5-cf0a7ed88461"/>
  <p:tag name="TRANSPARENTBACKGROUND" val="true"/>
  <p:tag name="VERSION" val="1781672172773"/>
  <p:tag name="TITLE" val="Traditional cooking experiment"/>
  <p:tag name="CREATORNAME" val="CEdO CSIRO"/>
  <p:tag name="DATEINSERTED" val="1781672173346"/>
  <p:tag name="DPI" val="300"/>
  <p:tag name="BIOJSON" val="{&quot;id&quot;:&quot;ab0a8039-386e-431b-b610-6e91677d3419&quot;,&quot;objects&quot;:{&quot;384aa8df-7652-4b84-8bd5-cf0a7ed88461&quot;:{&quot;id&quot;:&quot;384aa8df-7652-4b84-8bd5-cf0a7ed88461&quot;,&quot;name&quot;:&quot;skillet with clear lid, condensation, steam&quot;,&quot;displayName&quot;:&quot;skillet with clear lid, condensation, steam&quot;,&quot;type&quot;:&quot;FIGURE_OBJECT&quot;,&quot;relativeTransform&quot;:{&quot;translate&quot;:{&quot;x&quot;:222.7228205245206,&quot;y&quot;:220.58490875396348},&quot;rotate&quot;:0,&quot;skewX&quot;:0,&quot;scale&quot;:{&quot;x&quot;:1,&quot;y&quot;:1}},&quot;image&quot;:{&quot;url&quot;:&quot;https://core.services.biorender.com/api/uploads/noredirect/6a3215c5e16f7c984af64071/1781667269879_14bc26ed-a05f-4bc0-aba1-f238c5d09566_icon.png&quot;,&quot;isPremium&quot;:false,&quot;isSignedURL&quot;:true,&quot;size&quot;:{&quot;x&quot;:578.0864484100613,&quot;y&quot;:270.0549831988608}},&quot;source&quot;:{&quot;id&quot;:&quot;6a3215c5e16f7c984af64071&quot;,&quot;type&quot;:&quot;UPLOADS&quot;},&quot;isPremium&quot;:false,&quot;isAIGenerated&quot;:true,&quot;parent&quot;:{&quot;type&quot;:&quot;CHILD&quot;,&quot;parentId&quot;:&quot;03344838-a5a3-4a4a-9deb-117b7da17fc4&quot;,&quot;order&quot;:&quot;95&quot;}},&quot;03344838-a5a3-4a4a-9deb-117b7da17fc4&quot;:{&quot;id&quot;:&quot;03344838-a5a3-4a4a-9deb-117b7da17fc4&quot;,&quot;type&quot;:&quot;FIGURE_OBJECT&quot;,&quot;document&quot;:{&quot;type&quot;:&quot;FIGURE&quot;,&quot;canvasType&quot;:&quot;FIGURE&quot;,&quot;units&quot;:&quot;in&quot;,&quot;aspectRatio&quot;:0},&quot;parent&quot;:{&quot;type&quot;:&quot;DOCUMENT&quot;,&quot;parentId&quot;:&quot;ab0a8039-386e-431b-b610-6e91677d3419&quot;,&quot;order&quot;:&quot;546&quot;}},&quot;ab0a8039-386e-431b-b610-6e91677d3419&quot;:{&quot;id&quot;:&quot;ab0a8039-386e-431b-b610-6e91677d3419&quot;,&quot;type&quot;:&quot;FIGURE_OBJECT&quot;,&quot;document&quot;:{&quot;type&quot;:&quot;DOCUMENT_GROUP&quot;,&quot;canvasType&quot;:&quot;SLIDE&quot;,&quot;units&quot;:&quot;in&quot;}}}}"/>
</p:tagLst>
</file>

<file path=ppt/tags/tag18.xml><?xml version="1.0" encoding="utf-8"?>
<p:tagLst xmlns:a="http://schemas.openxmlformats.org/drawingml/2006/main" xmlns:r="http://schemas.openxmlformats.org/officeDocument/2006/relationships" xmlns:p="http://schemas.openxmlformats.org/presentationml/2006/main">
  <p:tag name="ID" val="6a0661e8e86a1e001790d1ab"/>
  <p:tag name="FIGURESLIDEID" val="06a8ffac-5906-4d8b-8af8-2feeac765535"/>
  <p:tag name="SELECTIONIDS" val="9c235058-9bf3-41d9-b537-2a74f6bf8f7a"/>
  <p:tag name="TRANSPARENTBACKGROUND" val="true"/>
  <p:tag name="VERSION" val="1781765729000"/>
  <p:tag name="TITLE" val="Traditional cooking experiment"/>
  <p:tag name="CREATORNAME" val="CEdO CSIRO"/>
  <p:tag name="DATEINSERTED" val="1781765729457"/>
  <p:tag name="DPI" val="300"/>
  <p:tag name="BIOJSON" val="{&quot;id&quot;:&quot;ab0a8039-386e-431b-b610-6e91677d3419&quot;,&quot;objects&quot;:{&quot;9c235058-9bf3-41d9-b537-2a74f6bf8f7a&quot;:{&quot;id&quot;:&quot;9c235058-9bf3-41d9-b537-2a74f6bf8f7a&quot;,&quot;name&quot;:&quot;potatoes with water and steam&quot;,&quot;type&quot;:&quot;FIGURE_OBJECT&quot;,&quot;relativeTransform&quot;:{&quot;translate&quot;:{&quot;x&quot;:-172.86871287716963,&quot;y&quot;:25.764544213549073},&quot;scale&quot;:{&quot;x&quot;:1,&quot;y&quot;:1},&quot;rotate&quot;:0,&quot;skewX&quot;:0},&quot;image&quot;:{&quot;url&quot;:&quot;https://core.services.biorender.com/api/uploads/noredirect/6a33963369998530f821f1c0/1781765683892_970b13c4-9d94-448a-abda-749120e05da2_icon.png&quot;,&quot;fallbackUrl&quot;:&quot;https://core.services.biorender.com/api/uploads/noredirect/6a33963369998530f821f1c0/1781765683892_970b13c4-9d94-448a-abda-749120e05da2_icon.png&quot;,&quot;isPremium&quot;:false,&quot;isSignedURL&quot;:true,&quot;size&quot;:{&quot;x&quot;:300,&quot;y&quot;:312.7976190476191}},&quot;source&quot;:{&quot;id&quot;:&quot;6a33963369998530f821f1c0&quot;,&quot;type&quot;:&quot;UPLOADS&quot;},&quot;isPremium&quot;:false,&quot;isAIGenerated&quot;:true,&quot;parent&quot;:{&quot;type&quot;:&quot;CHILD&quot;,&quot;parentId&quot;:&quot;06a8ffac-5906-4d8b-8af8-2feeac765535&quot;,&quot;order&quot;:&quot;9&quot;}},&quot;06a8ffac-5906-4d8b-8af8-2feeac765535&quot;:{&quot;id&quot;:&quot;06a8ffac-5906-4d8b-8af8-2feeac765535&quot;,&quot;type&quot;:&quot;FIGURE_OBJECT&quot;,&quot;document&quot;:{&quot;type&quot;:&quot;FIGURE&quot;,&quot;canvasType&quot;:&quot;FIGURE&quot;,&quot;units&quot;:&quot;in&quot;,&quot;aspectRatio&quot;:0},&quot;parent&quot;:{&quot;type&quot;:&quot;DOCUMENT&quot;,&quot;parentId&quot;:&quot;ab0a8039-386e-431b-b610-6e91677d3419&quot;,&quot;order&quot;:&quot;535&quot;}},&quot;ab0a8039-386e-431b-b610-6e91677d3419&quot;:{&quot;id&quot;:&quot;ab0a8039-386e-431b-b610-6e91677d3419&quot;,&quot;type&quot;:&quot;FIGURE_OBJECT&quot;,&quot;document&quot;:{&quot;type&quot;:&quot;DOCUMENT_GROUP&quot;,&quot;canvasType&quot;:&quot;SLIDE&quot;,&quot;units&quot;:&quot;in&quot;}}}}"/>
</p:tagLst>
</file>

<file path=ppt/tags/tag2.xml><?xml version="1.0" encoding="utf-8"?>
<p:tagLst xmlns:a="http://schemas.openxmlformats.org/drawingml/2006/main" xmlns:r="http://schemas.openxmlformats.org/officeDocument/2006/relationships" xmlns:p="http://schemas.openxmlformats.org/presentationml/2006/main">
  <p:tag name="ID" val="6a0661e8e86a1e001790d1ab"/>
  <p:tag name="FIGURESLIDEID" val="03344838-a5a3-4a4a-9deb-117b7da17fc4"/>
  <p:tag name="SELECTIONIDS" val="929382fe-55e9-483c-bffa-b6360e27ab67"/>
  <p:tag name="TRANSPARENTBACKGROUND" val="true"/>
  <p:tag name="VERSION" val="1781672172773"/>
  <p:tag name="TITLE" val="Traditional cooking experiment"/>
  <p:tag name="CREATORNAME" val="CEdO CSIRO"/>
  <p:tag name="DATEINSERTED" val="1781672173346"/>
  <p:tag name="DPI" val="300"/>
  <p:tag name="BIOJSON" val="{&quot;id&quot;:&quot;ab0a8039-386e-431b-b610-6e91677d3419&quot;,&quot;objects&quot;:{&quot;929382fe-55e9-483c-bffa-b6360e27ab67&quot;:{&quot;id&quot;:&quot;929382fe-55e9-483c-bffa-b6360e27ab67&quot;,&quot;name&quot;:&quot;empty frying pan&quot;,&quot;displayName&quot;:&quot;empty frying pan&quot;,&quot;type&quot;:&quot;FIGURE_OBJECT&quot;,&quot;relativeTransform&quot;:{&quot;translate&quot;:{&quot;x&quot;:-281.31317379493913,&quot;y&quot;:253.96236585991917},&quot;rotate&quot;:0,&quot;skewX&quot;:0,&quot;scale&quot;:{&quot;x&quot;:0.6185785754464475,&quot;y&quot;:0.6185785754464475}},&quot;image&quot;:{&quot;url&quot;:&quot;https://core.services.biorender.com/api/uploads/noredirect/6a322675d36f6e87640c88a5/1781671541348_cd724ae3-2b94-4bda-a8ad-0b885602d78a_icon.png&quot;,&quot;isPremium&quot;:false,&quot;isSignedURL&quot;:true,&quot;size&quot;:{&quot;x&quot;:578.8536500668762,&quot;y&quot;:265.24494931262865}},&quot;source&quot;:{&quot;id&quot;:&quot;6a322675d36f6e87640c88a5&quot;,&quot;type&quot;:&quot;UPLOADS&quot;},&quot;isPremium&quot;:false,&quot;isAIGenerated&quot;:true,&quot;parent&quot;:{&quot;type&quot;:&quot;CHILD&quot;,&quot;parentId&quot;:&quot;03344838-a5a3-4a4a-9deb-117b7da17fc4&quot;,&quot;order&quot;:&quot;98&quot;}},&quot;03344838-a5a3-4a4a-9deb-117b7da17fc4&quot;:{&quot;id&quot;:&quot;03344838-a5a3-4a4a-9deb-117b7da17fc4&quot;,&quot;type&quot;:&quot;FIGURE_OBJECT&quot;,&quot;document&quot;:{&quot;type&quot;:&quot;FIGURE&quot;,&quot;canvasType&quot;:&quot;FIGURE&quot;,&quot;units&quot;:&quot;in&quot;,&quot;aspectRatio&quot;:0},&quot;parent&quot;:{&quot;type&quot;:&quot;DOCUMENT&quot;,&quot;parentId&quot;:&quot;ab0a8039-386e-431b-b610-6e91677d3419&quot;,&quot;order&quot;:&quot;546&quot;}},&quot;ab0a8039-386e-431b-b610-6e91677d3419&quot;:{&quot;id&quot;:&quot;ab0a8039-386e-431b-b610-6e91677d3419&quot;,&quot;type&quot;:&quot;FIGURE_OBJECT&quot;,&quot;document&quot;:{&quot;type&quot;:&quot;DOCUMENT_GROUP&quot;,&quot;canvasType&quot;:&quot;SLIDE&quot;,&quot;units&quot;:&quot;in&quot;}}}}"/>
</p:tagLst>
</file>

<file path=ppt/tags/tag3.xml><?xml version="1.0" encoding="utf-8"?>
<p:tagLst xmlns:a="http://schemas.openxmlformats.org/drawingml/2006/main" xmlns:r="http://schemas.openxmlformats.org/officeDocument/2006/relationships" xmlns:p="http://schemas.openxmlformats.org/presentationml/2006/main">
  <p:tag name="ID" val="6a0661e8e86a1e001790d1ab"/>
  <p:tag name="FIGURESLIDEID" val="03344838-a5a3-4a4a-9deb-117b7da17fc4"/>
  <p:tag name="SELECTIONIDS" val="813e3181-3bad-408c-bf07-0aec513b1788"/>
  <p:tag name="TRANSPARENTBACKGROUND" val="true"/>
  <p:tag name="VERSION" val="1781672172773"/>
  <p:tag name="TITLE" val="Traditional cooking experiment"/>
  <p:tag name="CREATORNAME" val="CEdO CSIRO"/>
  <p:tag name="DATEINSERTED" val="1781672173346"/>
  <p:tag name="DPI" val="300"/>
  <p:tag name="BIOJSON" val="{&quot;id&quot;:&quot;ab0a8039-386e-431b-b610-6e91677d3419&quot;,&quot;objects&quot;:{&quot;813e3181-3bad-408c-bf07-0aec513b1788&quot;:{&quot;id&quot;:&quot;813e3181-3bad-408c-bf07-0aec513b1788&quot;,&quot;name&quot;:&quot;frying pan with lid (no handle, dry lid)&quot;,&quot;displayName&quot;:&quot;frying pan with lid (no handle, dry lid)&quot;,&quot;type&quot;:&quot;FIGURE_OBJECT&quot;,&quot;relativeTransform&quot;:{&quot;translate&quot;:{&quot;x&quot;:327.68747832012804,&quot;y&quot;:-263.45742844667393},&quot;rotate&quot;:0,&quot;skewX&quot;:0,&quot;scale&quot;:{&quot;x&quot;:0.5269525873001466,&quot;y&quot;:0.5269525873001466}},&quot;image&quot;:{&quot;url&quot;:&quot;https://core.services.biorender.com/api/uploads/noredirect/6a3227b3f904a28f3005c1c7/1781671859623_360809a9-503c-4113-ae08-fe408bc59bd5_icon.png&quot;,&quot;isPremium&quot;:false,&quot;isSignedURL&quot;:true,&quot;size&quot;:{&quot;x&quot;:578.0864484100613,&quot;y&quot;:213.66293924085647}},&quot;source&quot;:{&quot;id&quot;:&quot;6a3227b3f904a28f3005c1c7&quot;,&quot;type&quot;:&quot;UPLOADS&quot;},&quot;isPremium&quot;:false,&quot;isAIGenerated&quot;:true,&quot;parent&quot;:{&quot;type&quot;:&quot;CHILD&quot;,&quot;parentId&quot;:&quot;03344838-a5a3-4a4a-9deb-117b7da17fc4&quot;,&quot;order&quot;:&quot;997&quot;}},&quot;03344838-a5a3-4a4a-9deb-117b7da17fc4&quot;:{&quot;id&quot;:&quot;03344838-a5a3-4a4a-9deb-117b7da17fc4&quot;,&quot;type&quot;:&quot;FIGURE_OBJECT&quot;,&quot;document&quot;:{&quot;type&quot;:&quot;FIGURE&quot;,&quot;canvasType&quot;:&quot;FIGURE&quot;,&quot;units&quot;:&quot;in&quot;,&quot;aspectRatio&quot;:0},&quot;parent&quot;:{&quot;type&quot;:&quot;DOCUMENT&quot;,&quot;parentId&quot;:&quot;ab0a8039-386e-431b-b610-6e91677d3419&quot;,&quot;order&quot;:&quot;546&quot;}},&quot;ab0a8039-386e-431b-b610-6e91677d3419&quot;:{&quot;id&quot;:&quot;ab0a8039-386e-431b-b610-6e91677d3419&quot;,&quot;type&quot;:&quot;FIGURE_OBJECT&quot;,&quot;document&quot;:{&quot;type&quot;:&quot;DOCUMENT_GROUP&quot;,&quot;canvasType&quot;:&quot;SLIDE&quot;,&quot;units&quot;:&quot;in&quot;}}}}"/>
</p:tagLst>
</file>

<file path=ppt/tags/tag4.xml><?xml version="1.0" encoding="utf-8"?>
<p:tagLst xmlns:a="http://schemas.openxmlformats.org/drawingml/2006/main" xmlns:r="http://schemas.openxmlformats.org/officeDocument/2006/relationships" xmlns:p="http://schemas.openxmlformats.org/presentationml/2006/main">
  <p:tag name="ID" val="6a0661e8e86a1e001790d1ab"/>
  <p:tag name="FIGURESLIDEID" val="03344838-a5a3-4a4a-9deb-117b7da17fc4"/>
  <p:tag name="SELECTIONIDS" val="7b79c174-eb64-442c-93a1-bfc98f30cc43"/>
  <p:tag name="TRANSPARENTBACKGROUND" val="true"/>
  <p:tag name="VERSION" val="1781672172773"/>
  <p:tag name="TITLE" val="Traditional cooking experiment"/>
  <p:tag name="CREATORNAME" val="CEdO CSIRO"/>
  <p:tag name="DATEINSERTED" val="1781672173346"/>
  <p:tag name="DPI" val="300"/>
  <p:tag name="BIOJSON" val="{&quot;id&quot;:&quot;ab0a8039-386e-431b-b610-6e91677d3419&quot;,&quot;objects&quot;:{&quot;7b79c174-eb64-442c-93a1-bfc98f30cc43&quot;:{&quot;id&quot;:&quot;7b79c174-eb64-442c-93a1-bfc98f30cc43&quot;,&quot;name&quot;:&quot;potato tuber&quot;,&quot;displayName&quot;:&quot;potato tuber&quot;,&quot;type&quot;:&quot;FIGURE_OBJECT&quot;,&quot;relativeTransform&quot;:{&quot;translate&quot;:{&quot;x&quot;:28.466069688178067,&quot;y&quot;:68.02865417875498},&quot;rotate&quot;:0,&quot;skewX&quot;:0,&quot;scale&quot;:{&quot;x&quot;:1,&quot;y&quot;:1}},&quot;image&quot;:{&quot;url&quot;:&quot;https://core.services.biorender.com/api/uploads/noredirect/6a3228602ffaec1f231b13ee/1781672032155_4f2972f5-4a47-4cc5-9cfd-0c68843b0477_icon.png&quot;,&quot;isPremium&quot;:false,&quot;isSignedURL&quot;:true,&quot;size&quot;:{&quot;x&quot;:293.8182266391789,&quot;y&quot;:202.51107828655836}},&quot;source&quot;:{&quot;id&quot;:&quot;6a3228602ffaec1f231b13ee&quot;,&quot;type&quot;:&quot;UPLOADS&quot;},&quot;isPremium&quot;:false,&quot;isAIGenerated&quot;:true,&quot;parent&quot;:{&quot;type&quot;:&quot;CHILD&quot;,&quot;parentId&quot;:&quot;03344838-a5a3-4a4a-9deb-117b7da17fc4&quot;,&quot;order&quot;:&quot;999&quot;}},&quot;03344838-a5a3-4a4a-9deb-117b7da17fc4&quot;:{&quot;id&quot;:&quot;03344838-a5a3-4a4a-9deb-117b7da17fc4&quot;,&quot;type&quot;:&quot;FIGURE_OBJECT&quot;,&quot;document&quot;:{&quot;type&quot;:&quot;FIGURE&quot;,&quot;canvasType&quot;:&quot;FIGURE&quot;,&quot;units&quot;:&quot;in&quot;,&quot;aspectRatio&quot;:0},&quot;parent&quot;:{&quot;type&quot;:&quot;DOCUMENT&quot;,&quot;parentId&quot;:&quot;ab0a8039-386e-431b-b610-6e91677d3419&quot;,&quot;order&quot;:&quot;546&quot;}},&quot;ab0a8039-386e-431b-b610-6e91677d3419&quot;:{&quot;id&quot;:&quot;ab0a8039-386e-431b-b610-6e91677d3419&quot;,&quot;type&quot;:&quot;FIGURE_OBJECT&quot;,&quot;document&quot;:{&quot;type&quot;:&quot;DOCUMENT_GROUP&quot;,&quot;canvasType&quot;:&quot;SLIDE&quot;,&quot;units&quot;:&quot;in&quot;}}}}"/>
</p:tagLst>
</file>

<file path=ppt/tags/tag5.xml><?xml version="1.0" encoding="utf-8"?>
<p:tagLst xmlns:a="http://schemas.openxmlformats.org/drawingml/2006/main" xmlns:r="http://schemas.openxmlformats.org/officeDocument/2006/relationships" xmlns:p="http://schemas.openxmlformats.org/presentationml/2006/main">
  <p:tag name="ID" val="6a0661e8e86a1e001790d1ab"/>
  <p:tag name="FIGURESLIDEID" val="34743e61-4b0d-4aae-90f4-4086ef2b64a3"/>
  <p:tag name="SELECTIONIDS" val="946c27c0-1d11-4443-a9cd-4bc680c7e563"/>
  <p:tag name="TRANSPARENTBACKGROUND" val="true"/>
  <p:tag name="VERSION" val="1781672172773"/>
  <p:tag name="TITLE" val="Traditional cooking experiment"/>
  <p:tag name="CREATORNAME" val="CEdO CSIRO"/>
  <p:tag name="DATEINSERTED" val="1781672173346"/>
  <p:tag name="DPI" val="300"/>
  <p:tag name="BIOJSON" val="{&quot;id&quot;:&quot;ab0a8039-386e-431b-b610-6e91677d3419&quot;,&quot;objects&quot;:{&quot;946c27c0-1d11-4443-a9cd-4bc680c7e563&quot;:{&quot;id&quot;:&quot;946c27c0-1d11-4443-a9cd-4bc680c7e563&quot;,&quot;name&quot;:&quot;aluminum foil roll&quot;,&quot;displayName&quot;:&quot;aluminum foil roll&quot;,&quot;type&quot;:&quot;FIGURE_OBJECT&quot;,&quot;relativeTransform&quot;:{&quot;translate&quot;:{&quot;x&quot;:-249.15250956310697,&quot;y&quot;:-167.11406340102803},&quot;rotate&quot;:0,&quot;skewX&quot;:0,&quot;scale&quot;:{&quot;x&quot;:1,&quot;y&quot;:1}},&quot;image&quot;:{&quot;url&quot;:&quot;https://core.services.biorender.com/api/uploads/noredirect/6a321fe72ffaec1f2310f57c/1781669863844_172c9258-858b-4455-a9d0-84acbc0a80c5_icon.png&quot;,&quot;isPremium&quot;:false,&quot;isSignedURL&quot;:true,&quot;size&quot;:{&quot;x&quot;:300,&quot;y&quot;:144.4915254237288}},&quot;source&quot;:{&quot;id&quot;:&quot;6a321fe72ffaec1f2310f57c&quot;,&quot;type&quot;:&quot;UPLOADS&quot;},&quot;isPremium&quot;:false,&quot;isAIGenerated&quot;:true,&quot;parent&quot;:{&quot;type&quot;:&quot;CHILD&quot;,&quot;parentId&quot;:&quot;34743e61-4b0d-4aae-90f4-4086ef2b64a3&quot;,&quot;order&quot;:&quot;99&quot;}},&quot;34743e61-4b0d-4aae-90f4-4086ef2b64a3&quot;:{&quot;id&quot;:&quot;34743e61-4b0d-4aae-90f4-4086ef2b64a3&quot;,&quot;type&quot;:&quot;FIGURE_OBJECT&quot;,&quot;document&quot;:{&quot;type&quot;:&quot;FIGURE&quot;,&quot;canvasType&quot;:&quot;FIGURE&quot;,&quot;units&quot;:&quot;in&quot;,&quot;aspectRatio&quot;:0},&quot;parent&quot;:{&quot;type&quot;:&quot;DOCUMENT&quot;,&quot;parentId&quot;:&quot;ab0a8039-386e-431b-b610-6e91677d3419&quot;,&quot;order&quot;:&quot;5455&quot;}},&quot;ab0a8039-386e-431b-b610-6e91677d3419&quot;:{&quot;id&quot;:&quot;ab0a8039-386e-431b-b610-6e91677d3419&quot;,&quot;type&quot;:&quot;FIGURE_OBJECT&quot;,&quot;document&quot;:{&quot;type&quot;:&quot;DOCUMENT_GROUP&quot;,&quot;canvasType&quot;:&quot;SLIDE&quot;,&quot;units&quot;:&quot;in&quot;}}}}"/>
</p:tagLst>
</file>

<file path=ppt/tags/tag6.xml><?xml version="1.0" encoding="utf-8"?>
<p:tagLst xmlns:a="http://schemas.openxmlformats.org/drawingml/2006/main" xmlns:r="http://schemas.openxmlformats.org/officeDocument/2006/relationships" xmlns:p="http://schemas.openxmlformats.org/presentationml/2006/main">
  <p:tag name="ID" val="6a0661e8e86a1e001790d1ab"/>
  <p:tag name="FIGURESLIDEID" val="34743e61-4b0d-4aae-90f4-4086ef2b64a3"/>
  <p:tag name="SELECTIONIDS" val="2517f3d2-7445-4802-98af-fa5520877d3b"/>
  <p:tag name="TRANSPARENTBACKGROUND" val="true"/>
  <p:tag name="VERSION" val="1781672172773"/>
  <p:tag name="TITLE" val="Traditional cooking experiment"/>
  <p:tag name="CREATORNAME" val="CEdO CSIRO"/>
  <p:tag name="DATEINSERTED" val="1781672173346"/>
  <p:tag name="DPI" val="300"/>
  <p:tag name="BIOJSON" val="{&quot;id&quot;:&quot;ab0a8039-386e-431b-b610-6e91677d3419&quot;,&quot;objects&quot;:{&quot;2517f3d2-7445-4802-98af-fa5520877d3b&quot;:{&quot;id&quot;:&quot;2517f3d2-7445-4802-98af-fa5520877d3b&quot;,&quot;name&quot;:&quot;Soil sample sand pile&quot;,&quot;displayName&quot;:&quot;Soil sample sand pile&quot;,&quot;type&quot;:&quot;FIGURE_OBJECT&quot;,&quot;relativeTransform&quot;:{&quot;translate&quot;:{&quot;x&quot;:103.98234320159918,&quot;y&quot;:-278.2921753565583},&quot;rotate&quot;:0,&quot;skewX&quot;:0,&quot;scale&quot;:{&quot;x&quot;:1,&quot;y&quot;:1}},&quot;image&quot;:{&quot;url&quot;:&quot;https://core.services.biorender.com/api/uploads/noredirect/6a32258be16f7c984a08b55c/1781671307013_e01fd64b-255c-4746-bb2e-c9b0948f93f0_icon.png&quot;,&quot;isPremium&quot;:false,&quot;isSignedURL&quot;:true,&quot;size&quot;:{&quot;x&quot;:100.00000000000001,&quot;y&quot;:49.39155332856121}},&quot;source&quot;:{&quot;id&quot;:&quot;6a32258be16f7c984a08b55c&quot;,&quot;type&quot;:&quot;UPLOADS&quot;},&quot;isPremium&quot;:false,&quot;isAIGenerated&quot;:true,&quot;parent&quot;:{&quot;type&quot;:&quot;CHILD&quot;,&quot;parentId&quot;:&quot;34743e61-4b0d-4aae-90f4-4086ef2b64a3&quot;,&quot;order&quot;:&quot;9999&quot;}},&quot;34743e61-4b0d-4aae-90f4-4086ef2b64a3&quot;:{&quot;id&quot;:&quot;34743e61-4b0d-4aae-90f4-4086ef2b64a3&quot;,&quot;type&quot;:&quot;FIGURE_OBJECT&quot;,&quot;document&quot;:{&quot;type&quot;:&quot;FIGURE&quot;,&quot;canvasType&quot;:&quot;FIGURE&quot;,&quot;units&quot;:&quot;in&quot;,&quot;aspectRatio&quot;:0},&quot;parent&quot;:{&quot;type&quot;:&quot;DOCUMENT&quot;,&quot;parentId&quot;:&quot;ab0a8039-386e-431b-b610-6e91677d3419&quot;,&quot;order&quot;:&quot;5455&quot;}},&quot;ab0a8039-386e-431b-b610-6e91677d3419&quot;:{&quot;id&quot;:&quot;ab0a8039-386e-431b-b610-6e91677d3419&quot;,&quot;type&quot;:&quot;FIGURE_OBJECT&quot;,&quot;document&quot;:{&quot;type&quot;:&quot;DOCUMENT_GROUP&quot;,&quot;canvasType&quot;:&quot;SLIDE&quot;,&quot;units&quot;:&quot;in&quot;}}}}"/>
</p:tagLst>
</file>

<file path=ppt/tags/tag7.xml><?xml version="1.0" encoding="utf-8"?>
<p:tagLst xmlns:a="http://schemas.openxmlformats.org/drawingml/2006/main" xmlns:r="http://schemas.openxmlformats.org/officeDocument/2006/relationships" xmlns:p="http://schemas.openxmlformats.org/presentationml/2006/main">
  <p:tag name="ID" val="6a0661e8e86a1e001790d1ab"/>
  <p:tag name="FIGURESLIDEID" val="34743e61-4b0d-4aae-90f4-4086ef2b64a3"/>
  <p:tag name="SELECTIONIDS" val="7ec2d5e1-0e8d-4d30-bd6c-3813bd8db098"/>
  <p:tag name="TRANSPARENTBACKGROUND" val="true"/>
  <p:tag name="VERSION" val="1781672172773"/>
  <p:tag name="TITLE" val="Traditional cooking experiment"/>
  <p:tag name="CREATORNAME" val="CEdO CSIRO"/>
  <p:tag name="DATEINSERTED" val="1781672173346"/>
  <p:tag name="DPI" val="300"/>
  <p:tag name="BIOJSON" val="{&quot;id&quot;:&quot;ab0a8039-386e-431b-b610-6e91677d3419&quot;,&quot;objects&quot;:{&quot;7ec2d5e1-0e8d-4d30-bd6c-3813bd8db098&quot;:{&quot;id&quot;:&quot;7ec2d5e1-0e8d-4d30-bd6c-3813bd8db098&quot;,&quot;name&quot;:&quot;metal spoon (Fork icon)&quot;,&quot;displayName&quot;:&quot;metal spoon (Fork icon)&quot;,&quot;type&quot;:&quot;FIGURE_OBJECT&quot;,&quot;relativeTransform&quot;:{&quot;translate&quot;:{&quot;x&quot;:-98.97263994441289,&quot;y&quot;:18.620575495526353},&quot;rotate&quot;:0,&quot;skewX&quot;:0,&quot;scale&quot;:{&quot;x&quot;:1,&quot;y&quot;:1}},&quot;image&quot;:{&quot;url&quot;:&quot;https://core.services.biorender.com/api/uploads/noredirect/6a322540e16f7c984a085abb/1781671232070_a45356f4-62ac-4401-b3a2-a3799275045d_icon.png&quot;,&quot;isPremium&quot;:false,&quot;isSignedURL&quot;:true,&quot;size&quot;:{&quot;x&quot;:34.38,&quot;y&quot;:204.31542857142858}},&quot;source&quot;:{&quot;id&quot;:&quot;6a322540e16f7c984a085abb&quot;,&quot;type&quot;:&quot;UPLOADS&quot;},&quot;isPremium&quot;:false,&quot;isAIGenerated&quot;:true,&quot;parent&quot;:{&quot;type&quot;:&quot;CHILD&quot;,&quot;parentId&quot;:&quot;34743e61-4b0d-4aae-90f4-4086ef2b64a3&quot;,&quot;order&quot;:&quot;999&quot;}},&quot;34743e61-4b0d-4aae-90f4-4086ef2b64a3&quot;:{&quot;id&quot;:&quot;34743e61-4b0d-4aae-90f4-4086ef2b64a3&quot;,&quot;type&quot;:&quot;FIGURE_OBJECT&quot;,&quot;document&quot;:{&quot;type&quot;:&quot;FIGURE&quot;,&quot;canvasType&quot;:&quot;FIGURE&quot;,&quot;units&quot;:&quot;in&quot;,&quot;aspectRatio&quot;:0},&quot;parent&quot;:{&quot;type&quot;:&quot;DOCUMENT&quot;,&quot;parentId&quot;:&quot;ab0a8039-386e-431b-b610-6e91677d3419&quot;,&quot;order&quot;:&quot;5455&quot;}},&quot;ab0a8039-386e-431b-b610-6e91677d3419&quot;:{&quot;id&quot;:&quot;ab0a8039-386e-431b-b610-6e91677d3419&quot;,&quot;type&quot;:&quot;FIGURE_OBJECT&quot;,&quot;document&quot;:{&quot;type&quot;:&quot;DOCUMENT_GROUP&quot;,&quot;canvasType&quot;:&quot;SLIDE&quot;,&quot;units&quot;:&quot;in&quot;}}}}"/>
</p:tagLst>
</file>

<file path=ppt/tags/tag8.xml><?xml version="1.0" encoding="utf-8"?>
<p:tagLst xmlns:a="http://schemas.openxmlformats.org/drawingml/2006/main" xmlns:r="http://schemas.openxmlformats.org/officeDocument/2006/relationships" xmlns:p="http://schemas.openxmlformats.org/presentationml/2006/main">
  <p:tag name="ID" val="6a0661e8e86a1e001790d1ab"/>
  <p:tag name="FIGURESLIDEID" val="e17f7756-857a-4172-a61f-387508ab0bde"/>
  <p:tag name="SELECTIONIDS" val="a942e7b7-774f-4db5-a3f3-1973c6d1bfb1"/>
  <p:tag name="TRANSPARENTBACKGROUND" val="true"/>
  <p:tag name="VERSION" val="1782189215504"/>
  <p:tag name="TITLE" val="Traditional cooking experiment"/>
  <p:tag name="CREATORNAME" val="CEdO CSIRO"/>
  <p:tag name="DATEINSERTED" val="1782189216207"/>
  <p:tag name="DPI" val="300"/>
  <p:tag name="BIOJSON" val="{&quot;id&quot;:&quot;ab0a8039-386e-431b-b610-6e91677d3419&quot;,&quot;objects&quot;:{&quot;a942e7b7-774f-4db5-a3f3-1973c6d1bfb1&quot;:{&quot;id&quot;:&quot;a942e7b7-774f-4db5-a3f3-1973c6d1bfb1&quot;,&quot;name&quot;:&quot;Beaker (small, empty)&quot;,&quot;displayName&quot;:&quot;&quot;,&quot;type&quot;:&quot;FIGURE_OBJECT&quot;,&quot;relativeTransform&quot;:{&quot;translate&quot;:{&quot;x&quot;:-0.000028962679294863847,&quot;y&quot;:-0.0000010371207395110105},&quot;rotate&quot;:0,&quot;skewX&quot;:0,&quot;scale&quot;:{&quot;x&quot;:2.065239420746415,&quot;y&quot;:2.065239420746415}},&quot;image&quot;:{&quot;url&quot;:&quot;https://icons.cdn.biorender.com/biorender/5f232c3124a05b0028e8a358/20260501173531/image/5f232c3124a05b0028e8a358.png&quot;,&quot;isPremium&quot;:false,&quot;isOrgIcon&quot;:false,&quot;size&quot;:{&quot;x&quot;:100,&quot;y&quot;:130.67484662576686}},&quot;source&quot;:{&quot;id&quot;:&quot;5f232c3124a05b0028e8a358&quot;,&quot;version&quot;:&quot;20260501173531&quot;,&quot;type&quot;:&quot;ASSETS&quot;},&quot;isPremium&quot;:false,&quot;parent&quot;:{&quot;type&quot;:&quot;CHILD&quot;,&quot;parentId&quot;:&quot;e17f7756-857a-4172-a61f-387508ab0bde&quot;,&quot;order&quot;:&quot;5&quot;}},&quot;e17f7756-857a-4172-a61f-387508ab0bde&quot;:{&quot;id&quot;:&quot;e17f7756-857a-4172-a61f-387508ab0bde&quot;,&quot;type&quot;:&quot;FIGURE_OBJECT&quot;,&quot;document&quot;:{&quot;type&quot;:&quot;FIGURE&quot;,&quot;canvasType&quot;:&quot;FIGURE&quot;,&quot;units&quot;:&quot;in&quot;,&quot;aspectRatio&quot;:0},&quot;parent&quot;:{&quot;type&quot;:&quot;DOCUMENT&quot;,&quot;parentId&quot;:&quot;ab0a8039-386e-431b-b610-6e91677d3419&quot;,&quot;order&quot;:&quot;51&quot;}},&quot;ab0a8039-386e-431b-b610-6e91677d3419&quot;:{&quot;id&quot;:&quot;ab0a8039-386e-431b-b610-6e91677d3419&quot;,&quot;type&quot;:&quot;FIGURE_OBJECT&quot;,&quot;document&quot;:{&quot;type&quot;:&quot;DOCUMENT_GROUP&quot;,&quot;canvasType&quot;:&quot;SLIDE&quot;,&quot;units&quot;:&quot;in&quot;}}}}"/>
</p:tagLst>
</file>

<file path=ppt/tags/tag9.xml><?xml version="1.0" encoding="utf-8"?>
<p:tagLst xmlns:a="http://schemas.openxmlformats.org/drawingml/2006/main" xmlns:r="http://schemas.openxmlformats.org/officeDocument/2006/relationships" xmlns:p="http://schemas.openxmlformats.org/presentationml/2006/main">
  <p:tag name="ID" val="6a0661e8e86a1e001790d1ab"/>
  <p:tag name="FIGURESLIDEID" val="9fed5498-8c4b-4b86-a179-1e065ad440ba"/>
  <p:tag name="SELECTIONIDS" val="63cdb9c2-0ebb-4aaf-a0ff-2d67a86e758c"/>
  <p:tag name="TRANSPARENTBACKGROUND" val="true"/>
  <p:tag name="VERSION" val="1781672172773"/>
  <p:tag name="TITLE" val="Traditional cooking experiment"/>
  <p:tag name="CREATORNAME" val="CEdO CSIRO"/>
  <p:tag name="DATEINSERTED" val="1781672173346"/>
  <p:tag name="DPI" val="300"/>
  <p:tag name="BIOJSON" val="{&quot;id&quot;:&quot;ab0a8039-386e-431b-b610-6e91677d3419&quot;,&quot;objects&quot;:{&quot;63cdb9c2-0ebb-4aaf-a0ff-2d67a86e758c&quot;:{&quot;id&quot;:&quot;63cdb9c2-0ebb-4aaf-a0ff-2d67a86e758c&quot;,&quot;name&quot;:&quot;gas stove without handle (3/4 view)&quot;,&quot;displayName&quot;:&quot;gas stove without handle (3/4 view)&quot;,&quot;type&quot;:&quot;FIGURE_OBJECT&quot;,&quot;relativeTransform&quot;:{&quot;translate&quot;:{&quot;x&quot;:334.24019386921356,&quot;y&quot;:180.73875979008847},&quot;rotate&quot;:0,&quot;skewX&quot;:0,&quot;scale&quot;:{&quot;x&quot;:0.6147587302305997,&quot;y&quot;:0.6147587302305997}},&quot;image&quot;:{&quot;url&quot;:&quot;https://core.services.biorender.com/api/uploads/noredirect/6a3226040cd60e83f0a44325/1781671428515_a0a6b651-7c2e-484a-be2d-c2845a3e759e_icon.png&quot;,&quot;isPremium&quot;:false,&quot;isSignedURL&quot;:true,&quot;size&quot;:{&quot;x&quot;:474.20096409407495,&quot;y&quot;:270.080624286663}},&quot;source&quot;:{&quot;id&quot;:&quot;6a3226040cd60e83f0a44325&quot;,&quot;type&quot;:&quot;UPLOADS&quot;},&quot;isPremium&quot;:false,&quot;isAIGenerated&quot;:true,&quot;parent&quot;:{&quot;type&quot;:&quot;CHILD&quot;,&quot;parentId&quot;:&quot;9fed5498-8c4b-4b86-a179-1e065ad440ba&quot;,&quot;order&quot;:&quot;8&quot;}},&quot;9fed5498-8c4b-4b86-a179-1e065ad440ba&quot;:{&quot;id&quot;:&quot;9fed5498-8c4b-4b86-a179-1e065ad440ba&quot;,&quot;type&quot;:&quot;FIGURE_OBJECT&quot;,&quot;document&quot;:{&quot;type&quot;:&quot;FIGURE&quot;,&quot;canvasType&quot;:&quot;FIGURE&quot;,&quot;units&quot;:&quot;in&quot;,&quot;aspectRatio&quot;:0},&quot;parent&quot;:{&quot;type&quot;:&quot;DOCUMENT&quot;,&quot;parentId&quot;:&quot;ab0a8039-386e-431b-b610-6e91677d3419&quot;,&quot;order&quot;:&quot;545&quot;}},&quot;ab0a8039-386e-431b-b610-6e91677d3419&quot;:{&quot;id&quot;:&quot;ab0a8039-386e-431b-b610-6e91677d3419&quot;,&quot;type&quot;:&quot;FIGURE_OBJECT&quot;,&quot;document&quot;:{&quot;type&quot;:&quot;DOCUMENT_GROUP&quot;,&quot;canvasType&quot;:&quot;SLIDE&quot;,&quot;units&quot;:&quot;in&quot;}}}}"/>
</p:tagLst>
</file>

<file path=ppt/theme/theme1.xml><?xml version="1.0" encoding="utf-8"?>
<a:theme xmlns:a="http://schemas.openxmlformats.org/drawingml/2006/main" name="CSIRO vertical">
  <a:themeElements>
    <a:clrScheme name="CSIRO">
      <a:dk1>
        <a:sysClr val="windowText" lastClr="000000"/>
      </a:dk1>
      <a:lt1>
        <a:srgbClr val="FFFFFF"/>
      </a:lt1>
      <a:dk2>
        <a:srgbClr val="000000"/>
      </a:dk2>
      <a:lt2>
        <a:srgbClr val="FFFFFF"/>
      </a:lt2>
      <a:accent1>
        <a:srgbClr val="00A9CE"/>
      </a:accent1>
      <a:accent2>
        <a:srgbClr val="001D34"/>
      </a:accent2>
      <a:accent3>
        <a:srgbClr val="757579"/>
      </a:accent3>
      <a:accent4>
        <a:srgbClr val="1E22AA"/>
      </a:accent4>
      <a:accent5>
        <a:srgbClr val="007377"/>
      </a:accent5>
      <a:accent6>
        <a:srgbClr val="6D2077"/>
      </a:accent6>
      <a:hlink>
        <a:srgbClr val="004B87"/>
      </a:hlink>
      <a:folHlink>
        <a:srgbClr val="007A53"/>
      </a:folHlink>
    </a:clrScheme>
    <a:fontScheme name="CSIRO fonts">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Resource Studio_Resource Template.pptx" id="{F267E839-BB2B-4AC6-81C3-4F12BD2DB44A}" vid="{6E122103-4ACF-40E4-B2FE-D0DD2CBAE233}"/>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1_CSIRO vertical">
  <a:themeElements>
    <a:clrScheme name="CSIRO">
      <a:dk1>
        <a:sysClr val="windowText" lastClr="000000"/>
      </a:dk1>
      <a:lt1>
        <a:srgbClr val="FFFFFF"/>
      </a:lt1>
      <a:dk2>
        <a:srgbClr val="000000"/>
      </a:dk2>
      <a:lt2>
        <a:srgbClr val="FFFFFF"/>
      </a:lt2>
      <a:accent1>
        <a:srgbClr val="00A9CE"/>
      </a:accent1>
      <a:accent2>
        <a:srgbClr val="001D34"/>
      </a:accent2>
      <a:accent3>
        <a:srgbClr val="757579"/>
      </a:accent3>
      <a:accent4>
        <a:srgbClr val="1E22AA"/>
      </a:accent4>
      <a:accent5>
        <a:srgbClr val="007377"/>
      </a:accent5>
      <a:accent6>
        <a:srgbClr val="6D2077"/>
      </a:accent6>
      <a:hlink>
        <a:srgbClr val="004B87"/>
      </a:hlink>
      <a:folHlink>
        <a:srgbClr val="007A53"/>
      </a:folHlink>
    </a:clrScheme>
    <a:fontScheme name="CSIRO fonts">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Resource Studio_Resource Template.pptx" id="{F267E839-BB2B-4AC6-81C3-4F12BD2DB44A}" vid="{62F32D55-1CB5-4625-BDAC-913A0C46FA4F}"/>
    </a:ext>
  </a:extLst>
</a:theme>
</file>

<file path=ppt/theme/theme4.xml><?xml version="1.0" encoding="utf-8"?>
<a:theme xmlns:a="http://schemas.openxmlformats.org/drawingml/2006/main" name="CSIRO horizontal">
  <a:themeElements>
    <a:clrScheme name="CSIRO">
      <a:dk1>
        <a:sysClr val="windowText" lastClr="000000"/>
      </a:dk1>
      <a:lt1>
        <a:srgbClr val="FFFFFF"/>
      </a:lt1>
      <a:dk2>
        <a:srgbClr val="000000"/>
      </a:dk2>
      <a:lt2>
        <a:srgbClr val="FFFFFF"/>
      </a:lt2>
      <a:accent1>
        <a:srgbClr val="00A9CE"/>
      </a:accent1>
      <a:accent2>
        <a:srgbClr val="001D34"/>
      </a:accent2>
      <a:accent3>
        <a:srgbClr val="757579"/>
      </a:accent3>
      <a:accent4>
        <a:srgbClr val="1E22AA"/>
      </a:accent4>
      <a:accent5>
        <a:srgbClr val="007377"/>
      </a:accent5>
      <a:accent6>
        <a:srgbClr val="6D2077"/>
      </a:accent6>
      <a:hlink>
        <a:srgbClr val="004B87"/>
      </a:hlink>
      <a:folHlink>
        <a:srgbClr val="007A53"/>
      </a:folHlink>
    </a:clrScheme>
    <a:fontScheme name="CSIRO fonts">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Resource Studio_Resource Template.pptx" id="{F267E839-BB2B-4AC6-81C3-4F12BD2DB44A}" vid="{E6786B8F-9B3F-4A02-AF6F-26E05CF2052B}"/>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703DFEEE2AB7645B44ACEC0756110F6" ma:contentTypeVersion="16" ma:contentTypeDescription="Create a new document." ma:contentTypeScope="" ma:versionID="71d3211a1e5e0b2a6e9e579d555740ac">
  <xsd:schema xmlns:xsd="http://www.w3.org/2001/XMLSchema" xmlns:xs="http://www.w3.org/2001/XMLSchema" xmlns:p="http://schemas.microsoft.com/office/2006/metadata/properties" xmlns:ns2="4b62a8ee-e1bc-4566-831b-863d72aa973f" xmlns:ns3="8e1399f6-c6c4-4271-9063-e5a24960414c" targetNamespace="http://schemas.microsoft.com/office/2006/metadata/properties" ma:root="true" ma:fieldsID="05adc8d81176073cb4fe92e6cbaee7b6" ns2:_="" ns3:_="">
    <xsd:import namespace="4b62a8ee-e1bc-4566-831b-863d72aa973f"/>
    <xsd:import namespace="8e1399f6-c6c4-4271-9063-e5a24960414c"/>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ObjectDetectorVersions" minOccurs="0"/>
                <xsd:element ref="ns2:MediaServiceLocation"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2a8ee-e1bc-4566-831b-863d72aa973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1ee55051-6cf2-4d10-836e-7f606f421909"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0" nillable="true" ma:displayName="MediaServiceObjectDetectorVersions" ma:description="" ma:hidden="true" ma:indexed="true" ma:internalName="MediaServiceObjectDetectorVersions" ma:readOnly="true">
      <xsd:simpleType>
        <xsd:restriction base="dms:Text"/>
      </xsd:simpleType>
    </xsd:element>
    <xsd:element name="MediaServiceLocation" ma:index="21" nillable="true" ma:displayName="Location" ma:descrip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e1399f6-c6c4-4271-9063-e5a24960414c"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279b7a36-194a-409d-a52e-1a79024be82c}" ma:internalName="TaxCatchAll" ma:showField="CatchAllData" ma:web="8e1399f6-c6c4-4271-9063-e5a24960414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4b62a8ee-e1bc-4566-831b-863d72aa973f">
      <Terms xmlns="http://schemas.microsoft.com/office/infopath/2007/PartnerControls"/>
    </lcf76f155ced4ddcb4097134ff3c332f>
    <TaxCatchAll xmlns="8e1399f6-c6c4-4271-9063-e5a24960414c"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C9D8C1D-A93F-4315-ACF8-2DB3DFCEDD0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2a8ee-e1bc-4566-831b-863d72aa973f"/>
    <ds:schemaRef ds:uri="8e1399f6-c6c4-4271-9063-e5a24960414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6C66121-BDDD-49A2-8600-C767174A0C12}">
  <ds:schemaRefs>
    <ds:schemaRef ds:uri="17220e71-bc9b-49ae-a09c-d7b9297692ad"/>
    <ds:schemaRef ds:uri="6993143c-7df2-4f33-a7c5-f22d6bc3a032"/>
    <ds:schemaRef ds:uri="81157fbe-d319-4f61-bc86-e9ccc9a5e2b9"/>
    <ds:schemaRef ds:uri="826a8a41-a213-467a-8c09-3fbb4b3f791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4b62a8ee-e1bc-4566-831b-863d72aa973f"/>
    <ds:schemaRef ds:uri="8e1399f6-c6c4-4271-9063-e5a24960414c"/>
  </ds:schemaRefs>
</ds:datastoreItem>
</file>

<file path=customXml/itemProps3.xml><?xml version="1.0" encoding="utf-8"?>
<ds:datastoreItem xmlns:ds="http://schemas.openxmlformats.org/officeDocument/2006/customXml" ds:itemID="{CE998E3C-39BF-4702-835F-C3C12FB7A6B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Resource Studio_Resource Template</Template>
  <TotalTime>68</TotalTime>
  <Words>915</Words>
  <Application>Microsoft Office PowerPoint</Application>
  <PresentationFormat>On-screen Show (16:9)</PresentationFormat>
  <Paragraphs>117</Paragraphs>
  <Slides>17</Slides>
  <Notes>13</Notes>
  <HiddenSlides>0</HiddenSlides>
  <MMClips>0</MMClips>
  <ScaleCrop>false</ScaleCrop>
  <HeadingPairs>
    <vt:vector size="6" baseType="variant">
      <vt:variant>
        <vt:lpstr>Fonts Used</vt:lpstr>
      </vt:variant>
      <vt:variant>
        <vt:i4>7</vt:i4>
      </vt:variant>
      <vt:variant>
        <vt:lpstr>Theme</vt:lpstr>
      </vt:variant>
      <vt:variant>
        <vt:i4>4</vt:i4>
      </vt:variant>
      <vt:variant>
        <vt:lpstr>Slide Titles</vt:lpstr>
      </vt:variant>
      <vt:variant>
        <vt:i4>17</vt:i4>
      </vt:variant>
    </vt:vector>
  </HeadingPairs>
  <TitlesOfParts>
    <vt:vector size="28" baseType="lpstr">
      <vt:lpstr>Aptos</vt:lpstr>
      <vt:lpstr>Aptos Display</vt:lpstr>
      <vt:lpstr>Arial</vt:lpstr>
      <vt:lpstr>Calibri</vt:lpstr>
      <vt:lpstr>Calibri (MS)</vt:lpstr>
      <vt:lpstr>Gotham Rounded Medium</vt:lpstr>
      <vt:lpstr>Symbol</vt:lpstr>
      <vt:lpstr>CSIRO vertical</vt:lpstr>
      <vt:lpstr>Custom Design</vt:lpstr>
      <vt:lpstr>1_CSIRO vertical</vt:lpstr>
      <vt:lpstr>CSIRO horizontal</vt:lpstr>
      <vt:lpstr>Traditional cooking methods Underground oven  </vt:lpstr>
      <vt:lpstr>Lesson objectives</vt:lpstr>
      <vt:lpstr>Safety</vt:lpstr>
      <vt:lpstr>Question</vt:lpstr>
      <vt:lpstr>Parts of an underground oven</vt:lpstr>
      <vt:lpstr>Our model underground oven</vt:lpstr>
      <vt:lpstr>Making a Prediction</vt:lpstr>
      <vt:lpstr>CONDUCTING A FAIR EXPERIMENT</vt:lpstr>
      <vt:lpstr>What will you change?</vt:lpstr>
      <vt:lpstr>what will you measure?</vt:lpstr>
      <vt:lpstr>what will you keep the same (control)?</vt:lpstr>
      <vt:lpstr>UNDERGROUND OVEN</vt:lpstr>
      <vt:lpstr>UNDERGROUND OVEN</vt:lpstr>
      <vt:lpstr>UNDERGROUND OVEN</vt:lpstr>
      <vt:lpstr>UNDERGROUND OVEN</vt:lpstr>
      <vt:lpstr>UNDERGROUND OVEN</vt:lpstr>
      <vt:lpstr>Analyse &amp; reflect</vt:lpstr>
    </vt:vector>
  </TitlesOfParts>
  <Company>CSIRO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ExperimentPPT_(Traditional Cooking Methods)</dc:title>
  <dc:creator>Creed, Chloe (Science Connect, Clayton)</dc:creator>
  <cp:lastModifiedBy>Kieran Hayward</cp:lastModifiedBy>
  <cp:revision>12</cp:revision>
  <cp:lastPrinted>2019-07-25T05:14:36Z</cp:lastPrinted>
  <dcterms:created xsi:type="dcterms:W3CDTF">2026-03-10T04:09:48Z</dcterms:created>
  <dcterms:modified xsi:type="dcterms:W3CDTF">2026-06-26T02:24:12Z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ad370f1-5840-4c36-bb65-89acaaf849ca_Enabled">
    <vt:lpwstr>true</vt:lpwstr>
  </property>
  <property fmtid="{D5CDD505-2E9C-101B-9397-08002B2CF9AE}" pid="3" name="MSIP_Label_0ad370f1-5840-4c36-bb65-89acaaf849ca_SetDate">
    <vt:lpwstr>2025-09-03T02:44:33Z</vt:lpwstr>
  </property>
  <property fmtid="{D5CDD505-2E9C-101B-9397-08002B2CF9AE}" pid="4" name="MSIP_Label_0ad370f1-5840-4c36-bb65-89acaaf849ca_Method">
    <vt:lpwstr>Privileged</vt:lpwstr>
  </property>
  <property fmtid="{D5CDD505-2E9C-101B-9397-08002B2CF9AE}" pid="5" name="MSIP_Label_0ad370f1-5840-4c36-bb65-89acaaf849ca_Name">
    <vt:lpwstr>OFFICIAL</vt:lpwstr>
  </property>
  <property fmtid="{D5CDD505-2E9C-101B-9397-08002B2CF9AE}" pid="6" name="MSIP_Label_0ad370f1-5840-4c36-bb65-89acaaf849ca_SiteId">
    <vt:lpwstr>0fe05593-19ac-4f98-adbf-0375fce7f160</vt:lpwstr>
  </property>
  <property fmtid="{D5CDD505-2E9C-101B-9397-08002B2CF9AE}" pid="7" name="MSIP_Label_0ad370f1-5840-4c36-bb65-89acaaf849ca_ActionId">
    <vt:lpwstr>6f35078e-0b6f-43e8-baa5-6aeda862fe7d</vt:lpwstr>
  </property>
  <property fmtid="{D5CDD505-2E9C-101B-9397-08002B2CF9AE}" pid="8" name="MSIP_Label_0ad370f1-5840-4c36-bb65-89acaaf849ca_ContentBits">
    <vt:lpwstr>3</vt:lpwstr>
  </property>
  <property fmtid="{D5CDD505-2E9C-101B-9397-08002B2CF9AE}" pid="9" name="MSIP_Label_0ad370f1-5840-4c36-bb65-89acaaf849ca_Tag">
    <vt:lpwstr>10, 0, 1, 2</vt:lpwstr>
  </property>
  <property fmtid="{D5CDD505-2E9C-101B-9397-08002B2CF9AE}" pid="10" name="ClassificationContentMarkingFooterLocations">
    <vt:lpwstr>CSIRO vertical:8\CSIRO horizontal:8\Data61 vertical:8\Data61 horizontal:8\MNF vertical:8\MNF horizontal:8\Wordmark vertical:9\Wordmark horizontal:8</vt:lpwstr>
  </property>
  <property fmtid="{D5CDD505-2E9C-101B-9397-08002B2CF9AE}" pid="11" name="ClassificationContentMarkingFooterText">
    <vt:lpwstr>OFFICIAL</vt:lpwstr>
  </property>
  <property fmtid="{D5CDD505-2E9C-101B-9397-08002B2CF9AE}" pid="12" name="ClassificationContentMarkingHeaderLocations">
    <vt:lpwstr>CSIRO vertical:7\CSIRO horizontal:7\Data61 vertical:7\Data61 horizontal:7\MNF vertical:7\MNF horizontal:7\Wordmark vertical:8\Wordmark horizontal:7</vt:lpwstr>
  </property>
  <property fmtid="{D5CDD505-2E9C-101B-9397-08002B2CF9AE}" pid="13" name="ClassificationContentMarkingHeaderText">
    <vt:lpwstr>OFFICIAL</vt:lpwstr>
  </property>
  <property fmtid="{D5CDD505-2E9C-101B-9397-08002B2CF9AE}" pid="14" name="ContentTypeId">
    <vt:lpwstr>0x010100E703DFEEE2AB7645B44ACEC0756110F6</vt:lpwstr>
  </property>
  <property fmtid="{D5CDD505-2E9C-101B-9397-08002B2CF9AE}" pid="15" name="MediaServiceImageTags">
    <vt:lpwstr/>
  </property>
</Properties>
</file>