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notesMasterIdLst>
    <p:notesMasterId r:id="rId8"/>
  </p:notesMasterIdLst>
  <p:sldIdLst>
    <p:sldId id="256" r:id="rId6"/>
    <p:sldId id="257" r:id="rId7"/>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51" userDrawn="1">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D3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89FECC4-6139-444F-8838-66DE91FDC4DB}" v="1" dt="2024-03-18T23:16:40.77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9" autoAdjust="0"/>
    <p:restoredTop sz="96357" autoAdjust="0"/>
  </p:normalViewPr>
  <p:slideViewPr>
    <p:cSldViewPr snapToGrid="0" showGuides="1">
      <p:cViewPr varScale="1">
        <p:scale>
          <a:sx n="108" d="100"/>
          <a:sy n="108" d="100"/>
        </p:scale>
        <p:origin x="132" y="92"/>
      </p:cViewPr>
      <p:guideLst>
        <p:guide orient="horz" pos="351"/>
        <p:guide pos="216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heme" Target="theme/theme1.xml"/><Relationship Id="rId5" Type="http://schemas.openxmlformats.org/officeDocument/2006/relationships/slideMaster" Target="slideMasters/slideMaster1.xml"/><Relationship Id="rId10"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nes, Nerissa (Science Connect, Newcastle)" userId="0504c394-0c19-49de-9df6-9a6d59b8a886" providerId="ADAL" clId="{D89FECC4-6139-444F-8838-66DE91FDC4DB}"/>
    <pc:docChg chg="undo custSel delSld modSld">
      <pc:chgData name="Jones, Nerissa (Science Connect, Newcastle)" userId="0504c394-0c19-49de-9df6-9a6d59b8a886" providerId="ADAL" clId="{D89FECC4-6139-444F-8838-66DE91FDC4DB}" dt="2024-03-18T23:16:46.584" v="3" actId="47"/>
      <pc:docMkLst>
        <pc:docMk/>
      </pc:docMkLst>
      <pc:sldChg chg="addSp delSp modSp mod">
        <pc:chgData name="Jones, Nerissa (Science Connect, Newcastle)" userId="0504c394-0c19-49de-9df6-9a6d59b8a886" providerId="ADAL" clId="{D89FECC4-6139-444F-8838-66DE91FDC4DB}" dt="2024-03-18T23:16:40.774" v="2"/>
        <pc:sldMkLst>
          <pc:docMk/>
          <pc:sldMk cId="1174614916" sldId="257"/>
        </pc:sldMkLst>
        <pc:spChg chg="add del">
          <ac:chgData name="Jones, Nerissa (Science Connect, Newcastle)" userId="0504c394-0c19-49de-9df6-9a6d59b8a886" providerId="ADAL" clId="{D89FECC4-6139-444F-8838-66DE91FDC4DB}" dt="2024-03-18T23:16:36.689" v="1" actId="22"/>
          <ac:spMkLst>
            <pc:docMk/>
            <pc:sldMk cId="1174614916" sldId="257"/>
            <ac:spMk id="10" creationId="{4986C88B-5CDA-2C0F-4EFC-0C4279FF6008}"/>
          </ac:spMkLst>
        </pc:spChg>
        <pc:spChg chg="add mod">
          <ac:chgData name="Jones, Nerissa (Science Connect, Newcastle)" userId="0504c394-0c19-49de-9df6-9a6d59b8a886" providerId="ADAL" clId="{D89FECC4-6139-444F-8838-66DE91FDC4DB}" dt="2024-03-18T23:16:40.774" v="2"/>
          <ac:spMkLst>
            <pc:docMk/>
            <pc:sldMk cId="1174614916" sldId="257"/>
            <ac:spMk id="11" creationId="{3CD92796-94C7-AE9F-BC3C-3F8E314EE3B0}"/>
          </ac:spMkLst>
        </pc:spChg>
      </pc:sldChg>
      <pc:sldChg chg="del">
        <pc:chgData name="Jones, Nerissa (Science Connect, Newcastle)" userId="0504c394-0c19-49de-9df6-9a6d59b8a886" providerId="ADAL" clId="{D89FECC4-6139-444F-8838-66DE91FDC4DB}" dt="2024-03-18T23:16:46.584" v="3" actId="47"/>
        <pc:sldMkLst>
          <pc:docMk/>
          <pc:sldMk cId="1699532888" sldId="25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3EC548-5A07-4952-A39F-B71329637647}" type="datetimeFigureOut">
              <a:rPr lang="en-AU" smtClean="0"/>
              <a:t>23/07/2024</a:t>
            </a:fld>
            <a:endParaRPr lang="en-AU"/>
          </a:p>
        </p:txBody>
      </p:sp>
      <p:sp>
        <p:nvSpPr>
          <p:cNvPr id="4" name="Slide Image Placeholder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B0B948-7F29-4D1C-8BB5-2D9CD9756C48}" type="slidenum">
              <a:rPr lang="en-AU" smtClean="0"/>
              <a:t>‹#›</a:t>
            </a:fld>
            <a:endParaRPr lang="en-AU"/>
          </a:p>
        </p:txBody>
      </p:sp>
    </p:spTree>
    <p:extLst>
      <p:ext uri="{BB962C8B-B14F-4D97-AF65-F5344CB8AC3E}">
        <p14:creationId xmlns:p14="http://schemas.microsoft.com/office/powerpoint/2010/main" val="6438928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815135E-A4B9-9143-5B0F-5419479D90A5}"/>
              </a:ext>
              <a:ext uri="{C183D7F6-B498-43B3-948B-1728B52AA6E4}">
                <adec:decorative xmlns:adec="http://schemas.microsoft.com/office/drawing/2017/decorative" val="1"/>
              </a:ext>
            </a:extLst>
          </p:cNvPr>
          <p:cNvGrpSpPr/>
          <p:nvPr userDrawn="1"/>
        </p:nvGrpSpPr>
        <p:grpSpPr>
          <a:xfrm>
            <a:off x="1" y="1"/>
            <a:ext cx="6858000" cy="2024428"/>
            <a:chOff x="0" y="0"/>
            <a:chExt cx="7647305" cy="2257425"/>
          </a:xfrm>
        </p:grpSpPr>
        <p:pic>
          <p:nvPicPr>
            <p:cNvPr id="7" name="Picture 6">
              <a:extLst>
                <a:ext uri="{FF2B5EF4-FFF2-40B4-BE49-F238E27FC236}">
                  <a16:creationId xmlns:a16="http://schemas.microsoft.com/office/drawing/2014/main" id="{32F8E56B-E2D4-53E7-94CB-2824591CFD6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6177" b="29593"/>
            <a:stretch/>
          </p:blipFill>
          <p:spPr bwMode="auto">
            <a:xfrm>
              <a:off x="0" y="0"/>
              <a:ext cx="7647305" cy="2257425"/>
            </a:xfrm>
            <a:prstGeom prst="rect">
              <a:avLst/>
            </a:prstGeom>
            <a:ln>
              <a:noFill/>
            </a:ln>
            <a:extLst>
              <a:ext uri="{53640926-AAD7-44D8-BBD7-CCE9431645EC}">
                <a14:shadowObscured xmlns:a14="http://schemas.microsoft.com/office/drawing/2010/main"/>
              </a:ext>
            </a:extLst>
          </p:spPr>
        </p:pic>
        <p:sp>
          <p:nvSpPr>
            <p:cNvPr id="8" name="Rectangle 7">
              <a:extLst>
                <a:ext uri="{FF2B5EF4-FFF2-40B4-BE49-F238E27FC236}">
                  <a16:creationId xmlns:a16="http://schemas.microsoft.com/office/drawing/2014/main" id="{2840A6C2-C083-007F-3ED6-0520A96E4C97}"/>
                </a:ext>
              </a:extLst>
            </p:cNvPr>
            <p:cNvSpPr/>
            <p:nvPr userDrawn="1"/>
          </p:nvSpPr>
          <p:spPr>
            <a:xfrm>
              <a:off x="3590925" y="0"/>
              <a:ext cx="4056380" cy="2257425"/>
            </a:xfrm>
            <a:prstGeom prst="rect">
              <a:avLst/>
            </a:prstGeom>
            <a:solidFill>
              <a:srgbClr val="00A9CE">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grpSp>
      <p:sp>
        <p:nvSpPr>
          <p:cNvPr id="2" name="Footer Placeholder 7">
            <a:extLst>
              <a:ext uri="{FF2B5EF4-FFF2-40B4-BE49-F238E27FC236}">
                <a16:creationId xmlns:a16="http://schemas.microsoft.com/office/drawing/2014/main" id="{FD2C2717-609F-BA4E-6A70-E03E13BE91FF}"/>
              </a:ext>
              <a:ext uri="{C183D7F6-B498-43B3-948B-1728B52AA6E4}">
                <adec:decorative xmlns:adec="http://schemas.microsoft.com/office/drawing/2017/decorative" val="1"/>
              </a:ext>
            </a:extLst>
          </p:cNvPr>
          <p:cNvSpPr>
            <a:spLocks noGrp="1"/>
          </p:cNvSpPr>
          <p:nvPr>
            <p:ph type="ftr" sz="quarter" idx="3"/>
          </p:nvPr>
        </p:nvSpPr>
        <p:spPr>
          <a:xfrm>
            <a:off x="549275" y="9182100"/>
            <a:ext cx="5148000" cy="220317"/>
          </a:xfrm>
          <a:prstGeom prst="rect">
            <a:avLst/>
          </a:prstGeom>
        </p:spPr>
        <p:txBody>
          <a:bodyPr vert="horz" lIns="72000" tIns="72000" rIns="72000" bIns="72000" rtlCol="0" anchor="ctr"/>
          <a:lstStyle>
            <a:lvl1pPr algn="l">
              <a:defRPr sz="800" cap="all" baseline="0">
                <a:solidFill>
                  <a:schemeClr val="accent1"/>
                </a:solidFill>
              </a:defRPr>
            </a:lvl1pPr>
          </a:lstStyle>
          <a:p>
            <a:endParaRPr lang="en-AU" dirty="0"/>
          </a:p>
        </p:txBody>
      </p:sp>
      <p:sp>
        <p:nvSpPr>
          <p:cNvPr id="3" name="Slide Number Placeholder 8">
            <a:extLst>
              <a:ext uri="{FF2B5EF4-FFF2-40B4-BE49-F238E27FC236}">
                <a16:creationId xmlns:a16="http://schemas.microsoft.com/office/drawing/2014/main" id="{E0604226-B5E1-B6DB-2A57-4DDAE260473C}"/>
              </a:ext>
              <a:ext uri="{C183D7F6-B498-43B3-948B-1728B52AA6E4}">
                <adec:decorative xmlns:adec="http://schemas.microsoft.com/office/drawing/2017/decorative" val="1"/>
              </a:ext>
            </a:extLst>
          </p:cNvPr>
          <p:cNvSpPr>
            <a:spLocks noGrp="1"/>
          </p:cNvSpPr>
          <p:nvPr>
            <p:ph type="sldNum" sz="quarter" idx="4"/>
          </p:nvPr>
        </p:nvSpPr>
        <p:spPr>
          <a:xfrm>
            <a:off x="5697275" y="9182100"/>
            <a:ext cx="576000" cy="220317"/>
          </a:xfrm>
          <a:prstGeom prst="rect">
            <a:avLst/>
          </a:prstGeom>
        </p:spPr>
        <p:txBody>
          <a:bodyPr vert="horz" lIns="72000" tIns="72000" rIns="72000" bIns="72000" rtlCol="0" anchor="ctr"/>
          <a:lstStyle>
            <a:lvl1pPr algn="r">
              <a:defRPr sz="1200">
                <a:solidFill>
                  <a:schemeClr val="accent1"/>
                </a:solidFill>
              </a:defRPr>
            </a:lvl1pPr>
          </a:lstStyle>
          <a:p>
            <a:fld id="{24F48773-4115-48EA-A802-25D4069CDE66}" type="slidenum">
              <a:rPr lang="en-AU" smtClean="0"/>
              <a:pPr/>
              <a:t>‹#›</a:t>
            </a:fld>
            <a:endParaRPr lang="en-AU" dirty="0"/>
          </a:p>
        </p:txBody>
      </p:sp>
      <p:cxnSp>
        <p:nvCxnSpPr>
          <p:cNvPr id="4" name="Straight Connector 3">
            <a:extLst>
              <a:ext uri="{FF2B5EF4-FFF2-40B4-BE49-F238E27FC236}">
                <a16:creationId xmlns:a16="http://schemas.microsoft.com/office/drawing/2014/main" id="{05A93FF2-4439-B7FE-7CE7-CDF8E97970AA}"/>
              </a:ext>
              <a:ext uri="{C183D7F6-B498-43B3-948B-1728B52AA6E4}">
                <adec:decorative xmlns:adec="http://schemas.microsoft.com/office/drawing/2017/decorative" val="1"/>
              </a:ext>
            </a:extLst>
          </p:cNvPr>
          <p:cNvCxnSpPr/>
          <p:nvPr userDrawn="1"/>
        </p:nvCxnSpPr>
        <p:spPr>
          <a:xfrm>
            <a:off x="6280030" y="9182100"/>
            <a:ext cx="0" cy="226443"/>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B2AFEA94-D4D0-5D32-25AB-3F96F80411B5}"/>
              </a:ext>
              <a:ext uri="{C183D7F6-B498-43B3-948B-1728B52AA6E4}">
                <adec:decorative xmlns:adec="http://schemas.microsoft.com/office/drawing/2017/decorative" val="1"/>
              </a:ext>
            </a:extLst>
          </p:cNvPr>
          <p:cNvSpPr/>
          <p:nvPr userDrawn="1"/>
        </p:nvSpPr>
        <p:spPr>
          <a:xfrm>
            <a:off x="5063490" y="1771650"/>
            <a:ext cx="1794511" cy="2015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lnSpc>
                <a:spcPct val="107000"/>
              </a:lnSpc>
              <a:spcAft>
                <a:spcPts val="600"/>
              </a:spcAft>
              <a:tabLst>
                <a:tab pos="1154113" algn="r"/>
              </a:tabLst>
            </a:pPr>
            <a:r>
              <a:rPr lang="en-AU" sz="800" dirty="0">
                <a:solidFill>
                  <a:srgbClr val="00A9CE"/>
                </a:solidFill>
                <a:effectLst/>
                <a:ea typeface="Calibri" panose="020F0502020204030204" pitchFamily="34" charset="0"/>
                <a:cs typeface="Times New Roman" panose="02020603050405020304" pitchFamily="18" charset="0"/>
              </a:rPr>
              <a:t>	TEACHER GUIDE</a:t>
            </a:r>
            <a:endParaRPr lang="en-AU" sz="1100" dirty="0">
              <a:effectLst/>
              <a:ea typeface="Calibri" panose="020F0502020204030204" pitchFamily="34" charset="0"/>
              <a:cs typeface="Times New Roman" panose="02020603050405020304" pitchFamily="18" charset="0"/>
            </a:endParaRPr>
          </a:p>
        </p:txBody>
      </p:sp>
      <p:pic>
        <p:nvPicPr>
          <p:cNvPr id="9" name="Picture 8">
            <a:extLst>
              <a:ext uri="{FF2B5EF4-FFF2-40B4-BE49-F238E27FC236}">
                <a16:creationId xmlns:a16="http://schemas.microsoft.com/office/drawing/2014/main" id="{CAC34B74-7091-E444-4382-6E7F3C9BE642}"/>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7182" y="565513"/>
            <a:ext cx="726061" cy="726061"/>
          </a:xfrm>
          <a:prstGeom prst="rect">
            <a:avLst/>
          </a:prstGeom>
        </p:spPr>
      </p:pic>
    </p:spTree>
    <p:extLst>
      <p:ext uri="{BB962C8B-B14F-4D97-AF65-F5344CB8AC3E}">
        <p14:creationId xmlns:p14="http://schemas.microsoft.com/office/powerpoint/2010/main" val="1972623687"/>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Footer Placeholder 7">
            <a:extLst>
              <a:ext uri="{FF2B5EF4-FFF2-40B4-BE49-F238E27FC236}">
                <a16:creationId xmlns:a16="http://schemas.microsoft.com/office/drawing/2014/main" id="{66E23B81-460C-3291-0E98-7F67A4EF247D}"/>
              </a:ext>
              <a:ext uri="{C183D7F6-B498-43B3-948B-1728B52AA6E4}">
                <adec:decorative xmlns:adec="http://schemas.microsoft.com/office/drawing/2017/decorative" val="1"/>
              </a:ext>
            </a:extLst>
          </p:cNvPr>
          <p:cNvSpPr>
            <a:spLocks noGrp="1"/>
          </p:cNvSpPr>
          <p:nvPr>
            <p:ph type="ftr" sz="quarter" idx="3"/>
          </p:nvPr>
        </p:nvSpPr>
        <p:spPr>
          <a:xfrm>
            <a:off x="549275" y="9182100"/>
            <a:ext cx="5148000" cy="220317"/>
          </a:xfrm>
          <a:prstGeom prst="rect">
            <a:avLst/>
          </a:prstGeom>
        </p:spPr>
        <p:txBody>
          <a:bodyPr vert="horz" lIns="72000" tIns="72000" rIns="72000" bIns="72000" rtlCol="0" anchor="ctr"/>
          <a:lstStyle>
            <a:lvl1pPr algn="l">
              <a:defRPr sz="800" cap="all" baseline="0">
                <a:solidFill>
                  <a:schemeClr val="accent1"/>
                </a:solidFill>
              </a:defRPr>
            </a:lvl1pPr>
          </a:lstStyle>
          <a:p>
            <a:endParaRPr lang="en-AU" dirty="0"/>
          </a:p>
        </p:txBody>
      </p:sp>
      <p:sp>
        <p:nvSpPr>
          <p:cNvPr id="7" name="Slide Number Placeholder 8">
            <a:extLst>
              <a:ext uri="{FF2B5EF4-FFF2-40B4-BE49-F238E27FC236}">
                <a16:creationId xmlns:a16="http://schemas.microsoft.com/office/drawing/2014/main" id="{D960CDE5-8A3D-A7E6-90AE-113682822F33}"/>
              </a:ext>
              <a:ext uri="{C183D7F6-B498-43B3-948B-1728B52AA6E4}">
                <adec:decorative xmlns:adec="http://schemas.microsoft.com/office/drawing/2017/decorative" val="1"/>
              </a:ext>
            </a:extLst>
          </p:cNvPr>
          <p:cNvSpPr>
            <a:spLocks noGrp="1"/>
          </p:cNvSpPr>
          <p:nvPr>
            <p:ph type="sldNum" sz="quarter" idx="4"/>
          </p:nvPr>
        </p:nvSpPr>
        <p:spPr>
          <a:xfrm>
            <a:off x="5697275" y="9182100"/>
            <a:ext cx="576000" cy="220317"/>
          </a:xfrm>
          <a:prstGeom prst="rect">
            <a:avLst/>
          </a:prstGeom>
        </p:spPr>
        <p:txBody>
          <a:bodyPr vert="horz" lIns="72000" tIns="72000" rIns="72000" bIns="72000" rtlCol="0" anchor="ctr"/>
          <a:lstStyle>
            <a:lvl1pPr algn="r">
              <a:defRPr sz="1200">
                <a:solidFill>
                  <a:schemeClr val="accent1"/>
                </a:solidFill>
              </a:defRPr>
            </a:lvl1pPr>
          </a:lstStyle>
          <a:p>
            <a:fld id="{24F48773-4115-48EA-A802-25D4069CDE66}" type="slidenum">
              <a:rPr lang="en-AU" smtClean="0"/>
              <a:pPr/>
              <a:t>‹#›</a:t>
            </a:fld>
            <a:endParaRPr lang="en-AU" dirty="0"/>
          </a:p>
        </p:txBody>
      </p:sp>
      <p:cxnSp>
        <p:nvCxnSpPr>
          <p:cNvPr id="8" name="Straight Connector 7">
            <a:extLst>
              <a:ext uri="{FF2B5EF4-FFF2-40B4-BE49-F238E27FC236}">
                <a16:creationId xmlns:a16="http://schemas.microsoft.com/office/drawing/2014/main" id="{F04A8852-96B6-5613-E2D5-BF05C2B771E7}"/>
              </a:ext>
              <a:ext uri="{C183D7F6-B498-43B3-948B-1728B52AA6E4}">
                <adec:decorative xmlns:adec="http://schemas.microsoft.com/office/drawing/2017/decorative" val="1"/>
              </a:ext>
            </a:extLst>
          </p:cNvPr>
          <p:cNvCxnSpPr/>
          <p:nvPr userDrawn="1"/>
        </p:nvCxnSpPr>
        <p:spPr>
          <a:xfrm>
            <a:off x="6280030" y="9182100"/>
            <a:ext cx="0" cy="226443"/>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941485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B08549C-7496-9165-2067-01E31BFA0DAA}"/>
              </a:ext>
              <a:ext uri="{C183D7F6-B498-43B3-948B-1728B52AA6E4}">
                <adec:decorative xmlns:adec="http://schemas.microsoft.com/office/drawing/2017/decorative" val="1"/>
              </a:ext>
            </a:extLst>
          </p:cNvPr>
          <p:cNvSpPr/>
          <p:nvPr userDrawn="1"/>
        </p:nvSpPr>
        <p:spPr>
          <a:xfrm>
            <a:off x="0" y="9066178"/>
            <a:ext cx="6858000" cy="83982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Footer Placeholder 7">
            <a:extLst>
              <a:ext uri="{FF2B5EF4-FFF2-40B4-BE49-F238E27FC236}">
                <a16:creationId xmlns:a16="http://schemas.microsoft.com/office/drawing/2014/main" id="{481371E2-35B3-98CE-A3D0-A51E5AA977EA}"/>
              </a:ext>
              <a:ext uri="{C183D7F6-B498-43B3-948B-1728B52AA6E4}">
                <adec:decorative xmlns:adec="http://schemas.microsoft.com/office/drawing/2017/decorative" val="1"/>
              </a:ext>
            </a:extLst>
          </p:cNvPr>
          <p:cNvSpPr>
            <a:spLocks noGrp="1"/>
          </p:cNvSpPr>
          <p:nvPr>
            <p:ph type="ftr" sz="quarter" idx="3"/>
          </p:nvPr>
        </p:nvSpPr>
        <p:spPr>
          <a:xfrm>
            <a:off x="549275" y="9182100"/>
            <a:ext cx="5148000" cy="220317"/>
          </a:xfrm>
          <a:prstGeom prst="rect">
            <a:avLst/>
          </a:prstGeom>
        </p:spPr>
        <p:txBody>
          <a:bodyPr vert="horz" lIns="72000" tIns="72000" rIns="72000" bIns="72000" rtlCol="0" anchor="ctr"/>
          <a:lstStyle>
            <a:lvl1pPr algn="l">
              <a:defRPr sz="800" cap="all" baseline="0">
                <a:solidFill>
                  <a:schemeClr val="accent1"/>
                </a:solidFill>
              </a:defRPr>
            </a:lvl1pPr>
          </a:lstStyle>
          <a:p>
            <a:endParaRPr lang="en-AU" dirty="0"/>
          </a:p>
        </p:txBody>
      </p:sp>
      <p:sp>
        <p:nvSpPr>
          <p:cNvPr id="6" name="Slide Number Placeholder 8">
            <a:extLst>
              <a:ext uri="{FF2B5EF4-FFF2-40B4-BE49-F238E27FC236}">
                <a16:creationId xmlns:a16="http://schemas.microsoft.com/office/drawing/2014/main" id="{E71B1684-73D3-A30B-C65D-921B7E675051}"/>
              </a:ext>
              <a:ext uri="{C183D7F6-B498-43B3-948B-1728B52AA6E4}">
                <adec:decorative xmlns:adec="http://schemas.microsoft.com/office/drawing/2017/decorative" val="1"/>
              </a:ext>
            </a:extLst>
          </p:cNvPr>
          <p:cNvSpPr>
            <a:spLocks noGrp="1"/>
          </p:cNvSpPr>
          <p:nvPr>
            <p:ph type="sldNum" sz="quarter" idx="4"/>
          </p:nvPr>
        </p:nvSpPr>
        <p:spPr>
          <a:xfrm>
            <a:off x="5697275" y="9182100"/>
            <a:ext cx="576000" cy="220317"/>
          </a:xfrm>
          <a:prstGeom prst="rect">
            <a:avLst/>
          </a:prstGeom>
        </p:spPr>
        <p:txBody>
          <a:bodyPr vert="horz" lIns="72000" tIns="72000" rIns="72000" bIns="72000" rtlCol="0" anchor="ctr"/>
          <a:lstStyle>
            <a:lvl1pPr algn="r">
              <a:defRPr sz="1200">
                <a:solidFill>
                  <a:schemeClr val="accent1"/>
                </a:solidFill>
              </a:defRPr>
            </a:lvl1pPr>
          </a:lstStyle>
          <a:p>
            <a:fld id="{24F48773-4115-48EA-A802-25D4069CDE66}" type="slidenum">
              <a:rPr lang="en-AU" smtClean="0"/>
              <a:pPr/>
              <a:t>‹#›</a:t>
            </a:fld>
            <a:endParaRPr lang="en-AU" dirty="0"/>
          </a:p>
        </p:txBody>
      </p:sp>
      <p:cxnSp>
        <p:nvCxnSpPr>
          <p:cNvPr id="10" name="Straight Connector 9">
            <a:extLst>
              <a:ext uri="{FF2B5EF4-FFF2-40B4-BE49-F238E27FC236}">
                <a16:creationId xmlns:a16="http://schemas.microsoft.com/office/drawing/2014/main" id="{460C6023-210F-D4A7-6F5F-4D79568BDF83}"/>
              </a:ext>
              <a:ext uri="{C183D7F6-B498-43B3-948B-1728B52AA6E4}">
                <adec:decorative xmlns:adec="http://schemas.microsoft.com/office/drawing/2017/decorative" val="1"/>
              </a:ext>
            </a:extLst>
          </p:cNvPr>
          <p:cNvCxnSpPr/>
          <p:nvPr userDrawn="1"/>
        </p:nvCxnSpPr>
        <p:spPr>
          <a:xfrm>
            <a:off x="6280030" y="9182100"/>
            <a:ext cx="0" cy="226443"/>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5691199"/>
      </p:ext>
    </p:extLst>
  </p:cSld>
  <p:clrMap bg1="lt1" tx1="dk1" bg2="lt2" tx2="dk2" accent1="accent1" accent2="accent2" accent3="accent3" accent4="accent4" accent5="accent5" accent6="accent6" hlink="hlink" folHlink="folHlink"/>
  <p:sldLayoutIdLst>
    <p:sldLayoutId id="2147483661" r:id="rId1"/>
    <p:sldLayoutId id="2147483662" r:id="rId2"/>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46" userDrawn="1">
          <p15:clr>
            <a:srgbClr val="F26B43"/>
          </p15:clr>
        </p15:guide>
        <p15:guide id="2" pos="397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youtu.be/bmC-FwibsZg" TargetMode="External"/><Relationship Id="rId2" Type="http://schemas.openxmlformats.org/officeDocument/2006/relationships/hyperlink" Target="https://youtu.be/ODC-_0kh0Gg" TargetMode="External"/><Relationship Id="rId1" Type="http://schemas.openxmlformats.org/officeDocument/2006/relationships/slideLayout" Target="../slideLayouts/slideLayout1.xml"/><Relationship Id="rId5" Type="http://schemas.openxmlformats.org/officeDocument/2006/relationships/image" Target="../media/image4.sv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hyperlink" Target="https://www.nasa.gov/specials/artemis/"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7B45D87-5AAD-F0FA-B02F-449CF85D49BB}"/>
              </a:ext>
            </a:extLst>
          </p:cNvPr>
          <p:cNvSpPr txBox="1">
            <a:spLocks noGrp="1"/>
          </p:cNvSpPr>
          <p:nvPr>
            <p:ph type="title" idx="4294967295"/>
          </p:nvPr>
        </p:nvSpPr>
        <p:spPr>
          <a:xfrm>
            <a:off x="552093" y="2284478"/>
            <a:ext cx="5756634" cy="1068736"/>
          </a:xfrm>
          <a:prstGeom prst="rect">
            <a:avLst/>
          </a:prstGeom>
          <a:solidFill>
            <a:schemeClr val="bg1"/>
          </a:solidFill>
          <a:ln>
            <a:noFill/>
            <a:prstDash/>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Open Sans" pitchFamily="2" charset="0"/>
                <a:ea typeface="Open Sans" pitchFamily="2" charset="0"/>
                <a:cs typeface="Open Sans" pitchFamily="2" charset="0"/>
              </a:rPr>
              <a:t>Space Careers </a:t>
            </a:r>
            <a:r>
              <a:rPr kumimoji="0" lang="en-US" sz="3600" b="0" i="0" u="none" strike="noStrike" kern="1200" cap="none" spc="0" normalizeH="0" baseline="0" noProof="0" dirty="0" err="1">
                <a:ln>
                  <a:noFill/>
                </a:ln>
                <a:solidFill>
                  <a:prstClr val="black"/>
                </a:solidFill>
                <a:effectLst/>
                <a:uLnTx/>
                <a:uFillTx/>
                <a:latin typeface="Open Sans" pitchFamily="2" charset="0"/>
                <a:ea typeface="Open Sans" pitchFamily="2" charset="0"/>
                <a:cs typeface="Open Sans" pitchFamily="2" charset="0"/>
              </a:rPr>
              <a:t>Wayfinder</a:t>
            </a:r>
            <a:br>
              <a:rPr kumimoji="0" lang="en-AU" sz="3600" b="0" i="0" u="none" strike="noStrike" kern="1200" cap="none" spc="0" normalizeH="0" baseline="0" noProof="0" dirty="0">
                <a:ln>
                  <a:noFill/>
                </a:ln>
                <a:solidFill>
                  <a:prstClr val="black"/>
                </a:solidFill>
                <a:effectLst/>
                <a:uLnTx/>
                <a:uFillTx/>
                <a:latin typeface="Open Sans" pitchFamily="2" charset="0"/>
                <a:ea typeface="Open Sans" pitchFamily="2" charset="0"/>
                <a:cs typeface="Open Sans" pitchFamily="2" charset="0"/>
              </a:rPr>
            </a:br>
            <a:r>
              <a:rPr kumimoji="0" lang="en-US" sz="2400" b="1" i="0" u="none" strike="noStrike" kern="1200" cap="none" spc="0" normalizeH="0" baseline="0" noProof="0" dirty="0">
                <a:ln>
                  <a:noFill/>
                </a:ln>
                <a:solidFill>
                  <a:schemeClr val="accent5"/>
                </a:solidFill>
                <a:effectLst/>
                <a:uLnTx/>
                <a:uFillTx/>
                <a:latin typeface="Open Sans" pitchFamily="2" charset="0"/>
                <a:ea typeface="Open Sans" pitchFamily="2" charset="0"/>
                <a:cs typeface="Open Sans" pitchFamily="2" charset="0"/>
              </a:rPr>
              <a:t>Design new exhibition</a:t>
            </a:r>
            <a:endParaRPr kumimoji="0" lang="en-AU" sz="2400" b="1" i="0" u="none" strike="noStrike" kern="1200" cap="none" spc="0" normalizeH="0" baseline="0" noProof="0" dirty="0">
              <a:ln>
                <a:noFill/>
              </a:ln>
              <a:solidFill>
                <a:schemeClr val="accent5"/>
              </a:solidFill>
              <a:effectLst/>
              <a:uLnTx/>
              <a:uFillTx/>
              <a:latin typeface="Open Sans" pitchFamily="2" charset="0"/>
              <a:ea typeface="Open Sans" pitchFamily="2" charset="0"/>
              <a:cs typeface="Open Sans" pitchFamily="2" charset="0"/>
            </a:endParaRPr>
          </a:p>
        </p:txBody>
      </p:sp>
      <p:sp>
        <p:nvSpPr>
          <p:cNvPr id="8" name="TextBox 7">
            <a:extLst>
              <a:ext uri="{FF2B5EF4-FFF2-40B4-BE49-F238E27FC236}">
                <a16:creationId xmlns:a16="http://schemas.microsoft.com/office/drawing/2014/main" id="{24B1556E-57A4-471D-286D-26134AA5A2A3}"/>
              </a:ext>
            </a:extLst>
          </p:cNvPr>
          <p:cNvSpPr txBox="1"/>
          <p:nvPr/>
        </p:nvSpPr>
        <p:spPr>
          <a:xfrm>
            <a:off x="552092" y="3474720"/>
            <a:ext cx="5756634" cy="4200362"/>
          </a:xfrm>
          <a:prstGeom prst="rect">
            <a:avLst/>
          </a:prstGeom>
          <a:solidFill>
            <a:schemeClr val="bg1"/>
          </a:solidFill>
        </p:spPr>
        <p:txBody>
          <a:bodyPr wrap="square" lIns="72000" tIns="72000" rIns="72000" bIns="72000">
            <a:spAutoFit/>
          </a:bodyPr>
          <a:lstStyle/>
          <a:p>
            <a:pPr>
              <a:spcBef>
                <a:spcPts val="1800"/>
              </a:spcBef>
              <a:spcAft>
                <a:spcPts val="1200"/>
              </a:spcAft>
            </a:pPr>
            <a:r>
              <a:rPr lang="en-AU" dirty="0">
                <a:solidFill>
                  <a:schemeClr val="accent5"/>
                </a:solidFill>
                <a:effectLst/>
                <a:latin typeface="Open Sans" pitchFamily="2" charset="0"/>
                <a:ea typeface="Open Sans" pitchFamily="2" charset="0"/>
                <a:cs typeface="Open Sans" pitchFamily="2" charset="0"/>
              </a:rPr>
              <a:t>Exhibition – Artemis Program</a:t>
            </a:r>
          </a:p>
          <a:p>
            <a:pPr>
              <a:spcBef>
                <a:spcPts val="300"/>
              </a:spcBef>
              <a:spcAft>
                <a:spcPts val="300"/>
              </a:spcAft>
            </a:pPr>
            <a:r>
              <a:rPr lang="en-AU" sz="1000" dirty="0">
                <a:solidFill>
                  <a:srgbClr val="57575A"/>
                </a:solidFill>
                <a:effectLst/>
                <a:latin typeface="Calibri" panose="020F0502020204030204" pitchFamily="34" charset="0"/>
                <a:ea typeface="Calibri" panose="020F0502020204030204" pitchFamily="34" charset="0"/>
                <a:cs typeface="Calibri" panose="020F0502020204030204" pitchFamily="34" charset="0"/>
              </a:rPr>
              <a:t>In this activity students are invited to develop an exhibition space which features NASA’s Artemis Program.</a:t>
            </a:r>
          </a:p>
          <a:p>
            <a:pPr>
              <a:spcBef>
                <a:spcPts val="300"/>
              </a:spcBef>
              <a:spcAft>
                <a:spcPts val="300"/>
              </a:spcAft>
            </a:pPr>
            <a:r>
              <a:rPr lang="en-AU" sz="1000" dirty="0">
                <a:solidFill>
                  <a:srgbClr val="57575A"/>
                </a:solidFill>
                <a:effectLst/>
                <a:latin typeface="Calibri" panose="020F0502020204030204" pitchFamily="34" charset="0"/>
                <a:ea typeface="Calibri" panose="020F0502020204030204" pitchFamily="34" charset="0"/>
                <a:cs typeface="Calibri" panose="020F0502020204030204" pitchFamily="34" charset="0"/>
              </a:rPr>
              <a:t>The Artemis Program is a collaboration between commercial and international space industry partners, and currently has three missions planned. The first mission was a test flight of the Space Launch System (SLS) rocket and the Orion capsule which will carry the astronauts. The second mission will carry four astronauts in the capsule and will complete a lunar orbit before returning to Earth. Finally in the third mission, NASA and their partners will land the first woman and first person of colour on the Moon. The astronauts will spend a week exploring the Moon’s surface, conducting scientific studies before returning to Earth.</a:t>
            </a:r>
          </a:p>
          <a:p>
            <a:pPr>
              <a:spcBef>
                <a:spcPts val="1800"/>
              </a:spcBef>
              <a:spcAft>
                <a:spcPts val="1200"/>
              </a:spcAft>
            </a:pPr>
            <a:r>
              <a:rPr lang="en-AU" dirty="0">
                <a:solidFill>
                  <a:schemeClr val="accent5"/>
                </a:solidFill>
                <a:latin typeface="Open Sans" pitchFamily="2" charset="0"/>
                <a:ea typeface="Open Sans" pitchFamily="2" charset="0"/>
                <a:cs typeface="Open Sans" pitchFamily="2" charset="0"/>
              </a:rPr>
              <a:t>Background</a:t>
            </a:r>
          </a:p>
          <a:p>
            <a:pPr>
              <a:spcBef>
                <a:spcPts val="300"/>
              </a:spcBef>
              <a:spcAft>
                <a:spcPts val="300"/>
              </a:spcAft>
            </a:pPr>
            <a:r>
              <a:rPr lang="en-AU" sz="1000" dirty="0">
                <a:solidFill>
                  <a:srgbClr val="57575A"/>
                </a:solidFill>
                <a:latin typeface="Calibri" panose="020F0502020204030204" pitchFamily="34" charset="0"/>
                <a:cs typeface="Calibri" panose="020F0502020204030204" pitchFamily="34" charset="0"/>
              </a:rPr>
              <a:t>The guidelines set out in the task are intended to reflect the main components of a contract submission. Information gathered through discussions with the client are used to develop the proposal. To control/limit the amount of information students are likely to include in the proposal a number of confines are made for each of the components. This is not a comprehensive list as a project of this scale would likely run into several months.</a:t>
            </a:r>
          </a:p>
          <a:p>
            <a:pPr>
              <a:spcBef>
                <a:spcPts val="300"/>
              </a:spcBef>
              <a:spcAft>
                <a:spcPts val="300"/>
              </a:spcAft>
            </a:pPr>
            <a:r>
              <a:rPr lang="en-AU" sz="1000" dirty="0">
                <a:solidFill>
                  <a:srgbClr val="57575A"/>
                </a:solidFill>
                <a:latin typeface="Calibri" panose="020F0502020204030204" pitchFamily="34" charset="0"/>
                <a:cs typeface="Calibri" panose="020F0502020204030204" pitchFamily="34" charset="0"/>
              </a:rPr>
              <a:t>Students are given background information regarding the facility to be utilised for the exhibition. Along with a cap on the value of the project, which is to include a target profit margin of around 20%. </a:t>
            </a:r>
          </a:p>
          <a:p>
            <a:pPr>
              <a:spcBef>
                <a:spcPts val="300"/>
              </a:spcBef>
              <a:spcAft>
                <a:spcPts val="300"/>
              </a:spcAft>
            </a:pPr>
            <a:r>
              <a:rPr lang="en-AU" sz="1000" dirty="0">
                <a:solidFill>
                  <a:srgbClr val="57575A"/>
                </a:solidFill>
                <a:latin typeface="Calibri" panose="020F0502020204030204" pitchFamily="34" charset="0"/>
                <a:cs typeface="Calibri" panose="020F0502020204030204" pitchFamily="34" charset="0"/>
              </a:rPr>
              <a:t>In the considerations, students are given individual costs for items they might include in their proposal. Costings are also supplied for different types of exhibits and the associated labour, items such as display screens, AR and VR, and on-site daily labour costs.</a:t>
            </a:r>
            <a:r>
              <a:rPr lang="en-AU" sz="10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3" name="TextBox 2">
            <a:extLst>
              <a:ext uri="{FF2B5EF4-FFF2-40B4-BE49-F238E27FC236}">
                <a16:creationId xmlns:a16="http://schemas.microsoft.com/office/drawing/2014/main" id="{19F65D59-603C-4AD7-BE72-83CFCFAC82E5}"/>
              </a:ext>
            </a:extLst>
          </p:cNvPr>
          <p:cNvSpPr txBox="1"/>
          <p:nvPr/>
        </p:nvSpPr>
        <p:spPr>
          <a:xfrm>
            <a:off x="549275" y="8699744"/>
            <a:ext cx="1523490" cy="360850"/>
          </a:xfrm>
          <a:prstGeom prst="rect">
            <a:avLst/>
          </a:prstGeom>
          <a:solidFill>
            <a:schemeClr val="bg1"/>
          </a:solidFill>
        </p:spPr>
        <p:txBody>
          <a:bodyPr wrap="square" lIns="72000" tIns="72000" rIns="72000" bIns="72000">
            <a:spAutoFit/>
          </a:bodyPr>
          <a:lstStyle/>
          <a:p>
            <a:r>
              <a:rPr lang="en-AU" sz="700" baseline="30000"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rPr>
              <a:t>1</a:t>
            </a:r>
            <a:r>
              <a:rPr lang="en-AU" sz="700"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rPr>
              <a:t> </a:t>
            </a:r>
            <a:r>
              <a:rPr lang="en-AU" sz="700" u="sng"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hlinkClick r:id="rId2"/>
              </a:rPr>
              <a:t>https://youtu.be/ODC-_0kh0Gg</a:t>
            </a:r>
            <a:r>
              <a:rPr lang="en-AU" sz="700" u="sng"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rPr>
              <a:t> </a:t>
            </a:r>
            <a:endParaRPr lang="en-AU" sz="700"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p>
            <a:r>
              <a:rPr lang="en-AU" sz="700" u="sng" dirty="0">
                <a:solidFill>
                  <a:schemeClr val="accent3"/>
                </a:solidFill>
                <a:latin typeface="Calibri" panose="020F0502020204030204" pitchFamily="34" charset="0"/>
                <a:ea typeface="Calibri" panose="020F0502020204030204" pitchFamily="34" charset="0"/>
                <a:cs typeface="Times New Roman" panose="02020603050405020304" pitchFamily="18" charset="0"/>
                <a:hlinkClick r:id="rId3"/>
              </a:rPr>
              <a:t>https://youtu.be/bmC-FwibsZg</a:t>
            </a:r>
            <a:r>
              <a:rPr lang="en-AU" sz="700" u="sng" dirty="0">
                <a:solidFill>
                  <a:schemeClr val="accent3"/>
                </a:solidFill>
                <a:latin typeface="Calibri" panose="020F0502020204030204" pitchFamily="34" charset="0"/>
                <a:ea typeface="Calibri" panose="020F0502020204030204" pitchFamily="34" charset="0"/>
                <a:cs typeface="Times New Roman" panose="02020603050405020304" pitchFamily="18" charset="0"/>
              </a:rPr>
              <a:t> </a:t>
            </a:r>
            <a:endParaRPr lang="en-AU" sz="700"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9" name="Straight Connector 8">
            <a:extLst>
              <a:ext uri="{FF2B5EF4-FFF2-40B4-BE49-F238E27FC236}">
                <a16:creationId xmlns:a16="http://schemas.microsoft.com/office/drawing/2014/main" id="{1C9860E4-4AF2-426B-2640-C4A8E295934F}"/>
              </a:ext>
              <a:ext uri="{C183D7F6-B498-43B3-948B-1728B52AA6E4}">
                <adec:decorative xmlns:adec="http://schemas.microsoft.com/office/drawing/2017/decorative" val="1"/>
              </a:ext>
            </a:extLst>
          </p:cNvPr>
          <p:cNvCxnSpPr/>
          <p:nvPr/>
        </p:nvCxnSpPr>
        <p:spPr>
          <a:xfrm>
            <a:off x="549274" y="8686647"/>
            <a:ext cx="379054"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A6217B97-624F-EAC2-D90F-8C698D7BAC4C}"/>
              </a:ext>
              <a:ext uri="{C183D7F6-B498-43B3-948B-1728B52AA6E4}">
                <adec:decorative xmlns:adec="http://schemas.microsoft.com/office/drawing/2017/decorative" val="1"/>
              </a:ext>
            </a:extLst>
          </p:cNvPr>
          <p:cNvSpPr>
            <a:spLocks noGrp="1"/>
          </p:cNvSpPr>
          <p:nvPr>
            <p:ph type="sldNum" sz="quarter" idx="4"/>
          </p:nvPr>
        </p:nvSpPr>
        <p:spPr/>
        <p:txBody>
          <a:bodyPr/>
          <a:lstStyle/>
          <a:p>
            <a:fld id="{24F48773-4115-48EA-A802-25D4069CDE66}" type="slidenum">
              <a:rPr lang="en-AU" smtClean="0"/>
              <a:pPr/>
              <a:t>1</a:t>
            </a:fld>
            <a:endParaRPr lang="en-AU" dirty="0"/>
          </a:p>
        </p:txBody>
      </p:sp>
      <p:sp>
        <p:nvSpPr>
          <p:cNvPr id="5" name="Footer Placeholder 4">
            <a:extLst>
              <a:ext uri="{FF2B5EF4-FFF2-40B4-BE49-F238E27FC236}">
                <a16:creationId xmlns:a16="http://schemas.microsoft.com/office/drawing/2014/main" id="{31834FBF-CFB9-F9BE-4EFA-A5576401F59F}"/>
              </a:ext>
              <a:ext uri="{C183D7F6-B498-43B3-948B-1728B52AA6E4}">
                <adec:decorative xmlns:adec="http://schemas.microsoft.com/office/drawing/2017/decorative" val="1"/>
              </a:ext>
            </a:extLst>
          </p:cNvPr>
          <p:cNvSpPr>
            <a:spLocks noGrp="1"/>
          </p:cNvSpPr>
          <p:nvPr>
            <p:ph type="ftr" sz="quarter" idx="3"/>
          </p:nvPr>
        </p:nvSpPr>
        <p:spPr/>
        <p:txBody>
          <a:bodyPr/>
          <a:lstStyle/>
          <a:p>
            <a:r>
              <a:rPr lang="en-US" dirty="0">
                <a:solidFill>
                  <a:schemeClr val="bg1"/>
                </a:solidFill>
              </a:rPr>
              <a:t>DESIGN NEW EXHIBITION </a:t>
            </a:r>
            <a:r>
              <a:rPr lang="en-US" dirty="0"/>
              <a:t>TEACHER GUIDE</a:t>
            </a:r>
            <a:endParaRPr lang="en-AU" dirty="0"/>
          </a:p>
        </p:txBody>
      </p:sp>
      <p:pic>
        <p:nvPicPr>
          <p:cNvPr id="4" name="Graphic 3">
            <a:extLst>
              <a:ext uri="{FF2B5EF4-FFF2-40B4-BE49-F238E27FC236}">
                <a16:creationId xmlns:a16="http://schemas.microsoft.com/office/drawing/2014/main" id="{96B1B111-BCE7-4D31-CB48-F759A1973020}"/>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15873" t="14052" r="14286" b="16106"/>
          <a:stretch/>
        </p:blipFill>
        <p:spPr>
          <a:xfrm>
            <a:off x="1966586" y="5232172"/>
            <a:ext cx="551146" cy="551146"/>
          </a:xfrm>
          <a:prstGeom prst="rect">
            <a:avLst/>
          </a:prstGeom>
        </p:spPr>
      </p:pic>
    </p:spTree>
    <p:extLst>
      <p:ext uri="{BB962C8B-B14F-4D97-AF65-F5344CB8AC3E}">
        <p14:creationId xmlns:p14="http://schemas.microsoft.com/office/powerpoint/2010/main" val="17068473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C6E6F8D-19AD-ED7C-1691-40E72DAE9B65}"/>
              </a:ext>
              <a:ext uri="{C183D7F6-B498-43B3-948B-1728B52AA6E4}">
                <adec:decorative xmlns:adec="http://schemas.microsoft.com/office/drawing/2017/decorative" val="1"/>
              </a:ext>
            </a:extLst>
          </p:cNvPr>
          <p:cNvSpPr/>
          <p:nvPr/>
        </p:nvSpPr>
        <p:spPr>
          <a:xfrm>
            <a:off x="0" y="3995531"/>
            <a:ext cx="6858000" cy="51087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Title 7">
            <a:extLst>
              <a:ext uri="{FF2B5EF4-FFF2-40B4-BE49-F238E27FC236}">
                <a16:creationId xmlns:a16="http://schemas.microsoft.com/office/drawing/2014/main" id="{A0B96634-0896-19C1-6577-3A3A38F49E78}"/>
              </a:ext>
            </a:extLst>
          </p:cNvPr>
          <p:cNvSpPr>
            <a:spLocks noGrp="1"/>
          </p:cNvSpPr>
          <p:nvPr>
            <p:ph type="title" idx="4294967295"/>
          </p:nvPr>
        </p:nvSpPr>
        <p:spPr>
          <a:xfrm>
            <a:off x="471488" y="-1914525"/>
            <a:ext cx="5915025" cy="1914525"/>
          </a:xfrm>
          <a:prstGeom prst="rect">
            <a:avLst/>
          </a:prstGeom>
        </p:spPr>
        <p:txBody>
          <a:bodyPr anchor="b"/>
          <a:lstStyle/>
          <a:p>
            <a:r>
              <a:rPr lang="en-US" sz="3600" b="1" dirty="0">
                <a:solidFill>
                  <a:schemeClr val="accent5"/>
                </a:solidFill>
                <a:latin typeface="Open Sans" pitchFamily="2" charset="0"/>
                <a:ea typeface="Open Sans" pitchFamily="2" charset="0"/>
                <a:cs typeface="Open Sans" pitchFamily="2" charset="0"/>
              </a:rPr>
              <a:t>Design new exhibition – page 2</a:t>
            </a:r>
            <a:endParaRPr lang="en-AU" dirty="0"/>
          </a:p>
        </p:txBody>
      </p:sp>
      <p:sp>
        <p:nvSpPr>
          <p:cNvPr id="4" name="TextBox 3">
            <a:extLst>
              <a:ext uri="{FF2B5EF4-FFF2-40B4-BE49-F238E27FC236}">
                <a16:creationId xmlns:a16="http://schemas.microsoft.com/office/drawing/2014/main" id="{84C684C2-CF7B-7D75-2DBA-12BF864D7FEF}"/>
              </a:ext>
            </a:extLst>
          </p:cNvPr>
          <p:cNvSpPr txBox="1"/>
          <p:nvPr/>
        </p:nvSpPr>
        <p:spPr>
          <a:xfrm>
            <a:off x="549275" y="585118"/>
            <a:ext cx="5759449" cy="3030812"/>
          </a:xfrm>
          <a:prstGeom prst="rect">
            <a:avLst/>
          </a:prstGeom>
          <a:solidFill>
            <a:schemeClr val="bg1"/>
          </a:solidFill>
        </p:spPr>
        <p:txBody>
          <a:bodyPr wrap="square" lIns="72000" tIns="72000" rIns="72000" bIns="72000">
            <a:spAutoFit/>
          </a:bodyPr>
          <a:lstStyle/>
          <a:p>
            <a:pPr>
              <a:spcBef>
                <a:spcPts val="1800"/>
              </a:spcBef>
              <a:spcAft>
                <a:spcPts val="1200"/>
              </a:spcAft>
            </a:pPr>
            <a:r>
              <a:rPr lang="en-AU" dirty="0">
                <a:solidFill>
                  <a:schemeClr val="accent5"/>
                </a:solidFill>
                <a:latin typeface="Open Sans" pitchFamily="2" charset="0"/>
                <a:ea typeface="Open Sans" pitchFamily="2" charset="0"/>
                <a:cs typeface="Open Sans" pitchFamily="2" charset="0"/>
              </a:rPr>
              <a:t>Questions / Where to start</a:t>
            </a:r>
          </a:p>
          <a:p>
            <a:pPr>
              <a:spcBef>
                <a:spcPts val="300"/>
              </a:spcBef>
              <a:spcAft>
                <a:spcPts val="300"/>
              </a:spcAft>
            </a:pPr>
            <a:r>
              <a:rPr lang="en-AU" sz="1000" dirty="0">
                <a:solidFill>
                  <a:srgbClr val="57575A"/>
                </a:solidFill>
                <a:latin typeface="Calibri" panose="020F0502020204030204" pitchFamily="34" charset="0"/>
                <a:cs typeface="Calibri" panose="020F0502020204030204" pitchFamily="34" charset="0"/>
              </a:rPr>
              <a:t>A range of questions rather than suggestions are used to provoke discussion and/or ideas regarding the look and feel of the exhibition. The scenario itself includes a number of individual roles. These roles would typically make up the team undertaking the design and implementation of such a project. Ideally students will collaborate, agreeing on which role/s they will fill. By pre-selecting specific roles or reducing the number of roles available to students the activity could be undertaken as an individual task if this is the preference.</a:t>
            </a:r>
          </a:p>
          <a:p>
            <a:pPr>
              <a:spcBef>
                <a:spcPts val="300"/>
              </a:spcBef>
              <a:spcAft>
                <a:spcPts val="300"/>
              </a:spcAft>
            </a:pPr>
            <a:r>
              <a:rPr lang="en-AU" sz="1000" dirty="0">
                <a:solidFill>
                  <a:srgbClr val="57575A"/>
                </a:solidFill>
                <a:latin typeface="Calibri" panose="020F0502020204030204" pitchFamily="34" charset="0"/>
                <a:cs typeface="Calibri" panose="020F0502020204030204" pitchFamily="34" charset="0"/>
              </a:rPr>
              <a:t>It’s anticipated that students would familiarise themselves with the </a:t>
            </a:r>
            <a:r>
              <a:rPr lang="en-AU" sz="1000" dirty="0">
                <a:solidFill>
                  <a:srgbClr val="57575A"/>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Artemis Project</a:t>
            </a:r>
            <a:r>
              <a:rPr lang="en-AU" sz="1000" dirty="0">
                <a:solidFill>
                  <a:srgbClr val="57575A"/>
                </a:solidFill>
                <a:latin typeface="Calibri" panose="020F0502020204030204" pitchFamily="34" charset="0"/>
                <a:cs typeface="Calibri" panose="020F0502020204030204" pitchFamily="34" charset="0"/>
              </a:rPr>
              <a:t> before commencing the activity. It’s most likely students will bring a plethora of ideas and suggestions to the table and active debate is encouraged within and between groups.</a:t>
            </a:r>
          </a:p>
          <a:p>
            <a:pPr>
              <a:spcBef>
                <a:spcPts val="300"/>
              </a:spcBef>
              <a:spcAft>
                <a:spcPts val="300"/>
              </a:spcAft>
            </a:pPr>
            <a:r>
              <a:rPr lang="en-AU" sz="1000" dirty="0">
                <a:solidFill>
                  <a:srgbClr val="57575A"/>
                </a:solidFill>
                <a:latin typeface="Calibri" panose="020F0502020204030204" pitchFamily="34" charset="0"/>
                <a:cs typeface="Calibri" panose="020F0502020204030204" pitchFamily="34" charset="0"/>
              </a:rPr>
              <a:t>Tight teaching schedules are often a consideration when giving what could potentially be an open task. If time constraints are a factor, restricting the initial ideas (questions) for the look and feel of the exhibition to a more structured option should go some way to addressing any time constraints. Providing students with a precise number and type of exhibit, along with the number of onsite labour days and other information will also offer a high degree of structure to the activity. The following table is an example of the extra detail that might be included in the information section and presented as supplied by the client (minus costs!).</a:t>
            </a:r>
            <a:endParaRPr lang="en-AU" sz="10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6" name="Table 5">
            <a:extLst>
              <a:ext uri="{FF2B5EF4-FFF2-40B4-BE49-F238E27FC236}">
                <a16:creationId xmlns:a16="http://schemas.microsoft.com/office/drawing/2014/main" id="{24D45FFB-DDF7-3A81-284A-977450B62988}"/>
              </a:ext>
            </a:extLst>
          </p:cNvPr>
          <p:cNvGraphicFramePr>
            <a:graphicFrameLocks noGrp="1"/>
          </p:cNvGraphicFramePr>
          <p:nvPr>
            <p:extLst>
              <p:ext uri="{D42A27DB-BD31-4B8C-83A1-F6EECF244321}">
                <p14:modId xmlns:p14="http://schemas.microsoft.com/office/powerpoint/2010/main" val="3909882702"/>
              </p:ext>
            </p:extLst>
          </p:nvPr>
        </p:nvGraphicFramePr>
        <p:xfrm>
          <a:off x="549275" y="4607369"/>
          <a:ext cx="5759450" cy="3392594"/>
        </p:xfrm>
        <a:graphic>
          <a:graphicData uri="http://schemas.openxmlformats.org/drawingml/2006/table">
            <a:tbl>
              <a:tblPr firstRow="1" firstCol="1" bandRow="1"/>
              <a:tblGrid>
                <a:gridCol w="2598315">
                  <a:extLst>
                    <a:ext uri="{9D8B030D-6E8A-4147-A177-3AD203B41FA5}">
                      <a16:colId xmlns:a16="http://schemas.microsoft.com/office/drawing/2014/main" val="2649590641"/>
                    </a:ext>
                  </a:extLst>
                </a:gridCol>
                <a:gridCol w="753777">
                  <a:extLst>
                    <a:ext uri="{9D8B030D-6E8A-4147-A177-3AD203B41FA5}">
                      <a16:colId xmlns:a16="http://schemas.microsoft.com/office/drawing/2014/main" val="829435294"/>
                    </a:ext>
                  </a:extLst>
                </a:gridCol>
                <a:gridCol w="1203679">
                  <a:extLst>
                    <a:ext uri="{9D8B030D-6E8A-4147-A177-3AD203B41FA5}">
                      <a16:colId xmlns:a16="http://schemas.microsoft.com/office/drawing/2014/main" val="536554197"/>
                    </a:ext>
                  </a:extLst>
                </a:gridCol>
                <a:gridCol w="1203679">
                  <a:extLst>
                    <a:ext uri="{9D8B030D-6E8A-4147-A177-3AD203B41FA5}">
                      <a16:colId xmlns:a16="http://schemas.microsoft.com/office/drawing/2014/main" val="1788905498"/>
                    </a:ext>
                  </a:extLst>
                </a:gridCol>
              </a:tblGrid>
              <a:tr h="189436">
                <a:tc>
                  <a:txBody>
                    <a:bodyPr/>
                    <a:lstStyle/>
                    <a:p>
                      <a:pPr>
                        <a:spcBef>
                          <a:spcPts val="600"/>
                        </a:spcBef>
                        <a:spcAft>
                          <a:spcPts val="600"/>
                        </a:spcAft>
                      </a:pPr>
                      <a:r>
                        <a:rPr lang="en-AU" sz="1000" b="1" dirty="0">
                          <a:solidFill>
                            <a:srgbClr val="00A9CE"/>
                          </a:solidFill>
                          <a:effectLst/>
                          <a:latin typeface="Open Sans" pitchFamily="2" charset="0"/>
                          <a:ea typeface="Open Sans" pitchFamily="2" charset="0"/>
                          <a:cs typeface="Open Sans" pitchFamily="2" charset="0"/>
                        </a:rPr>
                        <a:t>Item</a:t>
                      </a:r>
                      <a:endParaRPr lang="en-AU" sz="1000" b="1" dirty="0">
                        <a:solidFill>
                          <a:srgbClr val="000000"/>
                        </a:solidFill>
                        <a:effectLst/>
                        <a:latin typeface="Open Sans" pitchFamily="2" charset="0"/>
                        <a:ea typeface="Open Sans" pitchFamily="2" charset="0"/>
                        <a:cs typeface="Open Sans" pitchFamily="2" charset="0"/>
                      </a:endParaRPr>
                    </a:p>
                  </a:txBody>
                  <a:tcPr marL="72000" marR="72000" marT="36000" marB="36000" anchor="ctr">
                    <a:lnL>
                      <a:noFill/>
                    </a:lnL>
                    <a:lnR w="12700" cap="flat" cmpd="sng" algn="ctr">
                      <a:solidFill>
                        <a:srgbClr val="00A9CE"/>
                      </a:solidFill>
                      <a:prstDash val="solid"/>
                      <a:round/>
                      <a:headEnd type="none" w="med" len="med"/>
                      <a:tailEnd type="none" w="med" len="med"/>
                    </a:lnR>
                    <a:lnT w="12700" cap="flat" cmpd="sng" algn="ctr">
                      <a:solidFill>
                        <a:srgbClr val="00A9CE"/>
                      </a:solidFill>
                      <a:prstDash val="solid"/>
                      <a:round/>
                      <a:headEnd type="none" w="med" len="med"/>
                      <a:tailEnd type="none" w="med" len="med"/>
                    </a:lnT>
                    <a:lnB w="12700" cap="flat" cmpd="sng" algn="ctr">
                      <a:solidFill>
                        <a:srgbClr val="00A9CE"/>
                      </a:solidFill>
                      <a:prstDash val="solid"/>
                      <a:round/>
                      <a:headEnd type="none" w="med" len="med"/>
                      <a:tailEnd type="none" w="med" len="med"/>
                    </a:lnB>
                  </a:tcPr>
                </a:tc>
                <a:tc>
                  <a:txBody>
                    <a:bodyPr/>
                    <a:lstStyle/>
                    <a:p>
                      <a:pPr algn="ctr">
                        <a:spcBef>
                          <a:spcPts val="600"/>
                        </a:spcBef>
                        <a:spcAft>
                          <a:spcPts val="600"/>
                        </a:spcAft>
                      </a:pPr>
                      <a:r>
                        <a:rPr lang="en-AU" sz="1000" b="1" dirty="0">
                          <a:solidFill>
                            <a:srgbClr val="00A9CE"/>
                          </a:solidFill>
                          <a:effectLst/>
                          <a:latin typeface="Open Sans" pitchFamily="2" charset="0"/>
                          <a:ea typeface="Open Sans" pitchFamily="2" charset="0"/>
                          <a:cs typeface="Open Sans" pitchFamily="2" charset="0"/>
                        </a:rPr>
                        <a:t>Quantity</a:t>
                      </a:r>
                      <a:endParaRPr lang="en-AU" sz="1000" b="1" dirty="0">
                        <a:solidFill>
                          <a:srgbClr val="000000"/>
                        </a:solidFill>
                        <a:effectLst/>
                        <a:latin typeface="Open Sans" pitchFamily="2" charset="0"/>
                        <a:ea typeface="Open Sans" pitchFamily="2" charset="0"/>
                        <a:cs typeface="Open Sans" pitchFamily="2" charset="0"/>
                      </a:endParaRPr>
                    </a:p>
                  </a:txBody>
                  <a:tcPr marL="72000" marR="72000" marT="36000" marB="36000" anchor="ctr">
                    <a:lnL w="12700" cap="flat" cmpd="sng" algn="ctr">
                      <a:solidFill>
                        <a:srgbClr val="00A9CE"/>
                      </a:solidFill>
                      <a:prstDash val="solid"/>
                      <a:round/>
                      <a:headEnd type="none" w="med" len="med"/>
                      <a:tailEnd type="none" w="med" len="med"/>
                    </a:lnL>
                    <a:lnR w="12700" cap="flat" cmpd="sng" algn="ctr">
                      <a:solidFill>
                        <a:srgbClr val="00A9CE"/>
                      </a:solidFill>
                      <a:prstDash val="solid"/>
                      <a:round/>
                      <a:headEnd type="none" w="med" len="med"/>
                      <a:tailEnd type="none" w="med" len="med"/>
                    </a:lnR>
                    <a:lnT w="12700" cap="flat" cmpd="sng" algn="ctr">
                      <a:solidFill>
                        <a:srgbClr val="00A9CE"/>
                      </a:solidFill>
                      <a:prstDash val="solid"/>
                      <a:round/>
                      <a:headEnd type="none" w="med" len="med"/>
                      <a:tailEnd type="none" w="med" len="med"/>
                    </a:lnT>
                    <a:lnB w="12700" cap="flat" cmpd="sng" algn="ctr">
                      <a:solidFill>
                        <a:srgbClr val="00A9CE"/>
                      </a:solidFill>
                      <a:prstDash val="solid"/>
                      <a:round/>
                      <a:headEnd type="none" w="med" len="med"/>
                      <a:tailEnd type="none" w="med" len="med"/>
                    </a:lnB>
                  </a:tcPr>
                </a:tc>
                <a:tc>
                  <a:txBody>
                    <a:bodyPr/>
                    <a:lstStyle/>
                    <a:p>
                      <a:pPr algn="r">
                        <a:spcBef>
                          <a:spcPts val="600"/>
                        </a:spcBef>
                        <a:spcAft>
                          <a:spcPts val="600"/>
                        </a:spcAft>
                      </a:pPr>
                      <a:r>
                        <a:rPr lang="en-AU" sz="1000" b="1" dirty="0">
                          <a:solidFill>
                            <a:srgbClr val="00A9CE"/>
                          </a:solidFill>
                          <a:effectLst/>
                          <a:latin typeface="Open Sans" pitchFamily="2" charset="0"/>
                          <a:ea typeface="Open Sans" pitchFamily="2" charset="0"/>
                          <a:cs typeface="Open Sans" pitchFamily="2" charset="0"/>
                        </a:rPr>
                        <a:t>Item cost</a:t>
                      </a:r>
                      <a:endParaRPr lang="en-AU" sz="1000" b="1" dirty="0">
                        <a:solidFill>
                          <a:srgbClr val="000000"/>
                        </a:solidFill>
                        <a:effectLst/>
                        <a:latin typeface="Open Sans" pitchFamily="2" charset="0"/>
                        <a:ea typeface="Open Sans" pitchFamily="2" charset="0"/>
                        <a:cs typeface="Open Sans" pitchFamily="2" charset="0"/>
                      </a:endParaRPr>
                    </a:p>
                  </a:txBody>
                  <a:tcPr marL="72000" marR="72000" marT="36000" marB="36000" anchor="ctr">
                    <a:lnL w="12700" cap="flat" cmpd="sng" algn="ctr">
                      <a:solidFill>
                        <a:srgbClr val="00A9CE"/>
                      </a:solidFill>
                      <a:prstDash val="solid"/>
                      <a:round/>
                      <a:headEnd type="none" w="med" len="med"/>
                      <a:tailEnd type="none" w="med" len="med"/>
                    </a:lnL>
                    <a:lnR w="12700" cap="flat" cmpd="sng" algn="ctr">
                      <a:solidFill>
                        <a:srgbClr val="00A9CE"/>
                      </a:solidFill>
                      <a:prstDash val="solid"/>
                      <a:round/>
                      <a:headEnd type="none" w="med" len="med"/>
                      <a:tailEnd type="none" w="med" len="med"/>
                    </a:lnR>
                    <a:lnT w="12700" cap="flat" cmpd="sng" algn="ctr">
                      <a:solidFill>
                        <a:srgbClr val="00A9CE"/>
                      </a:solidFill>
                      <a:prstDash val="solid"/>
                      <a:round/>
                      <a:headEnd type="none" w="med" len="med"/>
                      <a:tailEnd type="none" w="med" len="med"/>
                    </a:lnT>
                    <a:lnB w="12700" cap="flat" cmpd="sng" algn="ctr">
                      <a:solidFill>
                        <a:srgbClr val="00A9CE"/>
                      </a:solidFill>
                      <a:prstDash val="solid"/>
                      <a:round/>
                      <a:headEnd type="none" w="med" len="med"/>
                      <a:tailEnd type="none" w="med" len="med"/>
                    </a:lnB>
                  </a:tcPr>
                </a:tc>
                <a:tc>
                  <a:txBody>
                    <a:bodyPr/>
                    <a:lstStyle/>
                    <a:p>
                      <a:pPr algn="r">
                        <a:spcBef>
                          <a:spcPts val="600"/>
                        </a:spcBef>
                        <a:spcAft>
                          <a:spcPts val="600"/>
                        </a:spcAft>
                      </a:pPr>
                      <a:r>
                        <a:rPr lang="en-AU" sz="1000" b="1" dirty="0">
                          <a:solidFill>
                            <a:srgbClr val="00A9CE"/>
                          </a:solidFill>
                          <a:effectLst/>
                          <a:latin typeface="Open Sans" pitchFamily="2" charset="0"/>
                          <a:ea typeface="Open Sans" pitchFamily="2" charset="0"/>
                          <a:cs typeface="Open Sans" pitchFamily="2" charset="0"/>
                        </a:rPr>
                        <a:t>Total ($)</a:t>
                      </a:r>
                      <a:endParaRPr lang="en-AU" sz="1000" b="1" dirty="0">
                        <a:solidFill>
                          <a:srgbClr val="000000"/>
                        </a:solidFill>
                        <a:effectLst/>
                        <a:latin typeface="Open Sans" pitchFamily="2" charset="0"/>
                        <a:ea typeface="Open Sans" pitchFamily="2" charset="0"/>
                        <a:cs typeface="Open Sans" pitchFamily="2" charset="0"/>
                      </a:endParaRPr>
                    </a:p>
                  </a:txBody>
                  <a:tcPr marL="72000" marR="72000" marT="36000" marB="36000" anchor="ctr">
                    <a:lnL w="12700" cap="flat" cmpd="sng" algn="ctr">
                      <a:solidFill>
                        <a:srgbClr val="00A9CE"/>
                      </a:solidFill>
                      <a:prstDash val="solid"/>
                      <a:round/>
                      <a:headEnd type="none" w="med" len="med"/>
                      <a:tailEnd type="none" w="med" len="med"/>
                    </a:lnL>
                    <a:lnR>
                      <a:noFill/>
                    </a:lnR>
                    <a:lnT w="12700" cap="flat" cmpd="sng" algn="ctr">
                      <a:solidFill>
                        <a:srgbClr val="00A9CE"/>
                      </a:solidFill>
                      <a:prstDash val="solid"/>
                      <a:round/>
                      <a:headEnd type="none" w="med" len="med"/>
                      <a:tailEnd type="none" w="med" len="med"/>
                    </a:lnT>
                    <a:lnB w="12700" cap="flat" cmpd="sng" algn="ctr">
                      <a:solidFill>
                        <a:srgbClr val="00A9CE"/>
                      </a:solidFill>
                      <a:prstDash val="solid"/>
                      <a:round/>
                      <a:headEnd type="none" w="med" len="med"/>
                      <a:tailEnd type="none" w="med" len="med"/>
                    </a:lnB>
                  </a:tcPr>
                </a:tc>
                <a:extLst>
                  <a:ext uri="{0D108BD9-81ED-4DB2-BD59-A6C34878D82A}">
                    <a16:rowId xmlns:a16="http://schemas.microsoft.com/office/drawing/2014/main" val="1120984808"/>
                  </a:ext>
                </a:extLst>
              </a:tr>
              <a:tr h="241045">
                <a:tc>
                  <a:txBody>
                    <a:bodyPr/>
                    <a:lstStyle/>
                    <a:p>
                      <a:pPr>
                        <a:spcBef>
                          <a:spcPts val="600"/>
                        </a:spcBef>
                        <a:spcAft>
                          <a:spcPts val="600"/>
                        </a:spcAft>
                      </a:pPr>
                      <a:r>
                        <a:rPr lang="en-AU" sz="1000"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Video wall</a:t>
                      </a:r>
                      <a:endParaRPr lang="en-AU" sz="1000" dirty="0">
                        <a:solidFill>
                          <a:srgbClr val="57575A"/>
                        </a:solidFill>
                        <a:effectLst/>
                        <a:latin typeface="Calibri" panose="020F0502020204030204" pitchFamily="34" charset="0"/>
                        <a:ea typeface="Calibri" panose="020F0502020204030204" pitchFamily="34" charset="0"/>
                        <a:cs typeface="Calibri" panose="020F0502020204030204" pitchFamily="34" charset="0"/>
                      </a:endParaRPr>
                    </a:p>
                  </a:txBody>
                  <a:tcPr marL="72000" marR="72000" marT="36000" marB="36000" anchor="ctr">
                    <a:lnL>
                      <a:noFill/>
                    </a:lnL>
                    <a:lnR w="12700" cap="flat" cmpd="sng" algn="ctr">
                      <a:solidFill>
                        <a:srgbClr val="00A9CE"/>
                      </a:solidFill>
                      <a:prstDash val="solid"/>
                      <a:round/>
                      <a:headEnd type="none" w="med" len="med"/>
                      <a:tailEnd type="none" w="med" len="med"/>
                    </a:lnR>
                    <a:lnT w="12700" cap="flat" cmpd="sng" algn="ctr">
                      <a:solidFill>
                        <a:srgbClr val="00A9CE"/>
                      </a:solidFill>
                      <a:prstDash val="solid"/>
                      <a:round/>
                      <a:headEnd type="none" w="med" len="med"/>
                      <a:tailEnd type="none" w="med" len="med"/>
                    </a:lnT>
                    <a:lnB w="12700" cap="flat" cmpd="sng" algn="ctr">
                      <a:solidFill>
                        <a:srgbClr val="00A9CE"/>
                      </a:solidFill>
                      <a:prstDash val="solid"/>
                      <a:round/>
                      <a:headEnd type="none" w="med" len="med"/>
                      <a:tailEnd type="none" w="med" len="med"/>
                    </a:lnB>
                  </a:tcPr>
                </a:tc>
                <a:tc>
                  <a:txBody>
                    <a:bodyPr/>
                    <a:lstStyle/>
                    <a:p>
                      <a:pPr algn="ctr">
                        <a:spcBef>
                          <a:spcPts val="600"/>
                        </a:spcBef>
                        <a:spcAft>
                          <a:spcPts val="600"/>
                        </a:spcAft>
                      </a:pPr>
                      <a:r>
                        <a:rPr lang="en-AU" sz="1000"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1</a:t>
                      </a:r>
                      <a:endParaRPr lang="en-AU" sz="1000" dirty="0">
                        <a:solidFill>
                          <a:srgbClr val="57575A"/>
                        </a:solidFill>
                        <a:effectLst/>
                        <a:latin typeface="Calibri" panose="020F0502020204030204" pitchFamily="34" charset="0"/>
                        <a:ea typeface="Calibri" panose="020F0502020204030204" pitchFamily="34" charset="0"/>
                        <a:cs typeface="Calibri" panose="020F0502020204030204" pitchFamily="34" charset="0"/>
                      </a:endParaRPr>
                    </a:p>
                  </a:txBody>
                  <a:tcPr marL="72000" marR="72000" marT="36000" marB="36000" anchor="ctr">
                    <a:lnL w="12700" cap="flat" cmpd="sng" algn="ctr">
                      <a:solidFill>
                        <a:srgbClr val="00A9CE"/>
                      </a:solidFill>
                      <a:prstDash val="solid"/>
                      <a:round/>
                      <a:headEnd type="none" w="med" len="med"/>
                      <a:tailEnd type="none" w="med" len="med"/>
                    </a:lnL>
                    <a:lnR w="12700" cap="flat" cmpd="sng" algn="ctr">
                      <a:solidFill>
                        <a:srgbClr val="00A9CE"/>
                      </a:solidFill>
                      <a:prstDash val="solid"/>
                      <a:round/>
                      <a:headEnd type="none" w="med" len="med"/>
                      <a:tailEnd type="none" w="med" len="med"/>
                    </a:lnR>
                    <a:lnT w="12700" cap="flat" cmpd="sng" algn="ctr">
                      <a:solidFill>
                        <a:srgbClr val="00A9CE"/>
                      </a:solidFill>
                      <a:prstDash val="solid"/>
                      <a:round/>
                      <a:headEnd type="none" w="med" len="med"/>
                      <a:tailEnd type="none" w="med" len="med"/>
                    </a:lnT>
                    <a:lnB w="12700" cap="flat" cmpd="sng" algn="ctr">
                      <a:solidFill>
                        <a:srgbClr val="00A9CE"/>
                      </a:solidFill>
                      <a:prstDash val="solid"/>
                      <a:round/>
                      <a:headEnd type="none" w="med" len="med"/>
                      <a:tailEnd type="none" w="med" len="med"/>
                    </a:lnB>
                  </a:tcPr>
                </a:tc>
                <a:tc>
                  <a:txBody>
                    <a:bodyPr/>
                    <a:lstStyle/>
                    <a:p>
                      <a:pPr algn="r">
                        <a:spcBef>
                          <a:spcPts val="600"/>
                        </a:spcBef>
                        <a:spcAft>
                          <a:spcPts val="600"/>
                        </a:spcAft>
                      </a:pPr>
                      <a:r>
                        <a:rPr lang="en-AU" sz="1000"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90 000</a:t>
                      </a:r>
                      <a:endParaRPr lang="en-AU" sz="1000" dirty="0">
                        <a:solidFill>
                          <a:srgbClr val="57575A"/>
                        </a:solidFill>
                        <a:effectLst/>
                        <a:latin typeface="Calibri" panose="020F0502020204030204" pitchFamily="34" charset="0"/>
                        <a:ea typeface="Calibri" panose="020F0502020204030204" pitchFamily="34" charset="0"/>
                        <a:cs typeface="Calibri" panose="020F0502020204030204" pitchFamily="34" charset="0"/>
                      </a:endParaRPr>
                    </a:p>
                  </a:txBody>
                  <a:tcPr marL="72000" marR="72000" marT="36000" marB="36000" anchor="ctr">
                    <a:lnL w="12700" cap="flat" cmpd="sng" algn="ctr">
                      <a:solidFill>
                        <a:srgbClr val="00A9CE"/>
                      </a:solidFill>
                      <a:prstDash val="solid"/>
                      <a:round/>
                      <a:headEnd type="none" w="med" len="med"/>
                      <a:tailEnd type="none" w="med" len="med"/>
                    </a:lnL>
                    <a:lnR w="12700" cap="flat" cmpd="sng" algn="ctr">
                      <a:solidFill>
                        <a:srgbClr val="00A9CE"/>
                      </a:solidFill>
                      <a:prstDash val="solid"/>
                      <a:round/>
                      <a:headEnd type="none" w="med" len="med"/>
                      <a:tailEnd type="none" w="med" len="med"/>
                    </a:lnR>
                    <a:lnT w="12700" cap="flat" cmpd="sng" algn="ctr">
                      <a:solidFill>
                        <a:srgbClr val="00A9CE"/>
                      </a:solidFill>
                      <a:prstDash val="solid"/>
                      <a:round/>
                      <a:headEnd type="none" w="med" len="med"/>
                      <a:tailEnd type="none" w="med" len="med"/>
                    </a:lnT>
                    <a:lnB w="12700" cap="flat" cmpd="sng" algn="ctr">
                      <a:solidFill>
                        <a:srgbClr val="00A9CE"/>
                      </a:solidFill>
                      <a:prstDash val="solid"/>
                      <a:round/>
                      <a:headEnd type="none" w="med" len="med"/>
                      <a:tailEnd type="none" w="med" len="med"/>
                    </a:lnB>
                  </a:tcPr>
                </a:tc>
                <a:tc>
                  <a:txBody>
                    <a:bodyPr/>
                    <a:lstStyle/>
                    <a:p>
                      <a:pPr algn="r">
                        <a:spcBef>
                          <a:spcPts val="600"/>
                        </a:spcBef>
                        <a:spcAft>
                          <a:spcPts val="600"/>
                        </a:spcAft>
                      </a:pPr>
                      <a:r>
                        <a:rPr lang="en-AU" sz="1000"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90 000</a:t>
                      </a:r>
                      <a:endParaRPr lang="en-AU" sz="1000" dirty="0">
                        <a:solidFill>
                          <a:srgbClr val="57575A"/>
                        </a:solidFill>
                        <a:effectLst/>
                        <a:latin typeface="Calibri" panose="020F0502020204030204" pitchFamily="34" charset="0"/>
                        <a:ea typeface="Calibri" panose="020F0502020204030204" pitchFamily="34" charset="0"/>
                        <a:cs typeface="Calibri" panose="020F0502020204030204" pitchFamily="34" charset="0"/>
                      </a:endParaRPr>
                    </a:p>
                  </a:txBody>
                  <a:tcPr marL="72000" marR="72000" marT="36000" marB="36000" anchor="ctr">
                    <a:lnL w="12700" cap="flat" cmpd="sng" algn="ctr">
                      <a:solidFill>
                        <a:srgbClr val="00A9CE"/>
                      </a:solidFill>
                      <a:prstDash val="solid"/>
                      <a:round/>
                      <a:headEnd type="none" w="med" len="med"/>
                      <a:tailEnd type="none" w="med" len="med"/>
                    </a:lnL>
                    <a:lnR>
                      <a:noFill/>
                    </a:lnR>
                    <a:lnT w="12700" cap="flat" cmpd="sng" algn="ctr">
                      <a:solidFill>
                        <a:srgbClr val="00A9CE"/>
                      </a:solidFill>
                      <a:prstDash val="solid"/>
                      <a:round/>
                      <a:headEnd type="none" w="med" len="med"/>
                      <a:tailEnd type="none" w="med" len="med"/>
                    </a:lnT>
                    <a:lnB w="12700" cap="flat" cmpd="sng" algn="ctr">
                      <a:solidFill>
                        <a:srgbClr val="00A9CE"/>
                      </a:solidFill>
                      <a:prstDash val="solid"/>
                      <a:round/>
                      <a:headEnd type="none" w="med" len="med"/>
                      <a:tailEnd type="none" w="med" len="med"/>
                    </a:lnB>
                  </a:tcPr>
                </a:tc>
                <a:extLst>
                  <a:ext uri="{0D108BD9-81ED-4DB2-BD59-A6C34878D82A}">
                    <a16:rowId xmlns:a16="http://schemas.microsoft.com/office/drawing/2014/main" val="1312281159"/>
                  </a:ext>
                </a:extLst>
              </a:tr>
              <a:tr h="241045">
                <a:tc>
                  <a:txBody>
                    <a:bodyPr/>
                    <a:lstStyle/>
                    <a:p>
                      <a:pPr>
                        <a:spcBef>
                          <a:spcPts val="600"/>
                        </a:spcBef>
                        <a:spcAft>
                          <a:spcPts val="600"/>
                        </a:spcAft>
                      </a:pPr>
                      <a:r>
                        <a:rPr lang="en-AU" sz="1000">
                          <a:solidFill>
                            <a:srgbClr val="FFFFFF"/>
                          </a:solidFill>
                          <a:effectLst/>
                          <a:latin typeface="Calibri" panose="020F0502020204030204" pitchFamily="34" charset="0"/>
                          <a:ea typeface="Calibri" panose="020F0502020204030204" pitchFamily="34" charset="0"/>
                          <a:cs typeface="Calibri" panose="020F0502020204030204" pitchFamily="34" charset="0"/>
                        </a:rPr>
                        <a:t>55inch displays</a:t>
                      </a:r>
                      <a:endParaRPr lang="en-AU" sz="1000">
                        <a:solidFill>
                          <a:srgbClr val="57575A"/>
                        </a:solidFill>
                        <a:effectLst/>
                        <a:latin typeface="Calibri" panose="020F0502020204030204" pitchFamily="34" charset="0"/>
                        <a:ea typeface="Calibri" panose="020F0502020204030204" pitchFamily="34" charset="0"/>
                        <a:cs typeface="Calibri" panose="020F0502020204030204" pitchFamily="34" charset="0"/>
                      </a:endParaRPr>
                    </a:p>
                  </a:txBody>
                  <a:tcPr marL="72000" marR="72000" marT="36000" marB="36000" anchor="ctr">
                    <a:lnL>
                      <a:noFill/>
                    </a:lnL>
                    <a:lnR w="12700" cap="flat" cmpd="sng" algn="ctr">
                      <a:solidFill>
                        <a:srgbClr val="00A9CE"/>
                      </a:solidFill>
                      <a:prstDash val="solid"/>
                      <a:round/>
                      <a:headEnd type="none" w="med" len="med"/>
                      <a:tailEnd type="none" w="med" len="med"/>
                    </a:lnR>
                    <a:lnT w="12700" cap="flat" cmpd="sng" algn="ctr">
                      <a:solidFill>
                        <a:srgbClr val="00A9CE"/>
                      </a:solidFill>
                      <a:prstDash val="solid"/>
                      <a:round/>
                      <a:headEnd type="none" w="med" len="med"/>
                      <a:tailEnd type="none" w="med" len="med"/>
                    </a:lnT>
                    <a:lnB w="12700" cap="flat" cmpd="sng" algn="ctr">
                      <a:solidFill>
                        <a:srgbClr val="00A9CE"/>
                      </a:solidFill>
                      <a:prstDash val="solid"/>
                      <a:round/>
                      <a:headEnd type="none" w="med" len="med"/>
                      <a:tailEnd type="none" w="med" len="med"/>
                    </a:lnB>
                  </a:tcPr>
                </a:tc>
                <a:tc>
                  <a:txBody>
                    <a:bodyPr/>
                    <a:lstStyle/>
                    <a:p>
                      <a:pPr algn="ctr">
                        <a:spcBef>
                          <a:spcPts val="600"/>
                        </a:spcBef>
                        <a:spcAft>
                          <a:spcPts val="600"/>
                        </a:spcAft>
                      </a:pPr>
                      <a:r>
                        <a:rPr lang="en-AU" sz="1000">
                          <a:solidFill>
                            <a:srgbClr val="FFFFFF"/>
                          </a:solidFill>
                          <a:effectLst/>
                          <a:latin typeface="Calibri" panose="020F0502020204030204" pitchFamily="34" charset="0"/>
                          <a:ea typeface="Calibri" panose="020F0502020204030204" pitchFamily="34" charset="0"/>
                          <a:cs typeface="Calibri" panose="020F0502020204030204" pitchFamily="34" charset="0"/>
                        </a:rPr>
                        <a:t>3</a:t>
                      </a:r>
                      <a:endParaRPr lang="en-AU" sz="1000">
                        <a:solidFill>
                          <a:srgbClr val="57575A"/>
                        </a:solidFill>
                        <a:effectLst/>
                        <a:latin typeface="Calibri" panose="020F0502020204030204" pitchFamily="34" charset="0"/>
                        <a:ea typeface="Calibri" panose="020F0502020204030204" pitchFamily="34" charset="0"/>
                        <a:cs typeface="Calibri" panose="020F0502020204030204" pitchFamily="34" charset="0"/>
                      </a:endParaRPr>
                    </a:p>
                  </a:txBody>
                  <a:tcPr marL="72000" marR="72000" marT="36000" marB="36000" anchor="ctr">
                    <a:lnL w="12700" cap="flat" cmpd="sng" algn="ctr">
                      <a:solidFill>
                        <a:srgbClr val="00A9CE"/>
                      </a:solidFill>
                      <a:prstDash val="solid"/>
                      <a:round/>
                      <a:headEnd type="none" w="med" len="med"/>
                      <a:tailEnd type="none" w="med" len="med"/>
                    </a:lnL>
                    <a:lnR w="12700" cap="flat" cmpd="sng" algn="ctr">
                      <a:solidFill>
                        <a:srgbClr val="00A9CE"/>
                      </a:solidFill>
                      <a:prstDash val="solid"/>
                      <a:round/>
                      <a:headEnd type="none" w="med" len="med"/>
                      <a:tailEnd type="none" w="med" len="med"/>
                    </a:lnR>
                    <a:lnT w="12700" cap="flat" cmpd="sng" algn="ctr">
                      <a:solidFill>
                        <a:srgbClr val="00A9CE"/>
                      </a:solidFill>
                      <a:prstDash val="solid"/>
                      <a:round/>
                      <a:headEnd type="none" w="med" len="med"/>
                      <a:tailEnd type="none" w="med" len="med"/>
                    </a:lnT>
                    <a:lnB w="12700" cap="flat" cmpd="sng" algn="ctr">
                      <a:solidFill>
                        <a:srgbClr val="00A9CE"/>
                      </a:solidFill>
                      <a:prstDash val="solid"/>
                      <a:round/>
                      <a:headEnd type="none" w="med" len="med"/>
                      <a:tailEnd type="none" w="med" len="med"/>
                    </a:lnB>
                  </a:tcPr>
                </a:tc>
                <a:tc>
                  <a:txBody>
                    <a:bodyPr/>
                    <a:lstStyle/>
                    <a:p>
                      <a:pPr algn="r">
                        <a:spcBef>
                          <a:spcPts val="600"/>
                        </a:spcBef>
                        <a:spcAft>
                          <a:spcPts val="600"/>
                        </a:spcAft>
                      </a:pPr>
                      <a:r>
                        <a:rPr lang="en-AU" sz="1000"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4500</a:t>
                      </a:r>
                      <a:endParaRPr lang="en-AU" sz="1000" dirty="0">
                        <a:solidFill>
                          <a:srgbClr val="57575A"/>
                        </a:solidFill>
                        <a:effectLst/>
                        <a:latin typeface="Calibri" panose="020F0502020204030204" pitchFamily="34" charset="0"/>
                        <a:ea typeface="Calibri" panose="020F0502020204030204" pitchFamily="34" charset="0"/>
                        <a:cs typeface="Calibri" panose="020F0502020204030204" pitchFamily="34" charset="0"/>
                      </a:endParaRPr>
                    </a:p>
                  </a:txBody>
                  <a:tcPr marL="72000" marR="72000" marT="36000" marB="36000" anchor="ctr">
                    <a:lnL w="12700" cap="flat" cmpd="sng" algn="ctr">
                      <a:solidFill>
                        <a:srgbClr val="00A9CE"/>
                      </a:solidFill>
                      <a:prstDash val="solid"/>
                      <a:round/>
                      <a:headEnd type="none" w="med" len="med"/>
                      <a:tailEnd type="none" w="med" len="med"/>
                    </a:lnL>
                    <a:lnR w="12700" cap="flat" cmpd="sng" algn="ctr">
                      <a:solidFill>
                        <a:srgbClr val="00A9CE"/>
                      </a:solidFill>
                      <a:prstDash val="solid"/>
                      <a:round/>
                      <a:headEnd type="none" w="med" len="med"/>
                      <a:tailEnd type="none" w="med" len="med"/>
                    </a:lnR>
                    <a:lnT w="12700" cap="flat" cmpd="sng" algn="ctr">
                      <a:solidFill>
                        <a:srgbClr val="00A9CE"/>
                      </a:solidFill>
                      <a:prstDash val="solid"/>
                      <a:round/>
                      <a:headEnd type="none" w="med" len="med"/>
                      <a:tailEnd type="none" w="med" len="med"/>
                    </a:lnT>
                    <a:lnB w="12700" cap="flat" cmpd="sng" algn="ctr">
                      <a:solidFill>
                        <a:srgbClr val="00A9CE"/>
                      </a:solidFill>
                      <a:prstDash val="solid"/>
                      <a:round/>
                      <a:headEnd type="none" w="med" len="med"/>
                      <a:tailEnd type="none" w="med" len="med"/>
                    </a:lnB>
                  </a:tcPr>
                </a:tc>
                <a:tc>
                  <a:txBody>
                    <a:bodyPr/>
                    <a:lstStyle/>
                    <a:p>
                      <a:pPr algn="r">
                        <a:spcBef>
                          <a:spcPts val="600"/>
                        </a:spcBef>
                        <a:spcAft>
                          <a:spcPts val="600"/>
                        </a:spcAft>
                      </a:pPr>
                      <a:r>
                        <a:rPr lang="en-AU" sz="1000"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13 500</a:t>
                      </a:r>
                      <a:endParaRPr lang="en-AU" sz="1000" dirty="0">
                        <a:solidFill>
                          <a:srgbClr val="57575A"/>
                        </a:solidFill>
                        <a:effectLst/>
                        <a:latin typeface="Calibri" panose="020F0502020204030204" pitchFamily="34" charset="0"/>
                        <a:ea typeface="Calibri" panose="020F0502020204030204" pitchFamily="34" charset="0"/>
                        <a:cs typeface="Calibri" panose="020F0502020204030204" pitchFamily="34" charset="0"/>
                      </a:endParaRPr>
                    </a:p>
                  </a:txBody>
                  <a:tcPr marL="72000" marR="72000" marT="36000" marB="36000" anchor="ctr">
                    <a:lnL w="12700" cap="flat" cmpd="sng" algn="ctr">
                      <a:solidFill>
                        <a:srgbClr val="00A9CE"/>
                      </a:solidFill>
                      <a:prstDash val="solid"/>
                      <a:round/>
                      <a:headEnd type="none" w="med" len="med"/>
                      <a:tailEnd type="none" w="med" len="med"/>
                    </a:lnL>
                    <a:lnR>
                      <a:noFill/>
                    </a:lnR>
                    <a:lnT w="12700" cap="flat" cmpd="sng" algn="ctr">
                      <a:solidFill>
                        <a:srgbClr val="00A9CE"/>
                      </a:solidFill>
                      <a:prstDash val="solid"/>
                      <a:round/>
                      <a:headEnd type="none" w="med" len="med"/>
                      <a:tailEnd type="none" w="med" len="med"/>
                    </a:lnT>
                    <a:lnB w="12700" cap="flat" cmpd="sng" algn="ctr">
                      <a:solidFill>
                        <a:srgbClr val="00A9CE"/>
                      </a:solidFill>
                      <a:prstDash val="solid"/>
                      <a:round/>
                      <a:headEnd type="none" w="med" len="med"/>
                      <a:tailEnd type="none" w="med" len="med"/>
                    </a:lnB>
                  </a:tcPr>
                </a:tc>
                <a:extLst>
                  <a:ext uri="{0D108BD9-81ED-4DB2-BD59-A6C34878D82A}">
                    <a16:rowId xmlns:a16="http://schemas.microsoft.com/office/drawing/2014/main" val="549027915"/>
                  </a:ext>
                </a:extLst>
              </a:tr>
              <a:tr h="241045">
                <a:tc>
                  <a:txBody>
                    <a:bodyPr/>
                    <a:lstStyle/>
                    <a:p>
                      <a:pPr>
                        <a:spcBef>
                          <a:spcPts val="600"/>
                        </a:spcBef>
                        <a:spcAft>
                          <a:spcPts val="600"/>
                        </a:spcAft>
                      </a:pPr>
                      <a:r>
                        <a:rPr lang="en-AU" sz="1000"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Free standing exhibits</a:t>
                      </a:r>
                      <a:endParaRPr lang="en-AU" sz="1000" dirty="0">
                        <a:solidFill>
                          <a:srgbClr val="57575A"/>
                        </a:solidFill>
                        <a:effectLst/>
                        <a:latin typeface="Calibri" panose="020F0502020204030204" pitchFamily="34" charset="0"/>
                        <a:ea typeface="Calibri" panose="020F0502020204030204" pitchFamily="34" charset="0"/>
                        <a:cs typeface="Calibri" panose="020F0502020204030204" pitchFamily="34" charset="0"/>
                      </a:endParaRPr>
                    </a:p>
                  </a:txBody>
                  <a:tcPr marL="72000" marR="72000" marT="36000" marB="36000" anchor="ctr">
                    <a:lnL>
                      <a:noFill/>
                    </a:lnL>
                    <a:lnR w="12700" cap="flat" cmpd="sng" algn="ctr">
                      <a:solidFill>
                        <a:srgbClr val="00A9CE"/>
                      </a:solidFill>
                      <a:prstDash val="solid"/>
                      <a:round/>
                      <a:headEnd type="none" w="med" len="med"/>
                      <a:tailEnd type="none" w="med" len="med"/>
                    </a:lnR>
                    <a:lnT w="12700" cap="flat" cmpd="sng" algn="ctr">
                      <a:solidFill>
                        <a:srgbClr val="00A9CE"/>
                      </a:solidFill>
                      <a:prstDash val="solid"/>
                      <a:round/>
                      <a:headEnd type="none" w="med" len="med"/>
                      <a:tailEnd type="none" w="med" len="med"/>
                    </a:lnT>
                    <a:lnB w="12700" cap="flat" cmpd="sng" algn="ctr">
                      <a:solidFill>
                        <a:srgbClr val="00A9CE"/>
                      </a:solidFill>
                      <a:prstDash val="solid"/>
                      <a:round/>
                      <a:headEnd type="none" w="med" len="med"/>
                      <a:tailEnd type="none" w="med" len="med"/>
                    </a:lnB>
                  </a:tcPr>
                </a:tc>
                <a:tc>
                  <a:txBody>
                    <a:bodyPr/>
                    <a:lstStyle/>
                    <a:p>
                      <a:pPr algn="ctr">
                        <a:spcBef>
                          <a:spcPts val="600"/>
                        </a:spcBef>
                        <a:spcAft>
                          <a:spcPts val="600"/>
                        </a:spcAft>
                      </a:pPr>
                      <a:r>
                        <a:rPr lang="en-AU" sz="1000">
                          <a:solidFill>
                            <a:srgbClr val="FFFFFF"/>
                          </a:solidFill>
                          <a:effectLst/>
                          <a:latin typeface="Calibri" panose="020F0502020204030204" pitchFamily="34" charset="0"/>
                          <a:ea typeface="Calibri" panose="020F0502020204030204" pitchFamily="34" charset="0"/>
                          <a:cs typeface="Calibri" panose="020F0502020204030204" pitchFamily="34" charset="0"/>
                        </a:rPr>
                        <a:t>6</a:t>
                      </a:r>
                      <a:endParaRPr lang="en-AU" sz="1000">
                        <a:solidFill>
                          <a:srgbClr val="57575A"/>
                        </a:solidFill>
                        <a:effectLst/>
                        <a:latin typeface="Calibri" panose="020F0502020204030204" pitchFamily="34" charset="0"/>
                        <a:ea typeface="Calibri" panose="020F0502020204030204" pitchFamily="34" charset="0"/>
                        <a:cs typeface="Calibri" panose="020F0502020204030204" pitchFamily="34" charset="0"/>
                      </a:endParaRPr>
                    </a:p>
                  </a:txBody>
                  <a:tcPr marL="72000" marR="72000" marT="36000" marB="36000" anchor="ctr">
                    <a:lnL w="12700" cap="flat" cmpd="sng" algn="ctr">
                      <a:solidFill>
                        <a:srgbClr val="00A9CE"/>
                      </a:solidFill>
                      <a:prstDash val="solid"/>
                      <a:round/>
                      <a:headEnd type="none" w="med" len="med"/>
                      <a:tailEnd type="none" w="med" len="med"/>
                    </a:lnL>
                    <a:lnR w="12700" cap="flat" cmpd="sng" algn="ctr">
                      <a:solidFill>
                        <a:srgbClr val="00A9CE"/>
                      </a:solidFill>
                      <a:prstDash val="solid"/>
                      <a:round/>
                      <a:headEnd type="none" w="med" len="med"/>
                      <a:tailEnd type="none" w="med" len="med"/>
                    </a:lnR>
                    <a:lnT w="12700" cap="flat" cmpd="sng" algn="ctr">
                      <a:solidFill>
                        <a:srgbClr val="00A9CE"/>
                      </a:solidFill>
                      <a:prstDash val="solid"/>
                      <a:round/>
                      <a:headEnd type="none" w="med" len="med"/>
                      <a:tailEnd type="none" w="med" len="med"/>
                    </a:lnT>
                    <a:lnB w="12700" cap="flat" cmpd="sng" algn="ctr">
                      <a:solidFill>
                        <a:srgbClr val="00A9CE"/>
                      </a:solidFill>
                      <a:prstDash val="solid"/>
                      <a:round/>
                      <a:headEnd type="none" w="med" len="med"/>
                      <a:tailEnd type="none" w="med" len="med"/>
                    </a:lnB>
                  </a:tcPr>
                </a:tc>
                <a:tc>
                  <a:txBody>
                    <a:bodyPr/>
                    <a:lstStyle/>
                    <a:p>
                      <a:pPr algn="r">
                        <a:spcBef>
                          <a:spcPts val="600"/>
                        </a:spcBef>
                        <a:spcAft>
                          <a:spcPts val="600"/>
                        </a:spcAft>
                      </a:pPr>
                      <a:r>
                        <a:rPr lang="en-AU" sz="1000"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4000</a:t>
                      </a:r>
                      <a:endParaRPr lang="en-AU" sz="1000" dirty="0">
                        <a:solidFill>
                          <a:srgbClr val="57575A"/>
                        </a:solidFill>
                        <a:effectLst/>
                        <a:latin typeface="Calibri" panose="020F0502020204030204" pitchFamily="34" charset="0"/>
                        <a:ea typeface="Calibri" panose="020F0502020204030204" pitchFamily="34" charset="0"/>
                        <a:cs typeface="Calibri" panose="020F0502020204030204" pitchFamily="34" charset="0"/>
                      </a:endParaRPr>
                    </a:p>
                  </a:txBody>
                  <a:tcPr marL="72000" marR="72000" marT="36000" marB="36000" anchor="ctr">
                    <a:lnL w="12700" cap="flat" cmpd="sng" algn="ctr">
                      <a:solidFill>
                        <a:srgbClr val="00A9CE"/>
                      </a:solidFill>
                      <a:prstDash val="solid"/>
                      <a:round/>
                      <a:headEnd type="none" w="med" len="med"/>
                      <a:tailEnd type="none" w="med" len="med"/>
                    </a:lnL>
                    <a:lnR w="12700" cap="flat" cmpd="sng" algn="ctr">
                      <a:solidFill>
                        <a:srgbClr val="00A9CE"/>
                      </a:solidFill>
                      <a:prstDash val="solid"/>
                      <a:round/>
                      <a:headEnd type="none" w="med" len="med"/>
                      <a:tailEnd type="none" w="med" len="med"/>
                    </a:lnR>
                    <a:lnT w="12700" cap="flat" cmpd="sng" algn="ctr">
                      <a:solidFill>
                        <a:srgbClr val="00A9CE"/>
                      </a:solidFill>
                      <a:prstDash val="solid"/>
                      <a:round/>
                      <a:headEnd type="none" w="med" len="med"/>
                      <a:tailEnd type="none" w="med" len="med"/>
                    </a:lnT>
                    <a:lnB w="12700" cap="flat" cmpd="sng" algn="ctr">
                      <a:solidFill>
                        <a:srgbClr val="00A9CE"/>
                      </a:solidFill>
                      <a:prstDash val="solid"/>
                      <a:round/>
                      <a:headEnd type="none" w="med" len="med"/>
                      <a:tailEnd type="none" w="med" len="med"/>
                    </a:lnB>
                  </a:tcPr>
                </a:tc>
                <a:tc>
                  <a:txBody>
                    <a:bodyPr/>
                    <a:lstStyle/>
                    <a:p>
                      <a:pPr algn="r">
                        <a:spcBef>
                          <a:spcPts val="600"/>
                        </a:spcBef>
                        <a:spcAft>
                          <a:spcPts val="600"/>
                        </a:spcAft>
                      </a:pPr>
                      <a:r>
                        <a:rPr lang="en-AU" sz="1000"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21 000</a:t>
                      </a:r>
                      <a:endParaRPr lang="en-AU" sz="1000" dirty="0">
                        <a:solidFill>
                          <a:srgbClr val="57575A"/>
                        </a:solidFill>
                        <a:effectLst/>
                        <a:latin typeface="Calibri" panose="020F0502020204030204" pitchFamily="34" charset="0"/>
                        <a:ea typeface="Calibri" panose="020F0502020204030204" pitchFamily="34" charset="0"/>
                        <a:cs typeface="Calibri" panose="020F0502020204030204" pitchFamily="34" charset="0"/>
                      </a:endParaRPr>
                    </a:p>
                  </a:txBody>
                  <a:tcPr marL="72000" marR="72000" marT="36000" marB="36000" anchor="ctr">
                    <a:lnL w="12700" cap="flat" cmpd="sng" algn="ctr">
                      <a:solidFill>
                        <a:srgbClr val="00A9CE"/>
                      </a:solidFill>
                      <a:prstDash val="solid"/>
                      <a:round/>
                      <a:headEnd type="none" w="med" len="med"/>
                      <a:tailEnd type="none" w="med" len="med"/>
                    </a:lnL>
                    <a:lnR>
                      <a:noFill/>
                    </a:lnR>
                    <a:lnT w="12700" cap="flat" cmpd="sng" algn="ctr">
                      <a:solidFill>
                        <a:srgbClr val="00A9CE"/>
                      </a:solidFill>
                      <a:prstDash val="solid"/>
                      <a:round/>
                      <a:headEnd type="none" w="med" len="med"/>
                      <a:tailEnd type="none" w="med" len="med"/>
                    </a:lnT>
                    <a:lnB w="12700" cap="flat" cmpd="sng" algn="ctr">
                      <a:solidFill>
                        <a:srgbClr val="00A9CE"/>
                      </a:solidFill>
                      <a:prstDash val="solid"/>
                      <a:round/>
                      <a:headEnd type="none" w="med" len="med"/>
                      <a:tailEnd type="none" w="med" len="med"/>
                    </a:lnB>
                  </a:tcPr>
                </a:tc>
                <a:extLst>
                  <a:ext uri="{0D108BD9-81ED-4DB2-BD59-A6C34878D82A}">
                    <a16:rowId xmlns:a16="http://schemas.microsoft.com/office/drawing/2014/main" val="906379699"/>
                  </a:ext>
                </a:extLst>
              </a:tr>
              <a:tr h="241045">
                <a:tc>
                  <a:txBody>
                    <a:bodyPr/>
                    <a:lstStyle/>
                    <a:p>
                      <a:pPr>
                        <a:spcBef>
                          <a:spcPts val="600"/>
                        </a:spcBef>
                        <a:spcAft>
                          <a:spcPts val="600"/>
                        </a:spcAft>
                      </a:pPr>
                      <a:r>
                        <a:rPr lang="en-AU" sz="1000">
                          <a:solidFill>
                            <a:srgbClr val="FFFFFF"/>
                          </a:solidFill>
                          <a:effectLst/>
                          <a:latin typeface="Calibri" panose="020F0502020204030204" pitchFamily="34" charset="0"/>
                          <a:ea typeface="Calibri" panose="020F0502020204030204" pitchFamily="34" charset="0"/>
                          <a:cs typeface="Calibri" panose="020F0502020204030204" pitchFamily="34" charset="0"/>
                        </a:rPr>
                        <a:t>Labour cost free standing exhibits</a:t>
                      </a:r>
                      <a:endParaRPr lang="en-AU" sz="1000">
                        <a:solidFill>
                          <a:srgbClr val="57575A"/>
                        </a:solidFill>
                        <a:effectLst/>
                        <a:latin typeface="Calibri" panose="020F0502020204030204" pitchFamily="34" charset="0"/>
                        <a:ea typeface="Calibri" panose="020F0502020204030204" pitchFamily="34" charset="0"/>
                        <a:cs typeface="Calibri" panose="020F0502020204030204" pitchFamily="34" charset="0"/>
                      </a:endParaRPr>
                    </a:p>
                  </a:txBody>
                  <a:tcPr marL="72000" marR="72000" marT="36000" marB="36000" anchor="ctr">
                    <a:lnL>
                      <a:noFill/>
                    </a:lnL>
                    <a:lnR w="12700" cap="flat" cmpd="sng" algn="ctr">
                      <a:solidFill>
                        <a:srgbClr val="00A9CE"/>
                      </a:solidFill>
                      <a:prstDash val="solid"/>
                      <a:round/>
                      <a:headEnd type="none" w="med" len="med"/>
                      <a:tailEnd type="none" w="med" len="med"/>
                    </a:lnR>
                    <a:lnT w="12700" cap="flat" cmpd="sng" algn="ctr">
                      <a:solidFill>
                        <a:srgbClr val="00A9CE"/>
                      </a:solidFill>
                      <a:prstDash val="solid"/>
                      <a:round/>
                      <a:headEnd type="none" w="med" len="med"/>
                      <a:tailEnd type="none" w="med" len="med"/>
                    </a:lnT>
                    <a:lnB w="12700" cap="flat" cmpd="sng" algn="ctr">
                      <a:solidFill>
                        <a:srgbClr val="00A9CE"/>
                      </a:solidFill>
                      <a:prstDash val="solid"/>
                      <a:round/>
                      <a:headEnd type="none" w="med" len="med"/>
                      <a:tailEnd type="none" w="med" len="med"/>
                    </a:lnB>
                  </a:tcPr>
                </a:tc>
                <a:tc>
                  <a:txBody>
                    <a:bodyPr/>
                    <a:lstStyle/>
                    <a:p>
                      <a:pPr algn="ctr">
                        <a:spcBef>
                          <a:spcPts val="600"/>
                        </a:spcBef>
                        <a:spcAft>
                          <a:spcPts val="600"/>
                        </a:spcAft>
                      </a:pPr>
                      <a:r>
                        <a:rPr lang="en-AU" sz="1000"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6</a:t>
                      </a:r>
                      <a:endParaRPr lang="en-AU" sz="1000" dirty="0">
                        <a:solidFill>
                          <a:srgbClr val="57575A"/>
                        </a:solidFill>
                        <a:effectLst/>
                        <a:latin typeface="Calibri" panose="020F0502020204030204" pitchFamily="34" charset="0"/>
                        <a:ea typeface="Calibri" panose="020F0502020204030204" pitchFamily="34" charset="0"/>
                        <a:cs typeface="Calibri" panose="020F0502020204030204" pitchFamily="34" charset="0"/>
                      </a:endParaRPr>
                    </a:p>
                  </a:txBody>
                  <a:tcPr marL="72000" marR="72000" marT="36000" marB="36000" anchor="ctr">
                    <a:lnL w="12700" cap="flat" cmpd="sng" algn="ctr">
                      <a:solidFill>
                        <a:srgbClr val="00A9CE"/>
                      </a:solidFill>
                      <a:prstDash val="solid"/>
                      <a:round/>
                      <a:headEnd type="none" w="med" len="med"/>
                      <a:tailEnd type="none" w="med" len="med"/>
                    </a:lnL>
                    <a:lnR w="12700" cap="flat" cmpd="sng" algn="ctr">
                      <a:solidFill>
                        <a:srgbClr val="00A9CE"/>
                      </a:solidFill>
                      <a:prstDash val="solid"/>
                      <a:round/>
                      <a:headEnd type="none" w="med" len="med"/>
                      <a:tailEnd type="none" w="med" len="med"/>
                    </a:lnR>
                    <a:lnT w="12700" cap="flat" cmpd="sng" algn="ctr">
                      <a:solidFill>
                        <a:srgbClr val="00A9CE"/>
                      </a:solidFill>
                      <a:prstDash val="solid"/>
                      <a:round/>
                      <a:headEnd type="none" w="med" len="med"/>
                      <a:tailEnd type="none" w="med" len="med"/>
                    </a:lnT>
                    <a:lnB w="12700" cap="flat" cmpd="sng" algn="ctr">
                      <a:solidFill>
                        <a:srgbClr val="00A9CE"/>
                      </a:solidFill>
                      <a:prstDash val="solid"/>
                      <a:round/>
                      <a:headEnd type="none" w="med" len="med"/>
                      <a:tailEnd type="none" w="med" len="med"/>
                    </a:lnB>
                  </a:tcPr>
                </a:tc>
                <a:tc>
                  <a:txBody>
                    <a:bodyPr/>
                    <a:lstStyle/>
                    <a:p>
                      <a:pPr algn="r">
                        <a:spcBef>
                          <a:spcPts val="600"/>
                        </a:spcBef>
                        <a:spcAft>
                          <a:spcPts val="600"/>
                        </a:spcAft>
                      </a:pPr>
                      <a:r>
                        <a:rPr lang="en-AU" sz="1000"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1000</a:t>
                      </a:r>
                      <a:endParaRPr lang="en-AU" sz="1000" dirty="0">
                        <a:solidFill>
                          <a:srgbClr val="57575A"/>
                        </a:solidFill>
                        <a:effectLst/>
                        <a:latin typeface="Calibri" panose="020F0502020204030204" pitchFamily="34" charset="0"/>
                        <a:ea typeface="Calibri" panose="020F0502020204030204" pitchFamily="34" charset="0"/>
                        <a:cs typeface="Calibri" panose="020F0502020204030204" pitchFamily="34" charset="0"/>
                      </a:endParaRPr>
                    </a:p>
                  </a:txBody>
                  <a:tcPr marL="72000" marR="72000" marT="36000" marB="36000" anchor="ctr">
                    <a:lnL w="12700" cap="flat" cmpd="sng" algn="ctr">
                      <a:solidFill>
                        <a:srgbClr val="00A9CE"/>
                      </a:solidFill>
                      <a:prstDash val="solid"/>
                      <a:round/>
                      <a:headEnd type="none" w="med" len="med"/>
                      <a:tailEnd type="none" w="med" len="med"/>
                    </a:lnL>
                    <a:lnR w="12700" cap="flat" cmpd="sng" algn="ctr">
                      <a:solidFill>
                        <a:srgbClr val="00A9CE"/>
                      </a:solidFill>
                      <a:prstDash val="solid"/>
                      <a:round/>
                      <a:headEnd type="none" w="med" len="med"/>
                      <a:tailEnd type="none" w="med" len="med"/>
                    </a:lnR>
                    <a:lnT w="12700" cap="flat" cmpd="sng" algn="ctr">
                      <a:solidFill>
                        <a:srgbClr val="00A9CE"/>
                      </a:solidFill>
                      <a:prstDash val="solid"/>
                      <a:round/>
                      <a:headEnd type="none" w="med" len="med"/>
                      <a:tailEnd type="none" w="med" len="med"/>
                    </a:lnT>
                    <a:lnB w="12700" cap="flat" cmpd="sng" algn="ctr">
                      <a:solidFill>
                        <a:srgbClr val="00A9CE"/>
                      </a:solidFill>
                      <a:prstDash val="solid"/>
                      <a:round/>
                      <a:headEnd type="none" w="med" len="med"/>
                      <a:tailEnd type="none" w="med" len="med"/>
                    </a:lnB>
                  </a:tcPr>
                </a:tc>
                <a:tc>
                  <a:txBody>
                    <a:bodyPr/>
                    <a:lstStyle/>
                    <a:p>
                      <a:pPr algn="r">
                        <a:spcBef>
                          <a:spcPts val="600"/>
                        </a:spcBef>
                        <a:spcAft>
                          <a:spcPts val="600"/>
                        </a:spcAft>
                      </a:pPr>
                      <a:r>
                        <a:rPr lang="en-AU" sz="1000"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15 000</a:t>
                      </a:r>
                      <a:endParaRPr lang="en-AU" sz="1000" dirty="0">
                        <a:solidFill>
                          <a:srgbClr val="57575A"/>
                        </a:solidFill>
                        <a:effectLst/>
                        <a:latin typeface="Calibri" panose="020F0502020204030204" pitchFamily="34" charset="0"/>
                        <a:ea typeface="Calibri" panose="020F0502020204030204" pitchFamily="34" charset="0"/>
                        <a:cs typeface="Calibri" panose="020F0502020204030204" pitchFamily="34" charset="0"/>
                      </a:endParaRPr>
                    </a:p>
                  </a:txBody>
                  <a:tcPr marL="72000" marR="72000" marT="36000" marB="36000" anchor="ctr">
                    <a:lnL w="12700" cap="flat" cmpd="sng" algn="ctr">
                      <a:solidFill>
                        <a:srgbClr val="00A9CE"/>
                      </a:solidFill>
                      <a:prstDash val="solid"/>
                      <a:round/>
                      <a:headEnd type="none" w="med" len="med"/>
                      <a:tailEnd type="none" w="med" len="med"/>
                    </a:lnL>
                    <a:lnR>
                      <a:noFill/>
                    </a:lnR>
                    <a:lnT w="12700" cap="flat" cmpd="sng" algn="ctr">
                      <a:solidFill>
                        <a:srgbClr val="00A9CE"/>
                      </a:solidFill>
                      <a:prstDash val="solid"/>
                      <a:round/>
                      <a:headEnd type="none" w="med" len="med"/>
                      <a:tailEnd type="none" w="med" len="med"/>
                    </a:lnT>
                    <a:lnB w="12700" cap="flat" cmpd="sng" algn="ctr">
                      <a:solidFill>
                        <a:srgbClr val="00A9CE"/>
                      </a:solidFill>
                      <a:prstDash val="solid"/>
                      <a:round/>
                      <a:headEnd type="none" w="med" len="med"/>
                      <a:tailEnd type="none" w="med" len="med"/>
                    </a:lnB>
                  </a:tcPr>
                </a:tc>
                <a:extLst>
                  <a:ext uri="{0D108BD9-81ED-4DB2-BD59-A6C34878D82A}">
                    <a16:rowId xmlns:a16="http://schemas.microsoft.com/office/drawing/2014/main" val="1034975186"/>
                  </a:ext>
                </a:extLst>
              </a:tr>
              <a:tr h="241045">
                <a:tc>
                  <a:txBody>
                    <a:bodyPr/>
                    <a:lstStyle/>
                    <a:p>
                      <a:pPr>
                        <a:spcBef>
                          <a:spcPts val="600"/>
                        </a:spcBef>
                        <a:spcAft>
                          <a:spcPts val="600"/>
                        </a:spcAft>
                      </a:pPr>
                      <a:r>
                        <a:rPr lang="en-AU" sz="1000">
                          <a:solidFill>
                            <a:srgbClr val="FFFFFF"/>
                          </a:solidFill>
                          <a:effectLst/>
                          <a:latin typeface="Calibri" panose="020F0502020204030204" pitchFamily="34" charset="0"/>
                          <a:ea typeface="Calibri" panose="020F0502020204030204" pitchFamily="34" charset="0"/>
                          <a:cs typeface="Calibri" panose="020F0502020204030204" pitchFamily="34" charset="0"/>
                        </a:rPr>
                        <a:t>Hands-on/interactive exhibits</a:t>
                      </a:r>
                      <a:endParaRPr lang="en-AU" sz="1000">
                        <a:solidFill>
                          <a:srgbClr val="57575A"/>
                        </a:solidFill>
                        <a:effectLst/>
                        <a:latin typeface="Calibri" panose="020F0502020204030204" pitchFamily="34" charset="0"/>
                        <a:ea typeface="Calibri" panose="020F0502020204030204" pitchFamily="34" charset="0"/>
                        <a:cs typeface="Calibri" panose="020F0502020204030204" pitchFamily="34" charset="0"/>
                      </a:endParaRPr>
                    </a:p>
                  </a:txBody>
                  <a:tcPr marL="72000" marR="72000" marT="36000" marB="36000" anchor="ctr">
                    <a:lnL>
                      <a:noFill/>
                    </a:lnL>
                    <a:lnR w="12700" cap="flat" cmpd="sng" algn="ctr">
                      <a:solidFill>
                        <a:srgbClr val="00A9CE"/>
                      </a:solidFill>
                      <a:prstDash val="solid"/>
                      <a:round/>
                      <a:headEnd type="none" w="med" len="med"/>
                      <a:tailEnd type="none" w="med" len="med"/>
                    </a:lnR>
                    <a:lnT w="12700" cap="flat" cmpd="sng" algn="ctr">
                      <a:solidFill>
                        <a:srgbClr val="00A9CE"/>
                      </a:solidFill>
                      <a:prstDash val="solid"/>
                      <a:round/>
                      <a:headEnd type="none" w="med" len="med"/>
                      <a:tailEnd type="none" w="med" len="med"/>
                    </a:lnT>
                    <a:lnB w="12700" cap="flat" cmpd="sng" algn="ctr">
                      <a:solidFill>
                        <a:srgbClr val="00A9CE"/>
                      </a:solidFill>
                      <a:prstDash val="solid"/>
                      <a:round/>
                      <a:headEnd type="none" w="med" len="med"/>
                      <a:tailEnd type="none" w="med" len="med"/>
                    </a:lnB>
                  </a:tcPr>
                </a:tc>
                <a:tc>
                  <a:txBody>
                    <a:bodyPr/>
                    <a:lstStyle/>
                    <a:p>
                      <a:pPr algn="ctr">
                        <a:spcBef>
                          <a:spcPts val="600"/>
                        </a:spcBef>
                        <a:spcAft>
                          <a:spcPts val="600"/>
                        </a:spcAft>
                      </a:pPr>
                      <a:r>
                        <a:rPr lang="en-AU" sz="1000">
                          <a:solidFill>
                            <a:srgbClr val="FFFFFF"/>
                          </a:solidFill>
                          <a:effectLst/>
                          <a:latin typeface="Calibri" panose="020F0502020204030204" pitchFamily="34" charset="0"/>
                          <a:ea typeface="Calibri" panose="020F0502020204030204" pitchFamily="34" charset="0"/>
                          <a:cs typeface="Calibri" panose="020F0502020204030204" pitchFamily="34" charset="0"/>
                        </a:rPr>
                        <a:t>12</a:t>
                      </a:r>
                      <a:endParaRPr lang="en-AU" sz="1000">
                        <a:solidFill>
                          <a:srgbClr val="57575A"/>
                        </a:solidFill>
                        <a:effectLst/>
                        <a:latin typeface="Calibri" panose="020F0502020204030204" pitchFamily="34" charset="0"/>
                        <a:ea typeface="Calibri" panose="020F0502020204030204" pitchFamily="34" charset="0"/>
                        <a:cs typeface="Calibri" panose="020F0502020204030204" pitchFamily="34" charset="0"/>
                      </a:endParaRPr>
                    </a:p>
                  </a:txBody>
                  <a:tcPr marL="72000" marR="72000" marT="36000" marB="36000" anchor="ctr">
                    <a:lnL w="12700" cap="flat" cmpd="sng" algn="ctr">
                      <a:solidFill>
                        <a:srgbClr val="00A9CE"/>
                      </a:solidFill>
                      <a:prstDash val="solid"/>
                      <a:round/>
                      <a:headEnd type="none" w="med" len="med"/>
                      <a:tailEnd type="none" w="med" len="med"/>
                    </a:lnL>
                    <a:lnR w="12700" cap="flat" cmpd="sng" algn="ctr">
                      <a:solidFill>
                        <a:srgbClr val="00A9CE"/>
                      </a:solidFill>
                      <a:prstDash val="solid"/>
                      <a:round/>
                      <a:headEnd type="none" w="med" len="med"/>
                      <a:tailEnd type="none" w="med" len="med"/>
                    </a:lnR>
                    <a:lnT w="12700" cap="flat" cmpd="sng" algn="ctr">
                      <a:solidFill>
                        <a:srgbClr val="00A9CE"/>
                      </a:solidFill>
                      <a:prstDash val="solid"/>
                      <a:round/>
                      <a:headEnd type="none" w="med" len="med"/>
                      <a:tailEnd type="none" w="med" len="med"/>
                    </a:lnT>
                    <a:lnB w="12700" cap="flat" cmpd="sng" algn="ctr">
                      <a:solidFill>
                        <a:srgbClr val="00A9CE"/>
                      </a:solidFill>
                      <a:prstDash val="solid"/>
                      <a:round/>
                      <a:headEnd type="none" w="med" len="med"/>
                      <a:tailEnd type="none" w="med" len="med"/>
                    </a:lnB>
                  </a:tcPr>
                </a:tc>
                <a:tc>
                  <a:txBody>
                    <a:bodyPr/>
                    <a:lstStyle/>
                    <a:p>
                      <a:pPr algn="r">
                        <a:spcBef>
                          <a:spcPts val="600"/>
                        </a:spcBef>
                        <a:spcAft>
                          <a:spcPts val="600"/>
                        </a:spcAft>
                      </a:pPr>
                      <a:r>
                        <a:rPr lang="en-AU" sz="1000"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11 000</a:t>
                      </a:r>
                      <a:endParaRPr lang="en-AU" sz="1000" dirty="0">
                        <a:solidFill>
                          <a:srgbClr val="57575A"/>
                        </a:solidFill>
                        <a:effectLst/>
                        <a:latin typeface="Calibri" panose="020F0502020204030204" pitchFamily="34" charset="0"/>
                        <a:ea typeface="Calibri" panose="020F0502020204030204" pitchFamily="34" charset="0"/>
                        <a:cs typeface="Calibri" panose="020F0502020204030204" pitchFamily="34" charset="0"/>
                      </a:endParaRPr>
                    </a:p>
                  </a:txBody>
                  <a:tcPr marL="72000" marR="72000" marT="36000" marB="36000" anchor="ctr">
                    <a:lnL w="12700" cap="flat" cmpd="sng" algn="ctr">
                      <a:solidFill>
                        <a:srgbClr val="00A9CE"/>
                      </a:solidFill>
                      <a:prstDash val="solid"/>
                      <a:round/>
                      <a:headEnd type="none" w="med" len="med"/>
                      <a:tailEnd type="none" w="med" len="med"/>
                    </a:lnL>
                    <a:lnR w="12700" cap="flat" cmpd="sng" algn="ctr">
                      <a:solidFill>
                        <a:srgbClr val="00A9CE"/>
                      </a:solidFill>
                      <a:prstDash val="solid"/>
                      <a:round/>
                      <a:headEnd type="none" w="med" len="med"/>
                      <a:tailEnd type="none" w="med" len="med"/>
                    </a:lnR>
                    <a:lnT w="12700" cap="flat" cmpd="sng" algn="ctr">
                      <a:solidFill>
                        <a:srgbClr val="00A9CE"/>
                      </a:solidFill>
                      <a:prstDash val="solid"/>
                      <a:round/>
                      <a:headEnd type="none" w="med" len="med"/>
                      <a:tailEnd type="none" w="med" len="med"/>
                    </a:lnT>
                    <a:lnB w="12700" cap="flat" cmpd="sng" algn="ctr">
                      <a:solidFill>
                        <a:srgbClr val="00A9CE"/>
                      </a:solidFill>
                      <a:prstDash val="solid"/>
                      <a:round/>
                      <a:headEnd type="none" w="med" len="med"/>
                      <a:tailEnd type="none" w="med" len="med"/>
                    </a:lnB>
                  </a:tcPr>
                </a:tc>
                <a:tc>
                  <a:txBody>
                    <a:bodyPr/>
                    <a:lstStyle/>
                    <a:p>
                      <a:pPr algn="r">
                        <a:spcBef>
                          <a:spcPts val="600"/>
                        </a:spcBef>
                        <a:spcAft>
                          <a:spcPts val="600"/>
                        </a:spcAft>
                      </a:pPr>
                      <a:r>
                        <a:rPr lang="en-AU" sz="1000"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132 000</a:t>
                      </a:r>
                      <a:endParaRPr lang="en-AU" sz="1000" dirty="0">
                        <a:solidFill>
                          <a:srgbClr val="57575A"/>
                        </a:solidFill>
                        <a:effectLst/>
                        <a:latin typeface="Calibri" panose="020F0502020204030204" pitchFamily="34" charset="0"/>
                        <a:ea typeface="Calibri" panose="020F0502020204030204" pitchFamily="34" charset="0"/>
                        <a:cs typeface="Calibri" panose="020F0502020204030204" pitchFamily="34" charset="0"/>
                      </a:endParaRPr>
                    </a:p>
                  </a:txBody>
                  <a:tcPr marL="72000" marR="72000" marT="36000" marB="36000" anchor="ctr">
                    <a:lnL w="12700" cap="flat" cmpd="sng" algn="ctr">
                      <a:solidFill>
                        <a:srgbClr val="00A9CE"/>
                      </a:solidFill>
                      <a:prstDash val="solid"/>
                      <a:round/>
                      <a:headEnd type="none" w="med" len="med"/>
                      <a:tailEnd type="none" w="med" len="med"/>
                    </a:lnL>
                    <a:lnR>
                      <a:noFill/>
                    </a:lnR>
                    <a:lnT w="12700" cap="flat" cmpd="sng" algn="ctr">
                      <a:solidFill>
                        <a:srgbClr val="00A9CE"/>
                      </a:solidFill>
                      <a:prstDash val="solid"/>
                      <a:round/>
                      <a:headEnd type="none" w="med" len="med"/>
                      <a:tailEnd type="none" w="med" len="med"/>
                    </a:lnT>
                    <a:lnB w="12700" cap="flat" cmpd="sng" algn="ctr">
                      <a:solidFill>
                        <a:srgbClr val="00A9CE"/>
                      </a:solidFill>
                      <a:prstDash val="solid"/>
                      <a:round/>
                      <a:headEnd type="none" w="med" len="med"/>
                      <a:tailEnd type="none" w="med" len="med"/>
                    </a:lnB>
                  </a:tcPr>
                </a:tc>
                <a:extLst>
                  <a:ext uri="{0D108BD9-81ED-4DB2-BD59-A6C34878D82A}">
                    <a16:rowId xmlns:a16="http://schemas.microsoft.com/office/drawing/2014/main" val="256998246"/>
                  </a:ext>
                </a:extLst>
              </a:tr>
              <a:tr h="241045">
                <a:tc>
                  <a:txBody>
                    <a:bodyPr/>
                    <a:lstStyle/>
                    <a:p>
                      <a:pPr>
                        <a:spcBef>
                          <a:spcPts val="600"/>
                        </a:spcBef>
                        <a:spcAft>
                          <a:spcPts val="600"/>
                        </a:spcAft>
                      </a:pPr>
                      <a:r>
                        <a:rPr lang="en-AU" sz="1000">
                          <a:solidFill>
                            <a:srgbClr val="FFFFFF"/>
                          </a:solidFill>
                          <a:effectLst/>
                          <a:latin typeface="Calibri" panose="020F0502020204030204" pitchFamily="34" charset="0"/>
                          <a:ea typeface="Calibri" panose="020F0502020204030204" pitchFamily="34" charset="0"/>
                          <a:cs typeface="Calibri" panose="020F0502020204030204" pitchFamily="34" charset="0"/>
                        </a:rPr>
                        <a:t>Labour cost hands-on/interactive exhibits</a:t>
                      </a:r>
                      <a:endParaRPr lang="en-AU" sz="1000">
                        <a:solidFill>
                          <a:srgbClr val="57575A"/>
                        </a:solidFill>
                        <a:effectLst/>
                        <a:latin typeface="Calibri" panose="020F0502020204030204" pitchFamily="34" charset="0"/>
                        <a:ea typeface="Calibri" panose="020F0502020204030204" pitchFamily="34" charset="0"/>
                        <a:cs typeface="Calibri" panose="020F0502020204030204" pitchFamily="34" charset="0"/>
                      </a:endParaRPr>
                    </a:p>
                  </a:txBody>
                  <a:tcPr marL="72000" marR="72000" marT="36000" marB="36000" anchor="ctr">
                    <a:lnL>
                      <a:noFill/>
                    </a:lnL>
                    <a:lnR w="12700" cap="flat" cmpd="sng" algn="ctr">
                      <a:solidFill>
                        <a:srgbClr val="00A9CE"/>
                      </a:solidFill>
                      <a:prstDash val="solid"/>
                      <a:round/>
                      <a:headEnd type="none" w="med" len="med"/>
                      <a:tailEnd type="none" w="med" len="med"/>
                    </a:lnR>
                    <a:lnT w="12700" cap="flat" cmpd="sng" algn="ctr">
                      <a:solidFill>
                        <a:srgbClr val="00A9CE"/>
                      </a:solidFill>
                      <a:prstDash val="solid"/>
                      <a:round/>
                      <a:headEnd type="none" w="med" len="med"/>
                      <a:tailEnd type="none" w="med" len="med"/>
                    </a:lnT>
                    <a:lnB w="12700" cap="flat" cmpd="sng" algn="ctr">
                      <a:solidFill>
                        <a:srgbClr val="00A9CE"/>
                      </a:solidFill>
                      <a:prstDash val="solid"/>
                      <a:round/>
                      <a:headEnd type="none" w="med" len="med"/>
                      <a:tailEnd type="none" w="med" len="med"/>
                    </a:lnB>
                  </a:tcPr>
                </a:tc>
                <a:tc>
                  <a:txBody>
                    <a:bodyPr/>
                    <a:lstStyle/>
                    <a:p>
                      <a:pPr algn="ctr">
                        <a:spcBef>
                          <a:spcPts val="600"/>
                        </a:spcBef>
                        <a:spcAft>
                          <a:spcPts val="600"/>
                        </a:spcAft>
                      </a:pPr>
                      <a:r>
                        <a:rPr lang="en-AU" sz="1000">
                          <a:solidFill>
                            <a:srgbClr val="FFFFFF"/>
                          </a:solidFill>
                          <a:effectLst/>
                          <a:latin typeface="Calibri" panose="020F0502020204030204" pitchFamily="34" charset="0"/>
                          <a:ea typeface="Calibri" panose="020F0502020204030204" pitchFamily="34" charset="0"/>
                          <a:cs typeface="Calibri" panose="020F0502020204030204" pitchFamily="34" charset="0"/>
                        </a:rPr>
                        <a:t>12</a:t>
                      </a:r>
                      <a:endParaRPr lang="en-AU" sz="1000">
                        <a:solidFill>
                          <a:srgbClr val="57575A"/>
                        </a:solidFill>
                        <a:effectLst/>
                        <a:latin typeface="Calibri" panose="020F0502020204030204" pitchFamily="34" charset="0"/>
                        <a:ea typeface="Calibri" panose="020F0502020204030204" pitchFamily="34" charset="0"/>
                        <a:cs typeface="Calibri" panose="020F0502020204030204" pitchFamily="34" charset="0"/>
                      </a:endParaRPr>
                    </a:p>
                  </a:txBody>
                  <a:tcPr marL="72000" marR="72000" marT="36000" marB="36000" anchor="ctr">
                    <a:lnL w="12700" cap="flat" cmpd="sng" algn="ctr">
                      <a:solidFill>
                        <a:srgbClr val="00A9CE"/>
                      </a:solidFill>
                      <a:prstDash val="solid"/>
                      <a:round/>
                      <a:headEnd type="none" w="med" len="med"/>
                      <a:tailEnd type="none" w="med" len="med"/>
                    </a:lnL>
                    <a:lnR w="12700" cap="flat" cmpd="sng" algn="ctr">
                      <a:solidFill>
                        <a:srgbClr val="00A9CE"/>
                      </a:solidFill>
                      <a:prstDash val="solid"/>
                      <a:round/>
                      <a:headEnd type="none" w="med" len="med"/>
                      <a:tailEnd type="none" w="med" len="med"/>
                    </a:lnR>
                    <a:lnT w="12700" cap="flat" cmpd="sng" algn="ctr">
                      <a:solidFill>
                        <a:srgbClr val="00A9CE"/>
                      </a:solidFill>
                      <a:prstDash val="solid"/>
                      <a:round/>
                      <a:headEnd type="none" w="med" len="med"/>
                      <a:tailEnd type="none" w="med" len="med"/>
                    </a:lnT>
                    <a:lnB w="12700" cap="flat" cmpd="sng" algn="ctr">
                      <a:solidFill>
                        <a:srgbClr val="00A9CE"/>
                      </a:solidFill>
                      <a:prstDash val="solid"/>
                      <a:round/>
                      <a:headEnd type="none" w="med" len="med"/>
                      <a:tailEnd type="none" w="med" len="med"/>
                    </a:lnB>
                  </a:tcPr>
                </a:tc>
                <a:tc>
                  <a:txBody>
                    <a:bodyPr/>
                    <a:lstStyle/>
                    <a:p>
                      <a:pPr algn="r">
                        <a:spcBef>
                          <a:spcPts val="600"/>
                        </a:spcBef>
                        <a:spcAft>
                          <a:spcPts val="600"/>
                        </a:spcAft>
                      </a:pPr>
                      <a:r>
                        <a:rPr lang="en-AU" sz="1000"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3000</a:t>
                      </a:r>
                      <a:endParaRPr lang="en-AU" sz="1000" dirty="0">
                        <a:solidFill>
                          <a:srgbClr val="57575A"/>
                        </a:solidFill>
                        <a:effectLst/>
                        <a:latin typeface="Calibri" panose="020F0502020204030204" pitchFamily="34" charset="0"/>
                        <a:ea typeface="Calibri" panose="020F0502020204030204" pitchFamily="34" charset="0"/>
                        <a:cs typeface="Calibri" panose="020F0502020204030204" pitchFamily="34" charset="0"/>
                      </a:endParaRPr>
                    </a:p>
                  </a:txBody>
                  <a:tcPr marL="72000" marR="72000" marT="36000" marB="36000" anchor="ctr">
                    <a:lnL w="12700" cap="flat" cmpd="sng" algn="ctr">
                      <a:solidFill>
                        <a:srgbClr val="00A9CE"/>
                      </a:solidFill>
                      <a:prstDash val="solid"/>
                      <a:round/>
                      <a:headEnd type="none" w="med" len="med"/>
                      <a:tailEnd type="none" w="med" len="med"/>
                    </a:lnL>
                    <a:lnR w="12700" cap="flat" cmpd="sng" algn="ctr">
                      <a:solidFill>
                        <a:srgbClr val="00A9CE"/>
                      </a:solidFill>
                      <a:prstDash val="solid"/>
                      <a:round/>
                      <a:headEnd type="none" w="med" len="med"/>
                      <a:tailEnd type="none" w="med" len="med"/>
                    </a:lnR>
                    <a:lnT w="12700" cap="flat" cmpd="sng" algn="ctr">
                      <a:solidFill>
                        <a:srgbClr val="00A9CE"/>
                      </a:solidFill>
                      <a:prstDash val="solid"/>
                      <a:round/>
                      <a:headEnd type="none" w="med" len="med"/>
                      <a:tailEnd type="none" w="med" len="med"/>
                    </a:lnT>
                    <a:lnB w="12700" cap="flat" cmpd="sng" algn="ctr">
                      <a:solidFill>
                        <a:srgbClr val="00A9CE"/>
                      </a:solidFill>
                      <a:prstDash val="solid"/>
                      <a:round/>
                      <a:headEnd type="none" w="med" len="med"/>
                      <a:tailEnd type="none" w="med" len="med"/>
                    </a:lnB>
                  </a:tcPr>
                </a:tc>
                <a:tc>
                  <a:txBody>
                    <a:bodyPr/>
                    <a:lstStyle/>
                    <a:p>
                      <a:pPr algn="r">
                        <a:spcBef>
                          <a:spcPts val="600"/>
                        </a:spcBef>
                        <a:spcAft>
                          <a:spcPts val="600"/>
                        </a:spcAft>
                      </a:pPr>
                      <a:r>
                        <a:rPr lang="en-AU" sz="1000"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54 000</a:t>
                      </a:r>
                      <a:endParaRPr lang="en-AU" sz="1000" dirty="0">
                        <a:solidFill>
                          <a:srgbClr val="57575A"/>
                        </a:solidFill>
                        <a:effectLst/>
                        <a:latin typeface="Calibri" panose="020F0502020204030204" pitchFamily="34" charset="0"/>
                        <a:ea typeface="Calibri" panose="020F0502020204030204" pitchFamily="34" charset="0"/>
                        <a:cs typeface="Calibri" panose="020F0502020204030204" pitchFamily="34" charset="0"/>
                      </a:endParaRPr>
                    </a:p>
                  </a:txBody>
                  <a:tcPr marL="72000" marR="72000" marT="36000" marB="36000" anchor="ctr">
                    <a:lnL w="12700" cap="flat" cmpd="sng" algn="ctr">
                      <a:solidFill>
                        <a:srgbClr val="00A9CE"/>
                      </a:solidFill>
                      <a:prstDash val="solid"/>
                      <a:round/>
                      <a:headEnd type="none" w="med" len="med"/>
                      <a:tailEnd type="none" w="med" len="med"/>
                    </a:lnL>
                    <a:lnR>
                      <a:noFill/>
                    </a:lnR>
                    <a:lnT w="12700" cap="flat" cmpd="sng" algn="ctr">
                      <a:solidFill>
                        <a:srgbClr val="00A9CE"/>
                      </a:solidFill>
                      <a:prstDash val="solid"/>
                      <a:round/>
                      <a:headEnd type="none" w="med" len="med"/>
                      <a:tailEnd type="none" w="med" len="med"/>
                    </a:lnT>
                    <a:lnB w="12700" cap="flat" cmpd="sng" algn="ctr">
                      <a:solidFill>
                        <a:srgbClr val="00A9CE"/>
                      </a:solidFill>
                      <a:prstDash val="solid"/>
                      <a:round/>
                      <a:headEnd type="none" w="med" len="med"/>
                      <a:tailEnd type="none" w="med" len="med"/>
                    </a:lnB>
                  </a:tcPr>
                </a:tc>
                <a:extLst>
                  <a:ext uri="{0D108BD9-81ED-4DB2-BD59-A6C34878D82A}">
                    <a16:rowId xmlns:a16="http://schemas.microsoft.com/office/drawing/2014/main" val="829503042"/>
                  </a:ext>
                </a:extLst>
              </a:tr>
              <a:tr h="241045">
                <a:tc>
                  <a:txBody>
                    <a:bodyPr/>
                    <a:lstStyle/>
                    <a:p>
                      <a:pPr>
                        <a:spcBef>
                          <a:spcPts val="600"/>
                        </a:spcBef>
                        <a:spcAft>
                          <a:spcPts val="600"/>
                        </a:spcAft>
                      </a:pPr>
                      <a:r>
                        <a:rPr lang="en-AU" sz="1000">
                          <a:solidFill>
                            <a:srgbClr val="FFFFFF"/>
                          </a:solidFill>
                          <a:effectLst/>
                          <a:latin typeface="Calibri" panose="020F0502020204030204" pitchFamily="34" charset="0"/>
                          <a:ea typeface="Calibri" panose="020F0502020204030204" pitchFamily="34" charset="0"/>
                          <a:cs typeface="Calibri" panose="020F0502020204030204" pitchFamily="34" charset="0"/>
                        </a:rPr>
                        <a:t>AR/VR</a:t>
                      </a:r>
                      <a:endParaRPr lang="en-AU" sz="1000">
                        <a:solidFill>
                          <a:srgbClr val="57575A"/>
                        </a:solidFill>
                        <a:effectLst/>
                        <a:latin typeface="Calibri" panose="020F0502020204030204" pitchFamily="34" charset="0"/>
                        <a:ea typeface="Calibri" panose="020F0502020204030204" pitchFamily="34" charset="0"/>
                        <a:cs typeface="Calibri" panose="020F0502020204030204" pitchFamily="34" charset="0"/>
                      </a:endParaRPr>
                    </a:p>
                  </a:txBody>
                  <a:tcPr marL="72000" marR="72000" marT="36000" marB="36000" anchor="ctr">
                    <a:lnL>
                      <a:noFill/>
                    </a:lnL>
                    <a:lnR w="12700" cap="flat" cmpd="sng" algn="ctr">
                      <a:solidFill>
                        <a:srgbClr val="00A9CE"/>
                      </a:solidFill>
                      <a:prstDash val="solid"/>
                      <a:round/>
                      <a:headEnd type="none" w="med" len="med"/>
                      <a:tailEnd type="none" w="med" len="med"/>
                    </a:lnR>
                    <a:lnT w="12700" cap="flat" cmpd="sng" algn="ctr">
                      <a:solidFill>
                        <a:srgbClr val="00A9CE"/>
                      </a:solidFill>
                      <a:prstDash val="solid"/>
                      <a:round/>
                      <a:headEnd type="none" w="med" len="med"/>
                      <a:tailEnd type="none" w="med" len="med"/>
                    </a:lnT>
                    <a:lnB w="12700" cap="flat" cmpd="sng" algn="ctr">
                      <a:solidFill>
                        <a:srgbClr val="00A9CE"/>
                      </a:solidFill>
                      <a:prstDash val="solid"/>
                      <a:round/>
                      <a:headEnd type="none" w="med" len="med"/>
                      <a:tailEnd type="none" w="med" len="med"/>
                    </a:lnB>
                  </a:tcPr>
                </a:tc>
                <a:tc>
                  <a:txBody>
                    <a:bodyPr/>
                    <a:lstStyle/>
                    <a:p>
                      <a:pPr algn="ctr">
                        <a:spcBef>
                          <a:spcPts val="600"/>
                        </a:spcBef>
                        <a:spcAft>
                          <a:spcPts val="600"/>
                        </a:spcAft>
                      </a:pPr>
                      <a:r>
                        <a:rPr lang="en-AU" sz="1000">
                          <a:solidFill>
                            <a:srgbClr val="FFFFFF"/>
                          </a:solidFill>
                          <a:effectLst/>
                          <a:latin typeface="Calibri" panose="020F0502020204030204" pitchFamily="34" charset="0"/>
                          <a:ea typeface="Calibri" panose="020F0502020204030204" pitchFamily="34" charset="0"/>
                          <a:cs typeface="Calibri" panose="020F0502020204030204" pitchFamily="34" charset="0"/>
                        </a:rPr>
                        <a:t>1</a:t>
                      </a:r>
                      <a:endParaRPr lang="en-AU" sz="1000">
                        <a:solidFill>
                          <a:srgbClr val="57575A"/>
                        </a:solidFill>
                        <a:effectLst/>
                        <a:latin typeface="Calibri" panose="020F0502020204030204" pitchFamily="34" charset="0"/>
                        <a:ea typeface="Calibri" panose="020F0502020204030204" pitchFamily="34" charset="0"/>
                        <a:cs typeface="Calibri" panose="020F0502020204030204" pitchFamily="34" charset="0"/>
                      </a:endParaRPr>
                    </a:p>
                  </a:txBody>
                  <a:tcPr marL="72000" marR="72000" marT="36000" marB="36000" anchor="ctr">
                    <a:lnL w="12700" cap="flat" cmpd="sng" algn="ctr">
                      <a:solidFill>
                        <a:srgbClr val="00A9CE"/>
                      </a:solidFill>
                      <a:prstDash val="solid"/>
                      <a:round/>
                      <a:headEnd type="none" w="med" len="med"/>
                      <a:tailEnd type="none" w="med" len="med"/>
                    </a:lnL>
                    <a:lnR w="12700" cap="flat" cmpd="sng" algn="ctr">
                      <a:solidFill>
                        <a:srgbClr val="00A9CE"/>
                      </a:solidFill>
                      <a:prstDash val="solid"/>
                      <a:round/>
                      <a:headEnd type="none" w="med" len="med"/>
                      <a:tailEnd type="none" w="med" len="med"/>
                    </a:lnR>
                    <a:lnT w="12700" cap="flat" cmpd="sng" algn="ctr">
                      <a:solidFill>
                        <a:srgbClr val="00A9CE"/>
                      </a:solidFill>
                      <a:prstDash val="solid"/>
                      <a:round/>
                      <a:headEnd type="none" w="med" len="med"/>
                      <a:tailEnd type="none" w="med" len="med"/>
                    </a:lnT>
                    <a:lnB w="12700" cap="flat" cmpd="sng" algn="ctr">
                      <a:solidFill>
                        <a:srgbClr val="00A9CE"/>
                      </a:solidFill>
                      <a:prstDash val="solid"/>
                      <a:round/>
                      <a:headEnd type="none" w="med" len="med"/>
                      <a:tailEnd type="none" w="med" len="med"/>
                    </a:lnB>
                  </a:tcPr>
                </a:tc>
                <a:tc>
                  <a:txBody>
                    <a:bodyPr/>
                    <a:lstStyle/>
                    <a:p>
                      <a:pPr algn="r">
                        <a:spcBef>
                          <a:spcPts val="600"/>
                        </a:spcBef>
                        <a:spcAft>
                          <a:spcPts val="600"/>
                        </a:spcAft>
                      </a:pPr>
                      <a:r>
                        <a:rPr lang="en-AU" sz="1000"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35 000</a:t>
                      </a:r>
                      <a:endParaRPr lang="en-AU" sz="1000" dirty="0">
                        <a:solidFill>
                          <a:srgbClr val="57575A"/>
                        </a:solidFill>
                        <a:effectLst/>
                        <a:latin typeface="Calibri" panose="020F0502020204030204" pitchFamily="34" charset="0"/>
                        <a:ea typeface="Calibri" panose="020F0502020204030204" pitchFamily="34" charset="0"/>
                        <a:cs typeface="Calibri" panose="020F0502020204030204" pitchFamily="34" charset="0"/>
                      </a:endParaRPr>
                    </a:p>
                  </a:txBody>
                  <a:tcPr marL="72000" marR="72000" marT="36000" marB="36000" anchor="ctr">
                    <a:lnL w="12700" cap="flat" cmpd="sng" algn="ctr">
                      <a:solidFill>
                        <a:srgbClr val="00A9CE"/>
                      </a:solidFill>
                      <a:prstDash val="solid"/>
                      <a:round/>
                      <a:headEnd type="none" w="med" len="med"/>
                      <a:tailEnd type="none" w="med" len="med"/>
                    </a:lnL>
                    <a:lnR w="12700" cap="flat" cmpd="sng" algn="ctr">
                      <a:solidFill>
                        <a:srgbClr val="00A9CE"/>
                      </a:solidFill>
                      <a:prstDash val="solid"/>
                      <a:round/>
                      <a:headEnd type="none" w="med" len="med"/>
                      <a:tailEnd type="none" w="med" len="med"/>
                    </a:lnR>
                    <a:lnT w="12700" cap="flat" cmpd="sng" algn="ctr">
                      <a:solidFill>
                        <a:srgbClr val="00A9CE"/>
                      </a:solidFill>
                      <a:prstDash val="solid"/>
                      <a:round/>
                      <a:headEnd type="none" w="med" len="med"/>
                      <a:tailEnd type="none" w="med" len="med"/>
                    </a:lnT>
                    <a:lnB w="12700" cap="flat" cmpd="sng" algn="ctr">
                      <a:solidFill>
                        <a:srgbClr val="00A9CE"/>
                      </a:solidFill>
                      <a:prstDash val="solid"/>
                      <a:round/>
                      <a:headEnd type="none" w="med" len="med"/>
                      <a:tailEnd type="none" w="med" len="med"/>
                    </a:lnB>
                  </a:tcPr>
                </a:tc>
                <a:tc>
                  <a:txBody>
                    <a:bodyPr/>
                    <a:lstStyle/>
                    <a:p>
                      <a:pPr algn="r">
                        <a:spcBef>
                          <a:spcPts val="600"/>
                        </a:spcBef>
                        <a:spcAft>
                          <a:spcPts val="600"/>
                        </a:spcAft>
                      </a:pPr>
                      <a:r>
                        <a:rPr lang="en-AU" sz="1000"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35 000</a:t>
                      </a:r>
                      <a:endParaRPr lang="en-AU" sz="1000" dirty="0">
                        <a:solidFill>
                          <a:srgbClr val="57575A"/>
                        </a:solidFill>
                        <a:effectLst/>
                        <a:latin typeface="Calibri" panose="020F0502020204030204" pitchFamily="34" charset="0"/>
                        <a:ea typeface="Calibri" panose="020F0502020204030204" pitchFamily="34" charset="0"/>
                        <a:cs typeface="Calibri" panose="020F0502020204030204" pitchFamily="34" charset="0"/>
                      </a:endParaRPr>
                    </a:p>
                  </a:txBody>
                  <a:tcPr marL="72000" marR="72000" marT="36000" marB="36000" anchor="ctr">
                    <a:lnL w="12700" cap="flat" cmpd="sng" algn="ctr">
                      <a:solidFill>
                        <a:srgbClr val="00A9CE"/>
                      </a:solidFill>
                      <a:prstDash val="solid"/>
                      <a:round/>
                      <a:headEnd type="none" w="med" len="med"/>
                      <a:tailEnd type="none" w="med" len="med"/>
                    </a:lnL>
                    <a:lnR>
                      <a:noFill/>
                    </a:lnR>
                    <a:lnT w="12700" cap="flat" cmpd="sng" algn="ctr">
                      <a:solidFill>
                        <a:srgbClr val="00A9CE"/>
                      </a:solidFill>
                      <a:prstDash val="solid"/>
                      <a:round/>
                      <a:headEnd type="none" w="med" len="med"/>
                      <a:tailEnd type="none" w="med" len="med"/>
                    </a:lnT>
                    <a:lnB w="12700" cap="flat" cmpd="sng" algn="ctr">
                      <a:solidFill>
                        <a:srgbClr val="00A9CE"/>
                      </a:solidFill>
                      <a:prstDash val="solid"/>
                      <a:round/>
                      <a:headEnd type="none" w="med" len="med"/>
                      <a:tailEnd type="none" w="med" len="med"/>
                    </a:lnB>
                  </a:tcPr>
                </a:tc>
                <a:extLst>
                  <a:ext uri="{0D108BD9-81ED-4DB2-BD59-A6C34878D82A}">
                    <a16:rowId xmlns:a16="http://schemas.microsoft.com/office/drawing/2014/main" val="3662818859"/>
                  </a:ext>
                </a:extLst>
              </a:tr>
              <a:tr h="241045">
                <a:tc>
                  <a:txBody>
                    <a:bodyPr/>
                    <a:lstStyle/>
                    <a:p>
                      <a:pPr>
                        <a:spcBef>
                          <a:spcPts val="600"/>
                        </a:spcBef>
                        <a:spcAft>
                          <a:spcPts val="600"/>
                        </a:spcAft>
                      </a:pPr>
                      <a:r>
                        <a:rPr lang="en-AU" sz="1000"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software</a:t>
                      </a:r>
                      <a:endParaRPr lang="en-AU" sz="1000" dirty="0">
                        <a:solidFill>
                          <a:srgbClr val="57575A"/>
                        </a:solidFill>
                        <a:effectLst/>
                        <a:latin typeface="Calibri" panose="020F0502020204030204" pitchFamily="34" charset="0"/>
                        <a:ea typeface="Calibri" panose="020F0502020204030204" pitchFamily="34" charset="0"/>
                        <a:cs typeface="Calibri" panose="020F0502020204030204" pitchFamily="34" charset="0"/>
                      </a:endParaRPr>
                    </a:p>
                  </a:txBody>
                  <a:tcPr marL="72000" marR="72000" marT="36000" marB="36000" anchor="ctr">
                    <a:lnL>
                      <a:noFill/>
                    </a:lnL>
                    <a:lnR w="12700" cap="flat" cmpd="sng" algn="ctr">
                      <a:solidFill>
                        <a:srgbClr val="00A9CE"/>
                      </a:solidFill>
                      <a:prstDash val="solid"/>
                      <a:round/>
                      <a:headEnd type="none" w="med" len="med"/>
                      <a:tailEnd type="none" w="med" len="med"/>
                    </a:lnR>
                    <a:lnT w="12700" cap="flat" cmpd="sng" algn="ctr">
                      <a:solidFill>
                        <a:srgbClr val="00A9CE"/>
                      </a:solidFill>
                      <a:prstDash val="solid"/>
                      <a:round/>
                      <a:headEnd type="none" w="med" len="med"/>
                      <a:tailEnd type="none" w="med" len="med"/>
                    </a:lnT>
                    <a:lnB w="12700" cap="flat" cmpd="sng" algn="ctr">
                      <a:solidFill>
                        <a:srgbClr val="00A9CE"/>
                      </a:solidFill>
                      <a:prstDash val="solid"/>
                      <a:round/>
                      <a:headEnd type="none" w="med" len="med"/>
                      <a:tailEnd type="none" w="med" len="med"/>
                    </a:lnB>
                  </a:tcPr>
                </a:tc>
                <a:tc>
                  <a:txBody>
                    <a:bodyPr/>
                    <a:lstStyle/>
                    <a:p>
                      <a:pPr algn="ctr">
                        <a:spcBef>
                          <a:spcPts val="600"/>
                        </a:spcBef>
                        <a:spcAft>
                          <a:spcPts val="600"/>
                        </a:spcAft>
                      </a:pPr>
                      <a:r>
                        <a:rPr lang="en-AU" sz="1000">
                          <a:solidFill>
                            <a:srgbClr val="FFFFFF"/>
                          </a:solidFill>
                          <a:effectLst/>
                          <a:latin typeface="Calibri" panose="020F0502020204030204" pitchFamily="34" charset="0"/>
                          <a:ea typeface="Calibri" panose="020F0502020204030204" pitchFamily="34" charset="0"/>
                          <a:cs typeface="Calibri" panose="020F0502020204030204" pitchFamily="34" charset="0"/>
                        </a:rPr>
                        <a:t>1</a:t>
                      </a:r>
                      <a:endParaRPr lang="en-AU" sz="1000">
                        <a:solidFill>
                          <a:srgbClr val="57575A"/>
                        </a:solidFill>
                        <a:effectLst/>
                        <a:latin typeface="Calibri" panose="020F0502020204030204" pitchFamily="34" charset="0"/>
                        <a:ea typeface="Calibri" panose="020F0502020204030204" pitchFamily="34" charset="0"/>
                        <a:cs typeface="Calibri" panose="020F0502020204030204" pitchFamily="34" charset="0"/>
                      </a:endParaRPr>
                    </a:p>
                  </a:txBody>
                  <a:tcPr marL="72000" marR="72000" marT="36000" marB="36000" anchor="ctr">
                    <a:lnL w="12700" cap="flat" cmpd="sng" algn="ctr">
                      <a:solidFill>
                        <a:srgbClr val="00A9CE"/>
                      </a:solidFill>
                      <a:prstDash val="solid"/>
                      <a:round/>
                      <a:headEnd type="none" w="med" len="med"/>
                      <a:tailEnd type="none" w="med" len="med"/>
                    </a:lnL>
                    <a:lnR w="12700" cap="flat" cmpd="sng" algn="ctr">
                      <a:solidFill>
                        <a:srgbClr val="00A9CE"/>
                      </a:solidFill>
                      <a:prstDash val="solid"/>
                      <a:round/>
                      <a:headEnd type="none" w="med" len="med"/>
                      <a:tailEnd type="none" w="med" len="med"/>
                    </a:lnR>
                    <a:lnT w="12700" cap="flat" cmpd="sng" algn="ctr">
                      <a:solidFill>
                        <a:srgbClr val="00A9CE"/>
                      </a:solidFill>
                      <a:prstDash val="solid"/>
                      <a:round/>
                      <a:headEnd type="none" w="med" len="med"/>
                      <a:tailEnd type="none" w="med" len="med"/>
                    </a:lnT>
                    <a:lnB w="12700" cap="flat" cmpd="sng" algn="ctr">
                      <a:solidFill>
                        <a:srgbClr val="00A9CE"/>
                      </a:solidFill>
                      <a:prstDash val="solid"/>
                      <a:round/>
                      <a:headEnd type="none" w="med" len="med"/>
                      <a:tailEnd type="none" w="med" len="med"/>
                    </a:lnB>
                  </a:tcPr>
                </a:tc>
                <a:tc>
                  <a:txBody>
                    <a:bodyPr/>
                    <a:lstStyle/>
                    <a:p>
                      <a:pPr algn="r">
                        <a:spcBef>
                          <a:spcPts val="600"/>
                        </a:spcBef>
                        <a:spcAft>
                          <a:spcPts val="600"/>
                        </a:spcAft>
                      </a:pPr>
                      <a:r>
                        <a:rPr lang="en-AU" sz="1000"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115 000</a:t>
                      </a:r>
                      <a:endParaRPr lang="en-AU" sz="1000" dirty="0">
                        <a:solidFill>
                          <a:srgbClr val="57575A"/>
                        </a:solidFill>
                        <a:effectLst/>
                        <a:latin typeface="Calibri" panose="020F0502020204030204" pitchFamily="34" charset="0"/>
                        <a:ea typeface="Calibri" panose="020F0502020204030204" pitchFamily="34" charset="0"/>
                        <a:cs typeface="Calibri" panose="020F0502020204030204" pitchFamily="34" charset="0"/>
                      </a:endParaRPr>
                    </a:p>
                  </a:txBody>
                  <a:tcPr marL="72000" marR="72000" marT="36000" marB="36000" anchor="ctr">
                    <a:lnL w="12700" cap="flat" cmpd="sng" algn="ctr">
                      <a:solidFill>
                        <a:srgbClr val="00A9CE"/>
                      </a:solidFill>
                      <a:prstDash val="solid"/>
                      <a:round/>
                      <a:headEnd type="none" w="med" len="med"/>
                      <a:tailEnd type="none" w="med" len="med"/>
                    </a:lnL>
                    <a:lnR w="12700" cap="flat" cmpd="sng" algn="ctr">
                      <a:solidFill>
                        <a:srgbClr val="00A9CE"/>
                      </a:solidFill>
                      <a:prstDash val="solid"/>
                      <a:round/>
                      <a:headEnd type="none" w="med" len="med"/>
                      <a:tailEnd type="none" w="med" len="med"/>
                    </a:lnR>
                    <a:lnT w="12700" cap="flat" cmpd="sng" algn="ctr">
                      <a:solidFill>
                        <a:srgbClr val="00A9CE"/>
                      </a:solidFill>
                      <a:prstDash val="solid"/>
                      <a:round/>
                      <a:headEnd type="none" w="med" len="med"/>
                      <a:tailEnd type="none" w="med" len="med"/>
                    </a:lnT>
                    <a:lnB w="12700" cap="flat" cmpd="sng" algn="ctr">
                      <a:solidFill>
                        <a:srgbClr val="00A9CE"/>
                      </a:solidFill>
                      <a:prstDash val="solid"/>
                      <a:round/>
                      <a:headEnd type="none" w="med" len="med"/>
                      <a:tailEnd type="none" w="med" len="med"/>
                    </a:lnB>
                  </a:tcPr>
                </a:tc>
                <a:tc>
                  <a:txBody>
                    <a:bodyPr/>
                    <a:lstStyle/>
                    <a:p>
                      <a:pPr algn="r">
                        <a:spcBef>
                          <a:spcPts val="600"/>
                        </a:spcBef>
                        <a:spcAft>
                          <a:spcPts val="600"/>
                        </a:spcAft>
                      </a:pPr>
                      <a:r>
                        <a:rPr lang="en-AU" sz="1000"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115 000</a:t>
                      </a:r>
                      <a:endParaRPr lang="en-AU" sz="1000" dirty="0">
                        <a:solidFill>
                          <a:srgbClr val="57575A"/>
                        </a:solidFill>
                        <a:effectLst/>
                        <a:latin typeface="Calibri" panose="020F0502020204030204" pitchFamily="34" charset="0"/>
                        <a:ea typeface="Calibri" panose="020F0502020204030204" pitchFamily="34" charset="0"/>
                        <a:cs typeface="Calibri" panose="020F0502020204030204" pitchFamily="34" charset="0"/>
                      </a:endParaRPr>
                    </a:p>
                  </a:txBody>
                  <a:tcPr marL="72000" marR="72000" marT="36000" marB="36000" anchor="ctr">
                    <a:lnL w="12700" cap="flat" cmpd="sng" algn="ctr">
                      <a:solidFill>
                        <a:srgbClr val="00A9CE"/>
                      </a:solidFill>
                      <a:prstDash val="solid"/>
                      <a:round/>
                      <a:headEnd type="none" w="med" len="med"/>
                      <a:tailEnd type="none" w="med" len="med"/>
                    </a:lnL>
                    <a:lnR>
                      <a:noFill/>
                    </a:lnR>
                    <a:lnT w="12700" cap="flat" cmpd="sng" algn="ctr">
                      <a:solidFill>
                        <a:srgbClr val="00A9CE"/>
                      </a:solidFill>
                      <a:prstDash val="solid"/>
                      <a:round/>
                      <a:headEnd type="none" w="med" len="med"/>
                      <a:tailEnd type="none" w="med" len="med"/>
                    </a:lnT>
                    <a:lnB w="12700" cap="flat" cmpd="sng" algn="ctr">
                      <a:solidFill>
                        <a:srgbClr val="00A9CE"/>
                      </a:solidFill>
                      <a:prstDash val="solid"/>
                      <a:round/>
                      <a:headEnd type="none" w="med" len="med"/>
                      <a:tailEnd type="none" w="med" len="med"/>
                    </a:lnB>
                  </a:tcPr>
                </a:tc>
                <a:extLst>
                  <a:ext uri="{0D108BD9-81ED-4DB2-BD59-A6C34878D82A}">
                    <a16:rowId xmlns:a16="http://schemas.microsoft.com/office/drawing/2014/main" val="92942083"/>
                  </a:ext>
                </a:extLst>
              </a:tr>
              <a:tr h="241045">
                <a:tc>
                  <a:txBody>
                    <a:bodyPr/>
                    <a:lstStyle/>
                    <a:p>
                      <a:pPr>
                        <a:spcBef>
                          <a:spcPts val="600"/>
                        </a:spcBef>
                        <a:spcAft>
                          <a:spcPts val="600"/>
                        </a:spcAft>
                      </a:pPr>
                      <a:r>
                        <a:rPr lang="en-AU" sz="1000">
                          <a:solidFill>
                            <a:srgbClr val="FFFFFF"/>
                          </a:solidFill>
                          <a:effectLst/>
                          <a:latin typeface="Calibri" panose="020F0502020204030204" pitchFamily="34" charset="0"/>
                          <a:ea typeface="Calibri" panose="020F0502020204030204" pitchFamily="34" charset="0"/>
                          <a:cs typeface="Calibri" panose="020F0502020204030204" pitchFamily="34" charset="0"/>
                        </a:rPr>
                        <a:t>Profit (20% min)</a:t>
                      </a:r>
                      <a:endParaRPr lang="en-AU" sz="1000">
                        <a:solidFill>
                          <a:srgbClr val="57575A"/>
                        </a:solidFill>
                        <a:effectLst/>
                        <a:latin typeface="Calibri" panose="020F0502020204030204" pitchFamily="34" charset="0"/>
                        <a:ea typeface="Calibri" panose="020F0502020204030204" pitchFamily="34" charset="0"/>
                        <a:cs typeface="Calibri" panose="020F0502020204030204" pitchFamily="34" charset="0"/>
                      </a:endParaRPr>
                    </a:p>
                  </a:txBody>
                  <a:tcPr marL="72000" marR="72000" marT="36000" marB="36000" anchor="ctr">
                    <a:lnL>
                      <a:noFill/>
                    </a:lnL>
                    <a:lnR w="12700" cap="flat" cmpd="sng" algn="ctr">
                      <a:solidFill>
                        <a:srgbClr val="00A9CE"/>
                      </a:solidFill>
                      <a:prstDash val="solid"/>
                      <a:round/>
                      <a:headEnd type="none" w="med" len="med"/>
                      <a:tailEnd type="none" w="med" len="med"/>
                    </a:lnR>
                    <a:lnT w="12700" cap="flat" cmpd="sng" algn="ctr">
                      <a:solidFill>
                        <a:srgbClr val="00A9CE"/>
                      </a:solidFill>
                      <a:prstDash val="solid"/>
                      <a:round/>
                      <a:headEnd type="none" w="med" len="med"/>
                      <a:tailEnd type="none" w="med" len="med"/>
                    </a:lnT>
                    <a:lnB w="12700" cap="flat" cmpd="sng" algn="ctr">
                      <a:solidFill>
                        <a:srgbClr val="00A9CE"/>
                      </a:solidFill>
                      <a:prstDash val="solid"/>
                      <a:round/>
                      <a:headEnd type="none" w="med" len="med"/>
                      <a:tailEnd type="none" w="med" len="med"/>
                    </a:lnB>
                  </a:tcPr>
                </a:tc>
                <a:tc>
                  <a:txBody>
                    <a:bodyPr/>
                    <a:lstStyle/>
                    <a:p>
                      <a:pPr algn="ctr">
                        <a:spcBef>
                          <a:spcPts val="600"/>
                        </a:spcBef>
                        <a:spcAft>
                          <a:spcPts val="600"/>
                        </a:spcAft>
                      </a:pPr>
                      <a:r>
                        <a:rPr lang="en-AU" sz="1000">
                          <a:solidFill>
                            <a:srgbClr val="FFFFFF"/>
                          </a:solidFill>
                          <a:effectLst/>
                          <a:latin typeface="Calibri" panose="020F0502020204030204" pitchFamily="34" charset="0"/>
                          <a:ea typeface="Calibri" panose="020F0502020204030204" pitchFamily="34" charset="0"/>
                          <a:cs typeface="Calibri" panose="020F0502020204030204" pitchFamily="34" charset="0"/>
                        </a:rPr>
                        <a:t>1</a:t>
                      </a:r>
                      <a:endParaRPr lang="en-AU" sz="1000">
                        <a:solidFill>
                          <a:srgbClr val="57575A"/>
                        </a:solidFill>
                        <a:effectLst/>
                        <a:latin typeface="Calibri" panose="020F0502020204030204" pitchFamily="34" charset="0"/>
                        <a:ea typeface="Calibri" panose="020F0502020204030204" pitchFamily="34" charset="0"/>
                        <a:cs typeface="Calibri" panose="020F0502020204030204" pitchFamily="34" charset="0"/>
                      </a:endParaRPr>
                    </a:p>
                  </a:txBody>
                  <a:tcPr marL="72000" marR="72000" marT="36000" marB="36000" anchor="ctr">
                    <a:lnL w="12700" cap="flat" cmpd="sng" algn="ctr">
                      <a:solidFill>
                        <a:srgbClr val="00A9CE"/>
                      </a:solidFill>
                      <a:prstDash val="solid"/>
                      <a:round/>
                      <a:headEnd type="none" w="med" len="med"/>
                      <a:tailEnd type="none" w="med" len="med"/>
                    </a:lnL>
                    <a:lnR w="12700" cap="flat" cmpd="sng" algn="ctr">
                      <a:solidFill>
                        <a:srgbClr val="00A9CE"/>
                      </a:solidFill>
                      <a:prstDash val="solid"/>
                      <a:round/>
                      <a:headEnd type="none" w="med" len="med"/>
                      <a:tailEnd type="none" w="med" len="med"/>
                    </a:lnR>
                    <a:lnT w="12700" cap="flat" cmpd="sng" algn="ctr">
                      <a:solidFill>
                        <a:srgbClr val="00A9CE"/>
                      </a:solidFill>
                      <a:prstDash val="solid"/>
                      <a:round/>
                      <a:headEnd type="none" w="med" len="med"/>
                      <a:tailEnd type="none" w="med" len="med"/>
                    </a:lnT>
                    <a:lnB w="12700" cap="flat" cmpd="sng" algn="ctr">
                      <a:solidFill>
                        <a:srgbClr val="00A9CE"/>
                      </a:solidFill>
                      <a:prstDash val="solid"/>
                      <a:round/>
                      <a:headEnd type="none" w="med" len="med"/>
                      <a:tailEnd type="none" w="med" len="med"/>
                    </a:lnB>
                  </a:tcPr>
                </a:tc>
                <a:tc>
                  <a:txBody>
                    <a:bodyPr/>
                    <a:lstStyle/>
                    <a:p>
                      <a:pPr algn="r">
                        <a:spcBef>
                          <a:spcPts val="600"/>
                        </a:spcBef>
                        <a:spcAft>
                          <a:spcPts val="600"/>
                        </a:spcAft>
                      </a:pPr>
                      <a:r>
                        <a:rPr lang="en-AU" sz="1000"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250 000</a:t>
                      </a:r>
                      <a:endParaRPr lang="en-AU" sz="1000" dirty="0">
                        <a:solidFill>
                          <a:srgbClr val="57575A"/>
                        </a:solidFill>
                        <a:effectLst/>
                        <a:latin typeface="Calibri" panose="020F0502020204030204" pitchFamily="34" charset="0"/>
                        <a:ea typeface="Calibri" panose="020F0502020204030204" pitchFamily="34" charset="0"/>
                        <a:cs typeface="Calibri" panose="020F0502020204030204" pitchFamily="34" charset="0"/>
                      </a:endParaRPr>
                    </a:p>
                  </a:txBody>
                  <a:tcPr marL="72000" marR="72000" marT="36000" marB="36000" anchor="ctr">
                    <a:lnL w="12700" cap="flat" cmpd="sng" algn="ctr">
                      <a:solidFill>
                        <a:srgbClr val="00A9CE"/>
                      </a:solidFill>
                      <a:prstDash val="solid"/>
                      <a:round/>
                      <a:headEnd type="none" w="med" len="med"/>
                      <a:tailEnd type="none" w="med" len="med"/>
                    </a:lnL>
                    <a:lnR w="12700" cap="flat" cmpd="sng" algn="ctr">
                      <a:solidFill>
                        <a:srgbClr val="00A9CE"/>
                      </a:solidFill>
                      <a:prstDash val="solid"/>
                      <a:round/>
                      <a:headEnd type="none" w="med" len="med"/>
                      <a:tailEnd type="none" w="med" len="med"/>
                    </a:lnR>
                    <a:lnT w="12700" cap="flat" cmpd="sng" algn="ctr">
                      <a:solidFill>
                        <a:srgbClr val="00A9CE"/>
                      </a:solidFill>
                      <a:prstDash val="solid"/>
                      <a:round/>
                      <a:headEnd type="none" w="med" len="med"/>
                      <a:tailEnd type="none" w="med" len="med"/>
                    </a:lnT>
                    <a:lnB w="12700" cap="flat" cmpd="sng" algn="ctr">
                      <a:solidFill>
                        <a:srgbClr val="00A9CE"/>
                      </a:solidFill>
                      <a:prstDash val="solid"/>
                      <a:round/>
                      <a:headEnd type="none" w="med" len="med"/>
                      <a:tailEnd type="none" w="med" len="med"/>
                    </a:lnB>
                  </a:tcPr>
                </a:tc>
                <a:tc>
                  <a:txBody>
                    <a:bodyPr/>
                    <a:lstStyle/>
                    <a:p>
                      <a:pPr algn="r">
                        <a:spcBef>
                          <a:spcPts val="600"/>
                        </a:spcBef>
                        <a:spcAft>
                          <a:spcPts val="600"/>
                        </a:spcAft>
                      </a:pPr>
                      <a:r>
                        <a:rPr lang="en-AU" sz="1000"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250 000</a:t>
                      </a:r>
                      <a:endParaRPr lang="en-AU" sz="1000" dirty="0">
                        <a:solidFill>
                          <a:srgbClr val="57575A"/>
                        </a:solidFill>
                        <a:effectLst/>
                        <a:latin typeface="Calibri" panose="020F0502020204030204" pitchFamily="34" charset="0"/>
                        <a:ea typeface="Calibri" panose="020F0502020204030204" pitchFamily="34" charset="0"/>
                        <a:cs typeface="Calibri" panose="020F0502020204030204" pitchFamily="34" charset="0"/>
                      </a:endParaRPr>
                    </a:p>
                  </a:txBody>
                  <a:tcPr marL="72000" marR="72000" marT="36000" marB="36000" anchor="ctr">
                    <a:lnL w="12700" cap="flat" cmpd="sng" algn="ctr">
                      <a:solidFill>
                        <a:srgbClr val="00A9CE"/>
                      </a:solidFill>
                      <a:prstDash val="solid"/>
                      <a:round/>
                      <a:headEnd type="none" w="med" len="med"/>
                      <a:tailEnd type="none" w="med" len="med"/>
                    </a:lnL>
                    <a:lnR>
                      <a:noFill/>
                    </a:lnR>
                    <a:lnT w="12700" cap="flat" cmpd="sng" algn="ctr">
                      <a:solidFill>
                        <a:srgbClr val="00A9CE"/>
                      </a:solidFill>
                      <a:prstDash val="solid"/>
                      <a:round/>
                      <a:headEnd type="none" w="med" len="med"/>
                      <a:tailEnd type="none" w="med" len="med"/>
                    </a:lnT>
                    <a:lnB w="12700" cap="flat" cmpd="sng" algn="ctr">
                      <a:solidFill>
                        <a:srgbClr val="00A9CE"/>
                      </a:solidFill>
                      <a:prstDash val="solid"/>
                      <a:round/>
                      <a:headEnd type="none" w="med" len="med"/>
                      <a:tailEnd type="none" w="med" len="med"/>
                    </a:lnB>
                  </a:tcPr>
                </a:tc>
                <a:extLst>
                  <a:ext uri="{0D108BD9-81ED-4DB2-BD59-A6C34878D82A}">
                    <a16:rowId xmlns:a16="http://schemas.microsoft.com/office/drawing/2014/main" val="3469979041"/>
                  </a:ext>
                </a:extLst>
              </a:tr>
              <a:tr h="241045">
                <a:tc>
                  <a:txBody>
                    <a:bodyPr/>
                    <a:lstStyle/>
                    <a:p>
                      <a:pPr>
                        <a:spcBef>
                          <a:spcPts val="600"/>
                        </a:spcBef>
                        <a:spcAft>
                          <a:spcPts val="600"/>
                        </a:spcAft>
                      </a:pPr>
                      <a:r>
                        <a:rPr lang="en-AU" sz="1000">
                          <a:solidFill>
                            <a:srgbClr val="FFFFFF"/>
                          </a:solidFill>
                          <a:effectLst/>
                          <a:latin typeface="Calibri" panose="020F0502020204030204" pitchFamily="34" charset="0"/>
                          <a:ea typeface="Calibri" panose="020F0502020204030204" pitchFamily="34" charset="0"/>
                          <a:cs typeface="Calibri" panose="020F0502020204030204" pitchFamily="34" charset="0"/>
                        </a:rPr>
                        <a:t>Fit out materials</a:t>
                      </a:r>
                      <a:endParaRPr lang="en-AU" sz="1000">
                        <a:solidFill>
                          <a:srgbClr val="57575A"/>
                        </a:solidFill>
                        <a:effectLst/>
                        <a:latin typeface="Calibri" panose="020F0502020204030204" pitchFamily="34" charset="0"/>
                        <a:ea typeface="Calibri" panose="020F0502020204030204" pitchFamily="34" charset="0"/>
                        <a:cs typeface="Calibri" panose="020F0502020204030204" pitchFamily="34" charset="0"/>
                      </a:endParaRPr>
                    </a:p>
                  </a:txBody>
                  <a:tcPr marL="72000" marR="72000" marT="36000" marB="36000" anchor="ctr">
                    <a:lnL>
                      <a:noFill/>
                    </a:lnL>
                    <a:lnR w="12700" cap="flat" cmpd="sng" algn="ctr">
                      <a:solidFill>
                        <a:srgbClr val="00A9CE"/>
                      </a:solidFill>
                      <a:prstDash val="solid"/>
                      <a:round/>
                      <a:headEnd type="none" w="med" len="med"/>
                      <a:tailEnd type="none" w="med" len="med"/>
                    </a:lnR>
                    <a:lnT w="12700" cap="flat" cmpd="sng" algn="ctr">
                      <a:solidFill>
                        <a:srgbClr val="00A9CE"/>
                      </a:solidFill>
                      <a:prstDash val="solid"/>
                      <a:round/>
                      <a:headEnd type="none" w="med" len="med"/>
                      <a:tailEnd type="none" w="med" len="med"/>
                    </a:lnT>
                    <a:lnB w="12700" cap="flat" cmpd="sng" algn="ctr">
                      <a:solidFill>
                        <a:srgbClr val="00A9CE"/>
                      </a:solidFill>
                      <a:prstDash val="solid"/>
                      <a:round/>
                      <a:headEnd type="none" w="med" len="med"/>
                      <a:tailEnd type="none" w="med" len="med"/>
                    </a:lnB>
                  </a:tcPr>
                </a:tc>
                <a:tc>
                  <a:txBody>
                    <a:bodyPr/>
                    <a:lstStyle/>
                    <a:p>
                      <a:pPr algn="ctr">
                        <a:spcBef>
                          <a:spcPts val="600"/>
                        </a:spcBef>
                        <a:spcAft>
                          <a:spcPts val="600"/>
                        </a:spcAft>
                      </a:pPr>
                      <a:r>
                        <a:rPr lang="en-AU" sz="1000">
                          <a:solidFill>
                            <a:srgbClr val="FFFFFF"/>
                          </a:solidFill>
                          <a:effectLst/>
                          <a:latin typeface="Calibri" panose="020F0502020204030204" pitchFamily="34" charset="0"/>
                          <a:ea typeface="Calibri" panose="020F0502020204030204" pitchFamily="34" charset="0"/>
                          <a:cs typeface="Calibri" panose="020F0502020204030204" pitchFamily="34" charset="0"/>
                        </a:rPr>
                        <a:t>1</a:t>
                      </a:r>
                      <a:endParaRPr lang="en-AU" sz="1000">
                        <a:solidFill>
                          <a:srgbClr val="57575A"/>
                        </a:solidFill>
                        <a:effectLst/>
                        <a:latin typeface="Calibri" panose="020F0502020204030204" pitchFamily="34" charset="0"/>
                        <a:ea typeface="Calibri" panose="020F0502020204030204" pitchFamily="34" charset="0"/>
                        <a:cs typeface="Calibri" panose="020F0502020204030204" pitchFamily="34" charset="0"/>
                      </a:endParaRPr>
                    </a:p>
                  </a:txBody>
                  <a:tcPr marL="72000" marR="72000" marT="36000" marB="36000" anchor="ctr">
                    <a:lnL w="12700" cap="flat" cmpd="sng" algn="ctr">
                      <a:solidFill>
                        <a:srgbClr val="00A9CE"/>
                      </a:solidFill>
                      <a:prstDash val="solid"/>
                      <a:round/>
                      <a:headEnd type="none" w="med" len="med"/>
                      <a:tailEnd type="none" w="med" len="med"/>
                    </a:lnL>
                    <a:lnR w="12700" cap="flat" cmpd="sng" algn="ctr">
                      <a:solidFill>
                        <a:srgbClr val="00A9CE"/>
                      </a:solidFill>
                      <a:prstDash val="solid"/>
                      <a:round/>
                      <a:headEnd type="none" w="med" len="med"/>
                      <a:tailEnd type="none" w="med" len="med"/>
                    </a:lnR>
                    <a:lnT w="12700" cap="flat" cmpd="sng" algn="ctr">
                      <a:solidFill>
                        <a:srgbClr val="00A9CE"/>
                      </a:solidFill>
                      <a:prstDash val="solid"/>
                      <a:round/>
                      <a:headEnd type="none" w="med" len="med"/>
                      <a:tailEnd type="none" w="med" len="med"/>
                    </a:lnT>
                    <a:lnB w="12700" cap="flat" cmpd="sng" algn="ctr">
                      <a:solidFill>
                        <a:srgbClr val="00A9CE"/>
                      </a:solidFill>
                      <a:prstDash val="solid"/>
                      <a:round/>
                      <a:headEnd type="none" w="med" len="med"/>
                      <a:tailEnd type="none" w="med" len="med"/>
                    </a:lnB>
                  </a:tcPr>
                </a:tc>
                <a:tc>
                  <a:txBody>
                    <a:bodyPr/>
                    <a:lstStyle/>
                    <a:p>
                      <a:pPr algn="r">
                        <a:spcBef>
                          <a:spcPts val="600"/>
                        </a:spcBef>
                        <a:spcAft>
                          <a:spcPts val="600"/>
                        </a:spcAft>
                      </a:pPr>
                      <a:r>
                        <a:rPr lang="en-AU" sz="1000"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175 000</a:t>
                      </a:r>
                      <a:endParaRPr lang="en-AU" sz="1000" dirty="0">
                        <a:solidFill>
                          <a:srgbClr val="57575A"/>
                        </a:solidFill>
                        <a:effectLst/>
                        <a:latin typeface="Calibri" panose="020F0502020204030204" pitchFamily="34" charset="0"/>
                        <a:ea typeface="Calibri" panose="020F0502020204030204" pitchFamily="34" charset="0"/>
                        <a:cs typeface="Calibri" panose="020F0502020204030204" pitchFamily="34" charset="0"/>
                      </a:endParaRPr>
                    </a:p>
                  </a:txBody>
                  <a:tcPr marL="72000" marR="72000" marT="36000" marB="36000" anchor="ctr">
                    <a:lnL w="12700" cap="flat" cmpd="sng" algn="ctr">
                      <a:solidFill>
                        <a:srgbClr val="00A9CE"/>
                      </a:solidFill>
                      <a:prstDash val="solid"/>
                      <a:round/>
                      <a:headEnd type="none" w="med" len="med"/>
                      <a:tailEnd type="none" w="med" len="med"/>
                    </a:lnL>
                    <a:lnR w="12700" cap="flat" cmpd="sng" algn="ctr">
                      <a:solidFill>
                        <a:srgbClr val="00A9CE"/>
                      </a:solidFill>
                      <a:prstDash val="solid"/>
                      <a:round/>
                      <a:headEnd type="none" w="med" len="med"/>
                      <a:tailEnd type="none" w="med" len="med"/>
                    </a:lnR>
                    <a:lnT w="12700" cap="flat" cmpd="sng" algn="ctr">
                      <a:solidFill>
                        <a:srgbClr val="00A9CE"/>
                      </a:solidFill>
                      <a:prstDash val="solid"/>
                      <a:round/>
                      <a:headEnd type="none" w="med" len="med"/>
                      <a:tailEnd type="none" w="med" len="med"/>
                    </a:lnT>
                    <a:lnB w="12700" cap="flat" cmpd="sng" algn="ctr">
                      <a:solidFill>
                        <a:srgbClr val="00A9CE"/>
                      </a:solidFill>
                      <a:prstDash val="solid"/>
                      <a:round/>
                      <a:headEnd type="none" w="med" len="med"/>
                      <a:tailEnd type="none" w="med" len="med"/>
                    </a:lnB>
                  </a:tcPr>
                </a:tc>
                <a:tc>
                  <a:txBody>
                    <a:bodyPr/>
                    <a:lstStyle/>
                    <a:p>
                      <a:pPr algn="r">
                        <a:spcBef>
                          <a:spcPts val="600"/>
                        </a:spcBef>
                        <a:spcAft>
                          <a:spcPts val="600"/>
                        </a:spcAft>
                      </a:pPr>
                      <a:r>
                        <a:rPr lang="en-AU" sz="1000"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175 000</a:t>
                      </a:r>
                      <a:endParaRPr lang="en-AU" sz="1000" dirty="0">
                        <a:solidFill>
                          <a:srgbClr val="57575A"/>
                        </a:solidFill>
                        <a:effectLst/>
                        <a:latin typeface="Calibri" panose="020F0502020204030204" pitchFamily="34" charset="0"/>
                        <a:ea typeface="Calibri" panose="020F0502020204030204" pitchFamily="34" charset="0"/>
                        <a:cs typeface="Calibri" panose="020F0502020204030204" pitchFamily="34" charset="0"/>
                      </a:endParaRPr>
                    </a:p>
                  </a:txBody>
                  <a:tcPr marL="72000" marR="72000" marT="36000" marB="36000" anchor="ctr">
                    <a:lnL w="12700" cap="flat" cmpd="sng" algn="ctr">
                      <a:solidFill>
                        <a:srgbClr val="00A9CE"/>
                      </a:solidFill>
                      <a:prstDash val="solid"/>
                      <a:round/>
                      <a:headEnd type="none" w="med" len="med"/>
                      <a:tailEnd type="none" w="med" len="med"/>
                    </a:lnL>
                    <a:lnR>
                      <a:noFill/>
                    </a:lnR>
                    <a:lnT w="12700" cap="flat" cmpd="sng" algn="ctr">
                      <a:solidFill>
                        <a:srgbClr val="00A9CE"/>
                      </a:solidFill>
                      <a:prstDash val="solid"/>
                      <a:round/>
                      <a:headEnd type="none" w="med" len="med"/>
                      <a:tailEnd type="none" w="med" len="med"/>
                    </a:lnT>
                    <a:lnB w="12700" cap="flat" cmpd="sng" algn="ctr">
                      <a:solidFill>
                        <a:srgbClr val="00A9CE"/>
                      </a:solidFill>
                      <a:prstDash val="solid"/>
                      <a:round/>
                      <a:headEnd type="none" w="med" len="med"/>
                      <a:tailEnd type="none" w="med" len="med"/>
                    </a:lnB>
                  </a:tcPr>
                </a:tc>
                <a:extLst>
                  <a:ext uri="{0D108BD9-81ED-4DB2-BD59-A6C34878D82A}">
                    <a16:rowId xmlns:a16="http://schemas.microsoft.com/office/drawing/2014/main" val="325474134"/>
                  </a:ext>
                </a:extLst>
              </a:tr>
              <a:tr h="241045">
                <a:tc>
                  <a:txBody>
                    <a:bodyPr/>
                    <a:lstStyle/>
                    <a:p>
                      <a:pPr>
                        <a:spcBef>
                          <a:spcPts val="600"/>
                        </a:spcBef>
                        <a:spcAft>
                          <a:spcPts val="600"/>
                        </a:spcAft>
                      </a:pPr>
                      <a:r>
                        <a:rPr lang="en-AU" sz="1000">
                          <a:solidFill>
                            <a:srgbClr val="FFFFFF"/>
                          </a:solidFill>
                          <a:effectLst/>
                          <a:latin typeface="Calibri" panose="020F0502020204030204" pitchFamily="34" charset="0"/>
                          <a:ea typeface="Calibri" panose="020F0502020204030204" pitchFamily="34" charset="0"/>
                          <a:cs typeface="Calibri" panose="020F0502020204030204" pitchFamily="34" charset="0"/>
                        </a:rPr>
                        <a:t>Labour (days)</a:t>
                      </a:r>
                      <a:endParaRPr lang="en-AU" sz="1000">
                        <a:solidFill>
                          <a:srgbClr val="57575A"/>
                        </a:solidFill>
                        <a:effectLst/>
                        <a:latin typeface="Calibri" panose="020F0502020204030204" pitchFamily="34" charset="0"/>
                        <a:ea typeface="Calibri" panose="020F0502020204030204" pitchFamily="34" charset="0"/>
                        <a:cs typeface="Calibri" panose="020F0502020204030204" pitchFamily="34" charset="0"/>
                      </a:endParaRPr>
                    </a:p>
                  </a:txBody>
                  <a:tcPr marL="72000" marR="72000" marT="36000" marB="36000" anchor="ctr">
                    <a:lnL>
                      <a:noFill/>
                    </a:lnL>
                    <a:lnR w="12700" cap="flat" cmpd="sng" algn="ctr">
                      <a:solidFill>
                        <a:srgbClr val="00A9CE"/>
                      </a:solidFill>
                      <a:prstDash val="solid"/>
                      <a:round/>
                      <a:headEnd type="none" w="med" len="med"/>
                      <a:tailEnd type="none" w="med" len="med"/>
                    </a:lnR>
                    <a:lnT w="12700" cap="flat" cmpd="sng" algn="ctr">
                      <a:solidFill>
                        <a:srgbClr val="00A9CE"/>
                      </a:solidFill>
                      <a:prstDash val="solid"/>
                      <a:round/>
                      <a:headEnd type="none" w="med" len="med"/>
                      <a:tailEnd type="none" w="med" len="med"/>
                    </a:lnT>
                    <a:lnB w="12700" cap="flat" cmpd="sng" algn="ctr">
                      <a:solidFill>
                        <a:srgbClr val="00A9CE"/>
                      </a:solidFill>
                      <a:prstDash val="solid"/>
                      <a:round/>
                      <a:headEnd type="none" w="med" len="med"/>
                      <a:tailEnd type="none" w="med" len="med"/>
                    </a:lnB>
                  </a:tcPr>
                </a:tc>
                <a:tc>
                  <a:txBody>
                    <a:bodyPr/>
                    <a:lstStyle/>
                    <a:p>
                      <a:pPr algn="ctr">
                        <a:spcBef>
                          <a:spcPts val="600"/>
                        </a:spcBef>
                        <a:spcAft>
                          <a:spcPts val="600"/>
                        </a:spcAft>
                      </a:pPr>
                      <a:r>
                        <a:rPr lang="en-AU" sz="1000">
                          <a:solidFill>
                            <a:srgbClr val="FFFFFF"/>
                          </a:solidFill>
                          <a:effectLst/>
                          <a:latin typeface="Calibri" panose="020F0502020204030204" pitchFamily="34" charset="0"/>
                          <a:ea typeface="Calibri" panose="020F0502020204030204" pitchFamily="34" charset="0"/>
                          <a:cs typeface="Calibri" panose="020F0502020204030204" pitchFamily="34" charset="0"/>
                        </a:rPr>
                        <a:t>100</a:t>
                      </a:r>
                      <a:endParaRPr lang="en-AU" sz="1000">
                        <a:solidFill>
                          <a:srgbClr val="57575A"/>
                        </a:solidFill>
                        <a:effectLst/>
                        <a:latin typeface="Calibri" panose="020F0502020204030204" pitchFamily="34" charset="0"/>
                        <a:ea typeface="Calibri" panose="020F0502020204030204" pitchFamily="34" charset="0"/>
                        <a:cs typeface="Calibri" panose="020F0502020204030204" pitchFamily="34" charset="0"/>
                      </a:endParaRPr>
                    </a:p>
                  </a:txBody>
                  <a:tcPr marL="72000" marR="72000" marT="36000" marB="36000" anchor="ctr">
                    <a:lnL w="12700" cap="flat" cmpd="sng" algn="ctr">
                      <a:solidFill>
                        <a:srgbClr val="00A9CE"/>
                      </a:solidFill>
                      <a:prstDash val="solid"/>
                      <a:round/>
                      <a:headEnd type="none" w="med" len="med"/>
                      <a:tailEnd type="none" w="med" len="med"/>
                    </a:lnL>
                    <a:lnR w="12700" cap="flat" cmpd="sng" algn="ctr">
                      <a:solidFill>
                        <a:srgbClr val="00A9CE"/>
                      </a:solidFill>
                      <a:prstDash val="solid"/>
                      <a:round/>
                      <a:headEnd type="none" w="med" len="med"/>
                      <a:tailEnd type="none" w="med" len="med"/>
                    </a:lnR>
                    <a:lnT w="12700" cap="flat" cmpd="sng" algn="ctr">
                      <a:solidFill>
                        <a:srgbClr val="00A9CE"/>
                      </a:solidFill>
                      <a:prstDash val="solid"/>
                      <a:round/>
                      <a:headEnd type="none" w="med" len="med"/>
                      <a:tailEnd type="none" w="med" len="med"/>
                    </a:lnT>
                    <a:lnB w="12700" cap="flat" cmpd="sng" algn="ctr">
                      <a:solidFill>
                        <a:srgbClr val="00A9CE"/>
                      </a:solidFill>
                      <a:prstDash val="solid"/>
                      <a:round/>
                      <a:headEnd type="none" w="med" len="med"/>
                      <a:tailEnd type="none" w="med" len="med"/>
                    </a:lnB>
                  </a:tcPr>
                </a:tc>
                <a:tc>
                  <a:txBody>
                    <a:bodyPr/>
                    <a:lstStyle/>
                    <a:p>
                      <a:pPr algn="r">
                        <a:spcBef>
                          <a:spcPts val="600"/>
                        </a:spcBef>
                        <a:spcAft>
                          <a:spcPts val="600"/>
                        </a:spcAft>
                      </a:pPr>
                      <a:r>
                        <a:rPr lang="en-AU" sz="1000"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5000</a:t>
                      </a:r>
                      <a:endParaRPr lang="en-AU" sz="1000" dirty="0">
                        <a:solidFill>
                          <a:srgbClr val="57575A"/>
                        </a:solidFill>
                        <a:effectLst/>
                        <a:latin typeface="Calibri" panose="020F0502020204030204" pitchFamily="34" charset="0"/>
                        <a:ea typeface="Calibri" panose="020F0502020204030204" pitchFamily="34" charset="0"/>
                        <a:cs typeface="Calibri" panose="020F0502020204030204" pitchFamily="34" charset="0"/>
                      </a:endParaRPr>
                    </a:p>
                  </a:txBody>
                  <a:tcPr marL="72000" marR="72000" marT="36000" marB="36000" anchor="ctr">
                    <a:lnL w="12700" cap="flat" cmpd="sng" algn="ctr">
                      <a:solidFill>
                        <a:srgbClr val="00A9CE"/>
                      </a:solidFill>
                      <a:prstDash val="solid"/>
                      <a:round/>
                      <a:headEnd type="none" w="med" len="med"/>
                      <a:tailEnd type="none" w="med" len="med"/>
                    </a:lnL>
                    <a:lnR w="12700" cap="flat" cmpd="sng" algn="ctr">
                      <a:solidFill>
                        <a:srgbClr val="00A9CE"/>
                      </a:solidFill>
                      <a:prstDash val="solid"/>
                      <a:round/>
                      <a:headEnd type="none" w="med" len="med"/>
                      <a:tailEnd type="none" w="med" len="med"/>
                    </a:lnR>
                    <a:lnT w="12700" cap="flat" cmpd="sng" algn="ctr">
                      <a:solidFill>
                        <a:srgbClr val="00A9CE"/>
                      </a:solidFill>
                      <a:prstDash val="solid"/>
                      <a:round/>
                      <a:headEnd type="none" w="med" len="med"/>
                      <a:tailEnd type="none" w="med" len="med"/>
                    </a:lnT>
                    <a:lnB w="12700" cap="flat" cmpd="sng" algn="ctr">
                      <a:solidFill>
                        <a:srgbClr val="00A9CE"/>
                      </a:solidFill>
                      <a:prstDash val="solid"/>
                      <a:round/>
                      <a:headEnd type="none" w="med" len="med"/>
                      <a:tailEnd type="none" w="med" len="med"/>
                    </a:lnB>
                  </a:tcPr>
                </a:tc>
                <a:tc>
                  <a:txBody>
                    <a:bodyPr/>
                    <a:lstStyle/>
                    <a:p>
                      <a:pPr algn="r">
                        <a:spcBef>
                          <a:spcPts val="600"/>
                        </a:spcBef>
                        <a:spcAft>
                          <a:spcPts val="600"/>
                        </a:spcAft>
                      </a:pPr>
                      <a:r>
                        <a:rPr lang="en-AU" sz="1000"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500 000</a:t>
                      </a:r>
                      <a:endParaRPr lang="en-AU" sz="1000" dirty="0">
                        <a:solidFill>
                          <a:srgbClr val="57575A"/>
                        </a:solidFill>
                        <a:effectLst/>
                        <a:latin typeface="Calibri" panose="020F0502020204030204" pitchFamily="34" charset="0"/>
                        <a:ea typeface="Calibri" panose="020F0502020204030204" pitchFamily="34" charset="0"/>
                        <a:cs typeface="Calibri" panose="020F0502020204030204" pitchFamily="34" charset="0"/>
                      </a:endParaRPr>
                    </a:p>
                  </a:txBody>
                  <a:tcPr marL="72000" marR="72000" marT="36000" marB="36000" anchor="ctr">
                    <a:lnL w="12700" cap="flat" cmpd="sng" algn="ctr">
                      <a:solidFill>
                        <a:srgbClr val="00A9CE"/>
                      </a:solidFill>
                      <a:prstDash val="solid"/>
                      <a:round/>
                      <a:headEnd type="none" w="med" len="med"/>
                      <a:tailEnd type="none" w="med" len="med"/>
                    </a:lnL>
                    <a:lnR>
                      <a:noFill/>
                    </a:lnR>
                    <a:lnT w="12700" cap="flat" cmpd="sng" algn="ctr">
                      <a:solidFill>
                        <a:srgbClr val="00A9CE"/>
                      </a:solidFill>
                      <a:prstDash val="solid"/>
                      <a:round/>
                      <a:headEnd type="none" w="med" len="med"/>
                      <a:tailEnd type="none" w="med" len="med"/>
                    </a:lnT>
                    <a:lnB w="12700" cap="flat" cmpd="sng" algn="ctr">
                      <a:solidFill>
                        <a:srgbClr val="00A9CE"/>
                      </a:solidFill>
                      <a:prstDash val="solid"/>
                      <a:round/>
                      <a:headEnd type="none" w="med" len="med"/>
                      <a:tailEnd type="none" w="med" len="med"/>
                    </a:lnB>
                  </a:tcPr>
                </a:tc>
                <a:extLst>
                  <a:ext uri="{0D108BD9-81ED-4DB2-BD59-A6C34878D82A}">
                    <a16:rowId xmlns:a16="http://schemas.microsoft.com/office/drawing/2014/main" val="1487117138"/>
                  </a:ext>
                </a:extLst>
              </a:tr>
              <a:tr h="241045">
                <a:tc>
                  <a:txBody>
                    <a:bodyPr/>
                    <a:lstStyle/>
                    <a:p>
                      <a:pPr>
                        <a:spcBef>
                          <a:spcPts val="600"/>
                        </a:spcBef>
                        <a:spcAft>
                          <a:spcPts val="600"/>
                        </a:spcAft>
                      </a:pPr>
                      <a:r>
                        <a:rPr lang="en-AU" sz="1000">
                          <a:solidFill>
                            <a:srgbClr val="FFFFFF"/>
                          </a:solidFill>
                          <a:effectLst/>
                          <a:latin typeface="Calibri" panose="020F0502020204030204" pitchFamily="34" charset="0"/>
                          <a:ea typeface="Calibri" panose="020F0502020204030204" pitchFamily="34" charset="0"/>
                          <a:cs typeface="Calibri" panose="020F0502020204030204" pitchFamily="34" charset="0"/>
                        </a:rPr>
                        <a:t>Incidental costs (5%)</a:t>
                      </a:r>
                      <a:endParaRPr lang="en-AU" sz="1000">
                        <a:solidFill>
                          <a:srgbClr val="57575A"/>
                        </a:solidFill>
                        <a:effectLst/>
                        <a:latin typeface="Calibri" panose="020F0502020204030204" pitchFamily="34" charset="0"/>
                        <a:ea typeface="Calibri" panose="020F0502020204030204" pitchFamily="34" charset="0"/>
                        <a:cs typeface="Calibri" panose="020F0502020204030204" pitchFamily="34" charset="0"/>
                      </a:endParaRPr>
                    </a:p>
                  </a:txBody>
                  <a:tcPr marL="72000" marR="72000" marT="36000" marB="36000" anchor="ctr">
                    <a:lnL>
                      <a:noFill/>
                    </a:lnL>
                    <a:lnR w="12700" cap="flat" cmpd="sng" algn="ctr">
                      <a:solidFill>
                        <a:srgbClr val="00A9CE"/>
                      </a:solidFill>
                      <a:prstDash val="solid"/>
                      <a:round/>
                      <a:headEnd type="none" w="med" len="med"/>
                      <a:tailEnd type="none" w="med" len="med"/>
                    </a:lnR>
                    <a:lnT w="12700" cap="flat" cmpd="sng" algn="ctr">
                      <a:solidFill>
                        <a:srgbClr val="00A9CE"/>
                      </a:solidFill>
                      <a:prstDash val="solid"/>
                      <a:round/>
                      <a:headEnd type="none" w="med" len="med"/>
                      <a:tailEnd type="none" w="med" len="med"/>
                    </a:lnT>
                    <a:lnB w="12700" cap="flat" cmpd="sng" algn="ctr">
                      <a:solidFill>
                        <a:srgbClr val="00A9CE"/>
                      </a:solidFill>
                      <a:prstDash val="solid"/>
                      <a:round/>
                      <a:headEnd type="none" w="med" len="med"/>
                      <a:tailEnd type="none" w="med" len="med"/>
                    </a:lnB>
                  </a:tcPr>
                </a:tc>
                <a:tc>
                  <a:txBody>
                    <a:bodyPr/>
                    <a:lstStyle/>
                    <a:p>
                      <a:pPr algn="ctr">
                        <a:spcBef>
                          <a:spcPts val="600"/>
                        </a:spcBef>
                        <a:spcAft>
                          <a:spcPts val="600"/>
                        </a:spcAft>
                      </a:pPr>
                      <a:r>
                        <a:rPr lang="en-AU" sz="1000">
                          <a:solidFill>
                            <a:srgbClr val="FFFFFF"/>
                          </a:solidFill>
                          <a:effectLst/>
                          <a:latin typeface="Calibri" panose="020F0502020204030204" pitchFamily="34" charset="0"/>
                          <a:ea typeface="Calibri" panose="020F0502020204030204" pitchFamily="34" charset="0"/>
                          <a:cs typeface="Calibri" panose="020F0502020204030204" pitchFamily="34" charset="0"/>
                        </a:rPr>
                        <a:t>1</a:t>
                      </a:r>
                      <a:endParaRPr lang="en-AU" sz="1000">
                        <a:solidFill>
                          <a:srgbClr val="57575A"/>
                        </a:solidFill>
                        <a:effectLst/>
                        <a:latin typeface="Calibri" panose="020F0502020204030204" pitchFamily="34" charset="0"/>
                        <a:ea typeface="Calibri" panose="020F0502020204030204" pitchFamily="34" charset="0"/>
                        <a:cs typeface="Calibri" panose="020F0502020204030204" pitchFamily="34" charset="0"/>
                      </a:endParaRPr>
                    </a:p>
                  </a:txBody>
                  <a:tcPr marL="72000" marR="72000" marT="36000" marB="36000" anchor="ctr">
                    <a:lnL w="12700" cap="flat" cmpd="sng" algn="ctr">
                      <a:solidFill>
                        <a:srgbClr val="00A9CE"/>
                      </a:solidFill>
                      <a:prstDash val="solid"/>
                      <a:round/>
                      <a:headEnd type="none" w="med" len="med"/>
                      <a:tailEnd type="none" w="med" len="med"/>
                    </a:lnL>
                    <a:lnR w="12700" cap="flat" cmpd="sng" algn="ctr">
                      <a:solidFill>
                        <a:srgbClr val="00A9CE"/>
                      </a:solidFill>
                      <a:prstDash val="solid"/>
                      <a:round/>
                      <a:headEnd type="none" w="med" len="med"/>
                      <a:tailEnd type="none" w="med" len="med"/>
                    </a:lnR>
                    <a:lnT w="12700" cap="flat" cmpd="sng" algn="ctr">
                      <a:solidFill>
                        <a:srgbClr val="00A9CE"/>
                      </a:solidFill>
                      <a:prstDash val="solid"/>
                      <a:round/>
                      <a:headEnd type="none" w="med" len="med"/>
                      <a:tailEnd type="none" w="med" len="med"/>
                    </a:lnT>
                    <a:lnB w="12700" cap="flat" cmpd="sng" algn="ctr">
                      <a:solidFill>
                        <a:srgbClr val="00A9CE"/>
                      </a:solidFill>
                      <a:prstDash val="solid"/>
                      <a:round/>
                      <a:headEnd type="none" w="med" len="med"/>
                      <a:tailEnd type="none" w="med" len="med"/>
                    </a:lnB>
                  </a:tcPr>
                </a:tc>
                <a:tc>
                  <a:txBody>
                    <a:bodyPr/>
                    <a:lstStyle/>
                    <a:p>
                      <a:pPr algn="r">
                        <a:spcBef>
                          <a:spcPts val="600"/>
                        </a:spcBef>
                        <a:spcAft>
                          <a:spcPts val="600"/>
                        </a:spcAft>
                      </a:pPr>
                      <a:r>
                        <a:rPr lang="en-AU" sz="1000"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75 000</a:t>
                      </a:r>
                      <a:endParaRPr lang="en-AU" sz="1000" dirty="0">
                        <a:solidFill>
                          <a:srgbClr val="57575A"/>
                        </a:solidFill>
                        <a:effectLst/>
                        <a:latin typeface="Calibri" panose="020F0502020204030204" pitchFamily="34" charset="0"/>
                        <a:ea typeface="Calibri" panose="020F0502020204030204" pitchFamily="34" charset="0"/>
                        <a:cs typeface="Calibri" panose="020F0502020204030204" pitchFamily="34" charset="0"/>
                      </a:endParaRPr>
                    </a:p>
                  </a:txBody>
                  <a:tcPr marL="72000" marR="72000" marT="36000" marB="36000" anchor="ctr">
                    <a:lnL w="12700" cap="flat" cmpd="sng" algn="ctr">
                      <a:solidFill>
                        <a:srgbClr val="00A9CE"/>
                      </a:solidFill>
                      <a:prstDash val="solid"/>
                      <a:round/>
                      <a:headEnd type="none" w="med" len="med"/>
                      <a:tailEnd type="none" w="med" len="med"/>
                    </a:lnL>
                    <a:lnR w="12700" cap="flat" cmpd="sng" algn="ctr">
                      <a:solidFill>
                        <a:srgbClr val="00A9CE"/>
                      </a:solidFill>
                      <a:prstDash val="solid"/>
                      <a:round/>
                      <a:headEnd type="none" w="med" len="med"/>
                      <a:tailEnd type="none" w="med" len="med"/>
                    </a:lnR>
                    <a:lnT w="12700" cap="flat" cmpd="sng" algn="ctr">
                      <a:solidFill>
                        <a:srgbClr val="00A9CE"/>
                      </a:solidFill>
                      <a:prstDash val="solid"/>
                      <a:round/>
                      <a:headEnd type="none" w="med" len="med"/>
                      <a:tailEnd type="none" w="med" len="med"/>
                    </a:lnT>
                    <a:lnB w="12700" cap="flat" cmpd="sng" algn="ctr">
                      <a:solidFill>
                        <a:srgbClr val="00A9CE"/>
                      </a:solidFill>
                      <a:prstDash val="solid"/>
                      <a:round/>
                      <a:headEnd type="none" w="med" len="med"/>
                      <a:tailEnd type="none" w="med" len="med"/>
                    </a:lnB>
                  </a:tcPr>
                </a:tc>
                <a:tc>
                  <a:txBody>
                    <a:bodyPr/>
                    <a:lstStyle/>
                    <a:p>
                      <a:pPr algn="r">
                        <a:spcBef>
                          <a:spcPts val="600"/>
                        </a:spcBef>
                        <a:spcAft>
                          <a:spcPts val="600"/>
                        </a:spcAft>
                      </a:pPr>
                      <a:r>
                        <a:rPr lang="en-AU" sz="1000"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75 000</a:t>
                      </a:r>
                      <a:endParaRPr lang="en-AU" sz="1000" dirty="0">
                        <a:solidFill>
                          <a:srgbClr val="57575A"/>
                        </a:solidFill>
                        <a:effectLst/>
                        <a:latin typeface="Calibri" panose="020F0502020204030204" pitchFamily="34" charset="0"/>
                        <a:ea typeface="Calibri" panose="020F0502020204030204" pitchFamily="34" charset="0"/>
                        <a:cs typeface="Calibri" panose="020F0502020204030204" pitchFamily="34" charset="0"/>
                      </a:endParaRPr>
                    </a:p>
                  </a:txBody>
                  <a:tcPr marL="72000" marR="72000" marT="36000" marB="36000" anchor="ctr">
                    <a:lnL w="12700" cap="flat" cmpd="sng" algn="ctr">
                      <a:solidFill>
                        <a:srgbClr val="00A9CE"/>
                      </a:solidFill>
                      <a:prstDash val="solid"/>
                      <a:round/>
                      <a:headEnd type="none" w="med" len="med"/>
                      <a:tailEnd type="none" w="med" len="med"/>
                    </a:lnL>
                    <a:lnR>
                      <a:noFill/>
                    </a:lnR>
                    <a:lnT w="12700" cap="flat" cmpd="sng" algn="ctr">
                      <a:solidFill>
                        <a:srgbClr val="00A9CE"/>
                      </a:solidFill>
                      <a:prstDash val="solid"/>
                      <a:round/>
                      <a:headEnd type="none" w="med" len="med"/>
                      <a:tailEnd type="none" w="med" len="med"/>
                    </a:lnT>
                    <a:lnB w="12700" cap="flat" cmpd="sng" algn="ctr">
                      <a:solidFill>
                        <a:srgbClr val="00A9CE"/>
                      </a:solidFill>
                      <a:prstDash val="solid"/>
                      <a:round/>
                      <a:headEnd type="none" w="med" len="med"/>
                      <a:tailEnd type="none" w="med" len="med"/>
                    </a:lnB>
                  </a:tcPr>
                </a:tc>
                <a:extLst>
                  <a:ext uri="{0D108BD9-81ED-4DB2-BD59-A6C34878D82A}">
                    <a16:rowId xmlns:a16="http://schemas.microsoft.com/office/drawing/2014/main" val="3557332443"/>
                  </a:ext>
                </a:extLst>
              </a:tr>
              <a:tr h="275654">
                <a:tc>
                  <a:txBody>
                    <a:bodyPr/>
                    <a:lstStyle/>
                    <a:p>
                      <a:pPr>
                        <a:spcBef>
                          <a:spcPts val="600"/>
                        </a:spcBef>
                        <a:spcAft>
                          <a:spcPts val="600"/>
                        </a:spcAft>
                      </a:pPr>
                      <a:r>
                        <a:rPr lang="en-AU" sz="1000">
                          <a:solidFill>
                            <a:srgbClr val="FFFFFF"/>
                          </a:solidFill>
                          <a:effectLst/>
                          <a:latin typeface="Calibri" panose="020F0502020204030204" pitchFamily="34" charset="0"/>
                          <a:ea typeface="Calibri" panose="020F0502020204030204" pitchFamily="34" charset="0"/>
                          <a:cs typeface="Calibri" panose="020F0502020204030204" pitchFamily="34" charset="0"/>
                        </a:rPr>
                        <a:t> </a:t>
                      </a:r>
                      <a:endParaRPr lang="en-AU" sz="1000">
                        <a:solidFill>
                          <a:srgbClr val="57575A"/>
                        </a:solidFill>
                        <a:effectLst/>
                        <a:latin typeface="Calibri" panose="020F0502020204030204" pitchFamily="34" charset="0"/>
                        <a:ea typeface="Calibri" panose="020F0502020204030204" pitchFamily="34" charset="0"/>
                        <a:cs typeface="Calibri" panose="020F0502020204030204" pitchFamily="34" charset="0"/>
                      </a:endParaRPr>
                    </a:p>
                  </a:txBody>
                  <a:tcPr marL="72000" marR="72000" marT="36000" marB="36000" anchor="ctr">
                    <a:lnL>
                      <a:noFill/>
                    </a:lnL>
                    <a:lnR w="12700" cap="flat" cmpd="sng" algn="ctr">
                      <a:solidFill>
                        <a:srgbClr val="00A9CE"/>
                      </a:solidFill>
                      <a:prstDash val="solid"/>
                      <a:round/>
                      <a:headEnd type="none" w="med" len="med"/>
                      <a:tailEnd type="none" w="med" len="med"/>
                    </a:lnR>
                    <a:lnT w="12700" cap="flat" cmpd="sng" algn="ctr">
                      <a:solidFill>
                        <a:srgbClr val="00A9CE"/>
                      </a:solidFill>
                      <a:prstDash val="solid"/>
                      <a:round/>
                      <a:headEnd type="none" w="med" len="med"/>
                      <a:tailEnd type="none" w="med" len="med"/>
                    </a:lnT>
                    <a:lnB w="12700" cap="flat" cmpd="sng" algn="ctr">
                      <a:solidFill>
                        <a:srgbClr val="00A9CE"/>
                      </a:solidFill>
                      <a:prstDash val="solid"/>
                      <a:round/>
                      <a:headEnd type="none" w="med" len="med"/>
                      <a:tailEnd type="none" w="med" len="med"/>
                    </a:lnB>
                  </a:tcPr>
                </a:tc>
                <a:tc>
                  <a:txBody>
                    <a:bodyPr/>
                    <a:lstStyle/>
                    <a:p>
                      <a:pPr algn="ctr">
                        <a:spcBef>
                          <a:spcPts val="600"/>
                        </a:spcBef>
                        <a:spcAft>
                          <a:spcPts val="600"/>
                        </a:spcAft>
                      </a:pPr>
                      <a:r>
                        <a:rPr lang="en-AU" sz="1000">
                          <a:solidFill>
                            <a:srgbClr val="FFFFFF"/>
                          </a:solidFill>
                          <a:effectLst/>
                          <a:latin typeface="Calibri" panose="020F0502020204030204" pitchFamily="34" charset="0"/>
                          <a:ea typeface="Calibri" panose="020F0502020204030204" pitchFamily="34" charset="0"/>
                          <a:cs typeface="Calibri" panose="020F0502020204030204" pitchFamily="34" charset="0"/>
                        </a:rPr>
                        <a:t> </a:t>
                      </a:r>
                      <a:endParaRPr lang="en-AU" sz="1000">
                        <a:solidFill>
                          <a:srgbClr val="57575A"/>
                        </a:solidFill>
                        <a:effectLst/>
                        <a:latin typeface="Calibri" panose="020F0502020204030204" pitchFamily="34" charset="0"/>
                        <a:ea typeface="Calibri" panose="020F0502020204030204" pitchFamily="34" charset="0"/>
                        <a:cs typeface="Calibri" panose="020F0502020204030204" pitchFamily="34" charset="0"/>
                      </a:endParaRPr>
                    </a:p>
                  </a:txBody>
                  <a:tcPr marL="72000" marR="72000" marT="36000" marB="36000" anchor="ctr">
                    <a:lnL w="12700" cap="flat" cmpd="sng" algn="ctr">
                      <a:solidFill>
                        <a:srgbClr val="00A9CE"/>
                      </a:solidFill>
                      <a:prstDash val="solid"/>
                      <a:round/>
                      <a:headEnd type="none" w="med" len="med"/>
                      <a:tailEnd type="none" w="med" len="med"/>
                    </a:lnL>
                    <a:lnR w="12700" cap="flat" cmpd="sng" algn="ctr">
                      <a:solidFill>
                        <a:srgbClr val="00A9CE"/>
                      </a:solidFill>
                      <a:prstDash val="solid"/>
                      <a:round/>
                      <a:headEnd type="none" w="med" len="med"/>
                      <a:tailEnd type="none" w="med" len="med"/>
                    </a:lnR>
                    <a:lnT w="12700" cap="flat" cmpd="sng" algn="ctr">
                      <a:solidFill>
                        <a:srgbClr val="00A9CE"/>
                      </a:solidFill>
                      <a:prstDash val="solid"/>
                      <a:round/>
                      <a:headEnd type="none" w="med" len="med"/>
                      <a:tailEnd type="none" w="med" len="med"/>
                    </a:lnT>
                    <a:lnB w="12700" cap="flat" cmpd="sng" algn="ctr">
                      <a:solidFill>
                        <a:srgbClr val="00A9CE"/>
                      </a:solidFill>
                      <a:prstDash val="solid"/>
                      <a:round/>
                      <a:headEnd type="none" w="med" len="med"/>
                      <a:tailEnd type="none" w="med" len="med"/>
                    </a:lnB>
                  </a:tcPr>
                </a:tc>
                <a:tc>
                  <a:txBody>
                    <a:bodyPr/>
                    <a:lstStyle/>
                    <a:p>
                      <a:pPr algn="r">
                        <a:spcBef>
                          <a:spcPts val="600"/>
                        </a:spcBef>
                        <a:spcAft>
                          <a:spcPts val="600"/>
                        </a:spcAft>
                      </a:pPr>
                      <a:r>
                        <a:rPr lang="en-AU" sz="10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Total</a:t>
                      </a:r>
                      <a:endParaRPr lang="en-AU" sz="1000" dirty="0">
                        <a:solidFill>
                          <a:srgbClr val="57575A"/>
                        </a:solidFill>
                        <a:effectLst/>
                        <a:latin typeface="Calibri" panose="020F0502020204030204" pitchFamily="34" charset="0"/>
                        <a:ea typeface="Calibri" panose="020F0502020204030204" pitchFamily="34" charset="0"/>
                        <a:cs typeface="Calibri" panose="020F0502020204030204" pitchFamily="34" charset="0"/>
                      </a:endParaRPr>
                    </a:p>
                  </a:txBody>
                  <a:tcPr marL="72000" marR="72000" marT="36000" marB="36000" anchor="ctr">
                    <a:lnL w="12700" cap="flat" cmpd="sng" algn="ctr">
                      <a:solidFill>
                        <a:srgbClr val="00A9CE"/>
                      </a:solidFill>
                      <a:prstDash val="solid"/>
                      <a:round/>
                      <a:headEnd type="none" w="med" len="med"/>
                      <a:tailEnd type="none" w="med" len="med"/>
                    </a:lnL>
                    <a:lnR w="12700" cap="flat" cmpd="sng" algn="ctr">
                      <a:solidFill>
                        <a:srgbClr val="00A9CE"/>
                      </a:solidFill>
                      <a:prstDash val="solid"/>
                      <a:round/>
                      <a:headEnd type="none" w="med" len="med"/>
                      <a:tailEnd type="none" w="med" len="med"/>
                    </a:lnR>
                    <a:lnT w="12700" cap="flat" cmpd="sng" algn="ctr">
                      <a:solidFill>
                        <a:srgbClr val="00A9CE"/>
                      </a:solidFill>
                      <a:prstDash val="solid"/>
                      <a:round/>
                      <a:headEnd type="none" w="med" len="med"/>
                      <a:tailEnd type="none" w="med" len="med"/>
                    </a:lnT>
                    <a:lnB w="12700" cap="flat" cmpd="sng" algn="ctr">
                      <a:solidFill>
                        <a:srgbClr val="00A9CE"/>
                      </a:solidFill>
                      <a:prstDash val="solid"/>
                      <a:round/>
                      <a:headEnd type="none" w="med" len="med"/>
                      <a:tailEnd type="none" w="med" len="med"/>
                    </a:lnB>
                    <a:solidFill>
                      <a:srgbClr val="001D34"/>
                    </a:solidFill>
                  </a:tcPr>
                </a:tc>
                <a:tc>
                  <a:txBody>
                    <a:bodyPr/>
                    <a:lstStyle/>
                    <a:p>
                      <a:pPr algn="r">
                        <a:spcBef>
                          <a:spcPts val="600"/>
                        </a:spcBef>
                        <a:spcAft>
                          <a:spcPts val="600"/>
                        </a:spcAft>
                      </a:pPr>
                      <a:r>
                        <a:rPr lang="en-AU" sz="1000" b="1" dirty="0">
                          <a:solidFill>
                            <a:srgbClr val="001D34"/>
                          </a:solidFill>
                          <a:effectLst/>
                          <a:latin typeface="Calibri" panose="020F0502020204030204" pitchFamily="34" charset="0"/>
                          <a:ea typeface="Calibri" panose="020F0502020204030204" pitchFamily="34" charset="0"/>
                          <a:cs typeface="Calibri" panose="020F0502020204030204" pitchFamily="34" charset="0"/>
                        </a:rPr>
                        <a:t>1 451 500</a:t>
                      </a:r>
                      <a:endParaRPr lang="en-AU" sz="1000" dirty="0">
                        <a:solidFill>
                          <a:srgbClr val="001D34"/>
                        </a:solidFill>
                        <a:effectLst/>
                        <a:latin typeface="Calibri" panose="020F0502020204030204" pitchFamily="34" charset="0"/>
                        <a:ea typeface="Calibri" panose="020F0502020204030204" pitchFamily="34" charset="0"/>
                        <a:cs typeface="Calibri" panose="020F0502020204030204" pitchFamily="34" charset="0"/>
                      </a:endParaRPr>
                    </a:p>
                  </a:txBody>
                  <a:tcPr marL="72000" marR="72000" marT="36000" marB="36000" anchor="ctr">
                    <a:lnL w="12700" cap="flat" cmpd="sng" algn="ctr">
                      <a:solidFill>
                        <a:srgbClr val="00A9CE"/>
                      </a:solidFill>
                      <a:prstDash val="solid"/>
                      <a:round/>
                      <a:headEnd type="none" w="med" len="med"/>
                      <a:tailEnd type="none" w="med" len="med"/>
                    </a:lnL>
                    <a:lnR>
                      <a:noFill/>
                    </a:lnR>
                    <a:lnT w="12700" cap="flat" cmpd="sng" algn="ctr">
                      <a:solidFill>
                        <a:srgbClr val="00A9CE"/>
                      </a:solidFill>
                      <a:prstDash val="solid"/>
                      <a:round/>
                      <a:headEnd type="none" w="med" len="med"/>
                      <a:tailEnd type="none" w="med" len="med"/>
                    </a:lnT>
                    <a:lnB w="12700" cap="flat" cmpd="sng" algn="ctr">
                      <a:solidFill>
                        <a:srgbClr val="00A9CE"/>
                      </a:solidFill>
                      <a:prstDash val="solid"/>
                      <a:round/>
                      <a:headEnd type="none" w="med" len="med"/>
                      <a:tailEnd type="none" w="med" len="med"/>
                    </a:lnB>
                    <a:solidFill>
                      <a:srgbClr val="00A9CE"/>
                    </a:solidFill>
                  </a:tcPr>
                </a:tc>
                <a:extLst>
                  <a:ext uri="{0D108BD9-81ED-4DB2-BD59-A6C34878D82A}">
                    <a16:rowId xmlns:a16="http://schemas.microsoft.com/office/drawing/2014/main" val="2702710293"/>
                  </a:ext>
                </a:extLst>
              </a:tr>
            </a:tbl>
          </a:graphicData>
        </a:graphic>
      </p:graphicFrame>
      <p:sp>
        <p:nvSpPr>
          <p:cNvPr id="2" name="Footer Placeholder 1">
            <a:extLst>
              <a:ext uri="{FF2B5EF4-FFF2-40B4-BE49-F238E27FC236}">
                <a16:creationId xmlns:a16="http://schemas.microsoft.com/office/drawing/2014/main" id="{A3D88067-952E-2AE9-45C5-5F390B61A6F1}"/>
              </a:ext>
              <a:ext uri="{C183D7F6-B498-43B3-948B-1728B52AA6E4}">
                <adec:decorative xmlns:adec="http://schemas.microsoft.com/office/drawing/2017/decorative" val="1"/>
              </a:ext>
            </a:extLst>
          </p:cNvPr>
          <p:cNvSpPr>
            <a:spLocks noGrp="1"/>
          </p:cNvSpPr>
          <p:nvPr>
            <p:ph type="ftr" sz="quarter" idx="3"/>
          </p:nvPr>
        </p:nvSpPr>
        <p:spPr/>
        <p:txBody>
          <a:bodyPr/>
          <a:lstStyle/>
          <a:p>
            <a:r>
              <a:rPr lang="en-US" dirty="0">
                <a:solidFill>
                  <a:schemeClr val="bg1"/>
                </a:solidFill>
              </a:rPr>
              <a:t>DESIGN NEW EXHIBITION </a:t>
            </a:r>
            <a:r>
              <a:rPr lang="en-US" dirty="0"/>
              <a:t>TEACHER GUIDE</a:t>
            </a:r>
            <a:endParaRPr lang="en-AU" dirty="0"/>
          </a:p>
        </p:txBody>
      </p:sp>
      <p:sp>
        <p:nvSpPr>
          <p:cNvPr id="3" name="Slide Number Placeholder 2">
            <a:extLst>
              <a:ext uri="{FF2B5EF4-FFF2-40B4-BE49-F238E27FC236}">
                <a16:creationId xmlns:a16="http://schemas.microsoft.com/office/drawing/2014/main" id="{A25AC609-B568-90E1-ED49-EB21B4FF225D}"/>
              </a:ext>
              <a:ext uri="{C183D7F6-B498-43B3-948B-1728B52AA6E4}">
                <adec:decorative xmlns:adec="http://schemas.microsoft.com/office/drawing/2017/decorative" val="1"/>
              </a:ext>
            </a:extLst>
          </p:cNvPr>
          <p:cNvSpPr>
            <a:spLocks noGrp="1"/>
          </p:cNvSpPr>
          <p:nvPr>
            <p:ph type="sldNum" sz="quarter" idx="4"/>
          </p:nvPr>
        </p:nvSpPr>
        <p:spPr/>
        <p:txBody>
          <a:bodyPr/>
          <a:lstStyle/>
          <a:p>
            <a:fld id="{24F48773-4115-48EA-A802-25D4069CDE66}" type="slidenum">
              <a:rPr lang="en-AU" smtClean="0"/>
              <a:pPr/>
              <a:t>2</a:t>
            </a:fld>
            <a:endParaRPr lang="en-AU" dirty="0"/>
          </a:p>
        </p:txBody>
      </p:sp>
      <p:sp>
        <p:nvSpPr>
          <p:cNvPr id="5" name="Isosceles Triangle 4">
            <a:extLst>
              <a:ext uri="{FF2B5EF4-FFF2-40B4-BE49-F238E27FC236}">
                <a16:creationId xmlns:a16="http://schemas.microsoft.com/office/drawing/2014/main" id="{C8C3CB20-6DB8-2355-2237-4888608FEAB5}"/>
              </a:ext>
              <a:ext uri="{C183D7F6-B498-43B3-948B-1728B52AA6E4}">
                <adec:decorative xmlns:adec="http://schemas.microsoft.com/office/drawing/2017/decorative" val="1"/>
              </a:ext>
            </a:extLst>
          </p:cNvPr>
          <p:cNvSpPr/>
          <p:nvPr/>
        </p:nvSpPr>
        <p:spPr>
          <a:xfrm rot="10800000">
            <a:off x="3200401" y="3975653"/>
            <a:ext cx="457200" cy="14522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TextBox 10">
            <a:extLst>
              <a:ext uri="{FF2B5EF4-FFF2-40B4-BE49-F238E27FC236}">
                <a16:creationId xmlns:a16="http://schemas.microsoft.com/office/drawing/2014/main" id="{3CD92796-94C7-AE9F-BC3C-3F8E314EE3B0}"/>
              </a:ext>
              <a:ext uri="{C183D7F6-B498-43B3-948B-1728B52AA6E4}">
                <adec:decorative xmlns:adec="http://schemas.microsoft.com/office/drawing/2017/decorative" val="1"/>
              </a:ext>
            </a:extLst>
          </p:cNvPr>
          <p:cNvSpPr txBox="1"/>
          <p:nvPr/>
        </p:nvSpPr>
        <p:spPr>
          <a:xfrm>
            <a:off x="549275" y="9304308"/>
            <a:ext cx="5400000" cy="397743"/>
          </a:xfrm>
          <a:prstGeom prst="rect">
            <a:avLst/>
          </a:prstGeom>
        </p:spPr>
        <p:txBody>
          <a:bodyPr vert="horz" lIns="72000" tIns="72000" rIns="72000" bIns="72000" rtlCol="0" anchor="t"/>
          <a:lstStyle>
            <a:defPPr>
              <a:defRPr lang="en-US"/>
            </a:defPPr>
            <a:lvl1pPr>
              <a:defRPr sz="800" cap="all" baseline="0">
                <a:solidFill>
                  <a:schemeClr val="bg1"/>
                </a:solidFill>
              </a:defRPr>
            </a:lvl1pPr>
          </a:lstStyle>
          <a:p>
            <a:r>
              <a:rPr lang="en-AU" sz="1000" b="1" cap="none" dirty="0">
                <a:solidFill>
                  <a:schemeClr val="accent1"/>
                </a:solidFill>
              </a:rPr>
              <a:t>SPACE CAREERS WAYFINDER IS A COLLABORATION BETWEEN </a:t>
            </a:r>
            <a:br>
              <a:rPr lang="en-AU" sz="1000" b="1" cap="none" dirty="0">
                <a:solidFill>
                  <a:schemeClr val="accent1"/>
                </a:solidFill>
              </a:rPr>
            </a:br>
            <a:r>
              <a:rPr lang="en-AU" sz="1000" b="1" cap="none" dirty="0">
                <a:solidFill>
                  <a:schemeClr val="accent1"/>
                </a:solidFill>
              </a:rPr>
              <a:t>THE CSIRO AND THE AUSTRALIAN NATIONAL UNIVERSITY</a:t>
            </a:r>
          </a:p>
        </p:txBody>
      </p:sp>
    </p:spTree>
    <p:extLst>
      <p:ext uri="{BB962C8B-B14F-4D97-AF65-F5344CB8AC3E}">
        <p14:creationId xmlns:p14="http://schemas.microsoft.com/office/powerpoint/2010/main" val="1174614916"/>
      </p:ext>
    </p:extLst>
  </p:cSld>
  <p:clrMapOvr>
    <a:masterClrMapping/>
  </p:clrMapOvr>
</p:sld>
</file>

<file path=ppt/theme/theme1.xml><?xml version="1.0" encoding="utf-8"?>
<a:theme xmlns:a="http://schemas.openxmlformats.org/drawingml/2006/main" name="Office Theme">
  <a:themeElements>
    <a:clrScheme name="CSIRO">
      <a:dk1>
        <a:sysClr val="windowText" lastClr="000000"/>
      </a:dk1>
      <a:lt1>
        <a:srgbClr val="FFFFFF"/>
      </a:lt1>
      <a:dk2>
        <a:srgbClr val="000000"/>
      </a:dk2>
      <a:lt2>
        <a:srgbClr val="FFFFFF"/>
      </a:lt2>
      <a:accent1>
        <a:srgbClr val="00A9CE"/>
      </a:accent1>
      <a:accent2>
        <a:srgbClr val="001D34"/>
      </a:accent2>
      <a:accent3>
        <a:srgbClr val="757579"/>
      </a:accent3>
      <a:accent4>
        <a:srgbClr val="1E22AA"/>
      </a:accent4>
      <a:accent5>
        <a:srgbClr val="007377"/>
      </a:accent5>
      <a:accent6>
        <a:srgbClr val="6D2077"/>
      </a:accent6>
      <a:hlink>
        <a:srgbClr val="004B87"/>
      </a:hlink>
      <a:folHlink>
        <a:srgbClr val="007A53"/>
      </a:folHlink>
    </a:clrScheme>
    <a:fontScheme name="CSIRO_Resources">
      <a:majorFont>
        <a:latin typeface="Open Sans"/>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353369D1CD1B61448F62ED7191B0A361" ma:contentTypeVersion="11" ma:contentTypeDescription="Create a new document." ma:contentTypeScope="" ma:versionID="9fa718f4d8f4bbefcc64bedee5bfc52e">
  <xsd:schema xmlns:xsd="http://www.w3.org/2001/XMLSchema" xmlns:xs="http://www.w3.org/2001/XMLSchema" xmlns:p="http://schemas.microsoft.com/office/2006/metadata/properties" xmlns:ns2="ebbfb97d-8400-4246-978d-8b68e4a1ec72" xmlns:ns3="a774ea9e-c034-4ea9-adc9-463ee3fef49f" targetNamespace="http://schemas.microsoft.com/office/2006/metadata/properties" ma:root="true" ma:fieldsID="196f744a603421bb36edf33224f8f500" ns2:_="" ns3:_="">
    <xsd:import namespace="ebbfb97d-8400-4246-978d-8b68e4a1ec72"/>
    <xsd:import namespace="a774ea9e-c034-4ea9-adc9-463ee3fef49f"/>
    <xsd:element name="properties">
      <xsd:complexType>
        <xsd:sequence>
          <xsd:element name="documentManagement">
            <xsd:complexType>
              <xsd:all>
                <xsd:element ref="ns2:_dlc_DocId" minOccurs="0"/>
                <xsd:element ref="ns2:_dlc_DocIdUrl" minOccurs="0"/>
                <xsd:element ref="ns2:_dlc_DocIdPersistId" minOccurs="0"/>
                <xsd:element ref="ns3:Programname" minOccurs="0"/>
                <xsd:element ref="ns3:Resourcetype" minOccurs="0"/>
                <xsd:element ref="ns3:Evaluation" minOccurs="0"/>
                <xsd:element ref="ns3:MediaServiceMetadata" minOccurs="0"/>
                <xsd:element ref="ns3:MediaServiceFastMetadata" minOccurs="0"/>
                <xsd:element ref="ns3:MediaServiceObjectDetectorVersions" minOccurs="0"/>
                <xsd:element ref="ns3:MediaServiceSearchProperties" minOccurs="0"/>
                <xsd:element ref="ns2:SharedWithUsers" minOccurs="0"/>
                <xsd:element ref="ns2:SharedWithDetails" minOccurs="0"/>
                <xsd:element ref="ns3:Not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bfb97d-8400-4246-978d-8b68e4a1ec72"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774ea9e-c034-4ea9-adc9-463ee3fef49f" elementFormDefault="qualified">
    <xsd:import namespace="http://schemas.microsoft.com/office/2006/documentManagement/types"/>
    <xsd:import namespace="http://schemas.microsoft.com/office/infopath/2007/PartnerControls"/>
    <xsd:element name="Programname" ma:index="11" nillable="true" ma:displayName="Owner of resource" ma:format="Dropdown" ma:internalName="Programname">
      <xsd:complexType>
        <xsd:complexContent>
          <xsd:extension base="dms:MultiChoiceFillIn">
            <xsd:sequence>
              <xsd:element name="Value" maxOccurs="unbounded" minOccurs="0" nillable="true">
                <xsd:simpleType>
                  <xsd:union memberTypes="dms:Text">
                    <xsd:simpleType>
                      <xsd:restriction base="dms:Choice">
                        <xsd:enumeration value="Digital Careers"/>
                        <xsd:enumeration value="STEM Together"/>
                        <xsd:enumeration value="STEM Professionals in Schools"/>
                        <xsd:enumeration value="GenSTEM"/>
                        <xsd:enumeration value="Legacy"/>
                        <xsd:enumeration value="CEdO Comms"/>
                      </xsd:restriction>
                    </xsd:simpleType>
                  </xsd:union>
                </xsd:simpleType>
              </xsd:element>
            </xsd:sequence>
          </xsd:extension>
        </xsd:complexContent>
      </xsd:complexType>
    </xsd:element>
    <xsd:element name="Resourcetype" ma:index="12" nillable="true" ma:displayName="Resource type" ma:format="Dropdown" ma:internalName="Resourcetype">
      <xsd:complexType>
        <xsd:complexContent>
          <xsd:extension base="dms:MultiChoice">
            <xsd:sequence>
              <xsd:element name="Value" maxOccurs="unbounded" minOccurs="0" nillable="true">
                <xsd:simpleType>
                  <xsd:restriction base="dms:Choice">
                    <xsd:enumeration value="Video resource"/>
                    <xsd:enumeration value="Student resource"/>
                    <xsd:enumeration value="Teacher resource"/>
                  </xsd:restriction>
                </xsd:simpleType>
              </xsd:element>
            </xsd:sequence>
          </xsd:extension>
        </xsd:complexContent>
      </xsd:complexType>
    </xsd:element>
    <xsd:element name="Evaluation" ma:index="14" nillable="true" ma:displayName="Status" ma:format="Dropdown" ma:internalName="Evaluation">
      <xsd:simpleType>
        <xsd:restriction base="dms:Choice">
          <xsd:enumeration value="Requires Review"/>
          <xsd:enumeration value="Live on Library"/>
          <xsd:enumeration value="Admin"/>
          <xsd:enumeration value="Awaiting QA Panel"/>
          <xsd:enumeration value="Internal Document"/>
        </xsd:restriction>
      </xsd:simpleType>
    </xsd:element>
    <xsd:element name="MediaServiceMetadata" ma:index="15" nillable="true" ma:displayName="MediaServiceMetadata" ma:hidden="true" ma:internalName="MediaServiceMetadata" ma:readOnly="true">
      <xsd:simpleType>
        <xsd:restriction base="dms:Note"/>
      </xsd:simpleType>
    </xsd:element>
    <xsd:element name="MediaServiceFastMetadata" ma:index="16" nillable="true" ma:displayName="MediaServiceFastMetadata" ma:hidden="true" ma:internalName="MediaServiceFastMetadata" ma:readOnly="true">
      <xsd:simpleType>
        <xsd:restriction base="dms:Note"/>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element name="Notes" ma:index="21" nillable="true" ma:displayName="Notes" ma:format="Dropdown" ma:internalName="Notes">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ma:index="13" ma:displayName="Subject"/>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_dlc_DocId xmlns="ebbfb97d-8400-4246-978d-8b68e4a1ec72">ZE3VX6JE3FAU-1152004265-284</_dlc_DocId>
    <_dlc_DocIdUrl xmlns="ebbfb97d-8400-4246-978d-8b68e4a1ec72">
      <Url>https://csiroau.sharepoint.com/sites/CSIROEducationOutreach2/_layouts/15/DocIdRedir.aspx?ID=ZE3VX6JE3FAU-1152004265-284</Url>
      <Description>ZE3VX6JE3FAU-1152004265-284</Description>
    </_dlc_DocIdUrl>
    <Resourcetype xmlns="a774ea9e-c034-4ea9-adc9-463ee3fef49f" xsi:nil="true"/>
    <Evaluation xmlns="a774ea9e-c034-4ea9-adc9-463ee3fef49f" xsi:nil="true"/>
    <Programname xmlns="a774ea9e-c034-4ea9-adc9-463ee3fef49f" xsi:nil="true"/>
    <Notes xmlns="a774ea9e-c034-4ea9-adc9-463ee3fef49f" xsi:nil="true"/>
  </documentManagement>
</p:properties>
</file>

<file path=customXml/itemProps1.xml><?xml version="1.0" encoding="utf-8"?>
<ds:datastoreItem xmlns:ds="http://schemas.openxmlformats.org/officeDocument/2006/customXml" ds:itemID="{529B0028-683F-4352-B204-447D46E20037}">
  <ds:schemaRefs>
    <ds:schemaRef ds:uri="http://schemas.microsoft.com/sharepoint/v3/contenttype/forms"/>
  </ds:schemaRefs>
</ds:datastoreItem>
</file>

<file path=customXml/itemProps2.xml><?xml version="1.0" encoding="utf-8"?>
<ds:datastoreItem xmlns:ds="http://schemas.openxmlformats.org/officeDocument/2006/customXml" ds:itemID="{3F7CD00B-749F-43DA-8728-8413554F5236}">
  <ds:schemaRefs>
    <ds:schemaRef ds:uri="http://schemas.microsoft.com/sharepoint/events"/>
  </ds:schemaRefs>
</ds:datastoreItem>
</file>

<file path=customXml/itemProps3.xml><?xml version="1.0" encoding="utf-8"?>
<ds:datastoreItem xmlns:ds="http://schemas.openxmlformats.org/officeDocument/2006/customXml" ds:itemID="{1B0048D0-2CD3-4BEE-93ED-896BCD82367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bbfb97d-8400-4246-978d-8b68e4a1ec72"/>
    <ds:schemaRef ds:uri="a774ea9e-c034-4ea9-adc9-463ee3fef4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A834ECBE-4530-4D57-B133-4AF7854CA3B1}">
  <ds:schemaRefs>
    <ds:schemaRef ds:uri="cbf74718-704d-415e-8c81-199debd1d983"/>
    <ds:schemaRef ds:uri="http://schemas.microsoft.com/office/infopath/2007/PartnerControls"/>
    <ds:schemaRef ds:uri="http://schemas.microsoft.com/office/2006/metadata/properties"/>
    <ds:schemaRef ds:uri="16086451-6d37-4935-be9a-a54fea279158"/>
    <ds:schemaRef ds:uri="http://schemas.microsoft.com/office/2006/documentManagement/types"/>
    <ds:schemaRef ds:uri="http://schemas.openxmlformats.org/package/2006/metadata/core-properties"/>
    <ds:schemaRef ds:uri="http://purl.org/dc/dcmitype/"/>
    <ds:schemaRef ds:uri="http://purl.org/dc/terms/"/>
    <ds:schemaRef ds:uri="http://www.w3.org/XML/1998/namespace"/>
    <ds:schemaRef ds:uri="http://purl.org/dc/elements/1.1/"/>
    <ds:schemaRef ds:uri="ebbfb97d-8400-4246-978d-8b68e4a1ec72"/>
    <ds:schemaRef ds:uri="a774ea9e-c034-4ea9-adc9-463ee3fef49f"/>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207</TotalTime>
  <Words>726</Words>
  <PresentationFormat>A4 Paper (210x297 mm)</PresentationFormat>
  <Paragraphs>76</Paragraphs>
  <Slides>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vt:lpstr>
      <vt:lpstr>Open Sans</vt:lpstr>
      <vt:lpstr>Office Theme</vt:lpstr>
      <vt:lpstr>Space Careers Wayfinder Design new exhibition</vt:lpstr>
      <vt:lpstr>Design new exhibition – page 2</vt:lpstr>
    </vt:vector>
  </TitlesOfParts>
  <Company>CSIRO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Design new exhibition teacher resource</dc:title>
  <dcterms:created xsi:type="dcterms:W3CDTF">2023-04-19T21:44:39Z</dcterms:created>
  <dcterms:modified xsi:type="dcterms:W3CDTF">2024-07-23T01:31:44Z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0x010100353369D1CD1B61448F62ED7191B0A361</vt:lpwstr>
  </property>
  <property fmtid="{D5CDD505-2E9C-101B-9397-08002B2CF9AE}" pid="3" name="_dlc_DocIdItemGuid">
    <vt:lpwstr>48f1a4b9-1ad1-4587-91ca-8bfa24bc394b</vt:lpwstr>
  </property>
  <property fmtid="{D5CDD505-2E9C-101B-9397-08002B2CF9AE}" pid="4" name="MediaServiceImageTags">
    <vt:lpwstr/>
  </property>
</Properties>
</file>