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3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 userDrawn="1"/>
        </p:nvGrpSpPr>
        <p:grpSpPr>
          <a:xfrm>
            <a:off x="811" y="5500319"/>
            <a:ext cx="12223751" cy="996950"/>
            <a:chOff x="608" y="5500319"/>
            <a:chExt cx="9167813" cy="996950"/>
          </a:xfrm>
        </p:grpSpPr>
        <p:grpSp>
          <p:nvGrpSpPr>
            <p:cNvPr id="43" name="Group 22"/>
            <p:cNvGrpSpPr>
              <a:grpSpLocks/>
            </p:cNvGrpSpPr>
            <p:nvPr userDrawn="1"/>
          </p:nvGrpSpPr>
          <p:grpSpPr bwMode="auto">
            <a:xfrm>
              <a:off x="608" y="5500319"/>
              <a:ext cx="9167813" cy="996950"/>
              <a:chOff x="-7938" y="5668963"/>
              <a:chExt cx="9167813" cy="996950"/>
            </a:xfrm>
          </p:grpSpPr>
          <p:sp>
            <p:nvSpPr>
              <p:cNvPr id="58" name="Freeform 11"/>
              <p:cNvSpPr>
                <a:spLocks noEditPoints="1"/>
              </p:cNvSpPr>
              <p:nvPr userDrawn="1"/>
            </p:nvSpPr>
            <p:spPr bwMode="auto">
              <a:xfrm>
                <a:off x="-7938" y="5668963"/>
                <a:ext cx="9167813" cy="996950"/>
              </a:xfrm>
              <a:custGeom>
                <a:avLst/>
                <a:gdLst>
                  <a:gd name="T0" fmla="*/ 2880 w 2880"/>
                  <a:gd name="T1" fmla="*/ 20 h 313"/>
                  <a:gd name="T2" fmla="*/ 2789 w 2880"/>
                  <a:gd name="T3" fmla="*/ 20 h 313"/>
                  <a:gd name="T4" fmla="*/ 2313 w 2880"/>
                  <a:gd name="T5" fmla="*/ 137 h 313"/>
                  <a:gd name="T6" fmla="*/ 2784 w 2880"/>
                  <a:gd name="T7" fmla="*/ 313 h 313"/>
                  <a:gd name="T8" fmla="*/ 2880 w 2880"/>
                  <a:gd name="T9" fmla="*/ 313 h 313"/>
                  <a:gd name="T10" fmla="*/ 2880 w 2880"/>
                  <a:gd name="T11" fmla="*/ 20 h 313"/>
                  <a:gd name="T12" fmla="*/ 1860 w 2880"/>
                  <a:gd name="T13" fmla="*/ 0 h 313"/>
                  <a:gd name="T14" fmla="*/ 0 w 2880"/>
                  <a:gd name="T15" fmla="*/ 0 h 313"/>
                  <a:gd name="T16" fmla="*/ 0 w 2880"/>
                  <a:gd name="T17" fmla="*/ 157 h 313"/>
                  <a:gd name="T18" fmla="*/ 2030 w 2880"/>
                  <a:gd name="T19" fmla="*/ 157 h 313"/>
                  <a:gd name="T20" fmla="*/ 2313 w 2880"/>
                  <a:gd name="T21" fmla="*/ 137 h 313"/>
                  <a:gd name="T22" fmla="*/ 2313 w 2880"/>
                  <a:gd name="T23" fmla="*/ 137 h 313"/>
                  <a:gd name="T24" fmla="*/ 2313 w 2880"/>
                  <a:gd name="T25" fmla="*/ 137 h 313"/>
                  <a:gd name="T26" fmla="*/ 1860 w 2880"/>
                  <a:gd name="T27" fmla="*/ 0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80" h="313">
                    <a:moveTo>
                      <a:pt x="2880" y="20"/>
                    </a:moveTo>
                    <a:cubicBezTo>
                      <a:pt x="2789" y="20"/>
                      <a:pt x="2789" y="20"/>
                      <a:pt x="2789" y="20"/>
                    </a:cubicBezTo>
                    <a:cubicBezTo>
                      <a:pt x="2500" y="20"/>
                      <a:pt x="2393" y="107"/>
                      <a:pt x="2313" y="137"/>
                    </a:cubicBezTo>
                    <a:cubicBezTo>
                      <a:pt x="2411" y="217"/>
                      <a:pt x="2542" y="313"/>
                      <a:pt x="2784" y="313"/>
                    </a:cubicBezTo>
                    <a:cubicBezTo>
                      <a:pt x="2842" y="313"/>
                      <a:pt x="2880" y="313"/>
                      <a:pt x="2880" y="313"/>
                    </a:cubicBezTo>
                    <a:cubicBezTo>
                      <a:pt x="2880" y="20"/>
                      <a:pt x="2880" y="20"/>
                      <a:pt x="2880" y="20"/>
                    </a:cubicBezTo>
                    <a:moveTo>
                      <a:pt x="186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2030" y="157"/>
                      <a:pt x="2030" y="157"/>
                      <a:pt x="2030" y="157"/>
                    </a:cubicBezTo>
                    <a:cubicBezTo>
                      <a:pt x="2214" y="157"/>
                      <a:pt x="2274" y="152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216" y="57"/>
                      <a:pt x="2053" y="0"/>
                      <a:pt x="1860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24"/>
              <p:cNvSpPr>
                <a:spLocks/>
              </p:cNvSpPr>
              <p:nvPr userDrawn="1"/>
            </p:nvSpPr>
            <p:spPr bwMode="auto">
              <a:xfrm>
                <a:off x="-7938" y="5732463"/>
                <a:ext cx="7362826" cy="433387"/>
              </a:xfrm>
              <a:custGeom>
                <a:avLst/>
                <a:gdLst>
                  <a:gd name="T0" fmla="*/ 2313 w 2313"/>
                  <a:gd name="T1" fmla="*/ 117 h 136"/>
                  <a:gd name="T2" fmla="*/ 1860 w 2313"/>
                  <a:gd name="T3" fmla="*/ 0 h 136"/>
                  <a:gd name="T4" fmla="*/ 0 w 2313"/>
                  <a:gd name="T5" fmla="*/ 0 h 136"/>
                  <a:gd name="T6" fmla="*/ 0 w 2313"/>
                  <a:gd name="T7" fmla="*/ 136 h 136"/>
                  <a:gd name="T8" fmla="*/ 2030 w 2313"/>
                  <a:gd name="T9" fmla="*/ 136 h 136"/>
                  <a:gd name="T10" fmla="*/ 2313 w 2313"/>
                  <a:gd name="T11" fmla="*/ 11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13" h="136">
                    <a:moveTo>
                      <a:pt x="2313" y="117"/>
                    </a:moveTo>
                    <a:cubicBezTo>
                      <a:pt x="2204" y="55"/>
                      <a:pt x="2053" y="0"/>
                      <a:pt x="18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2030" y="136"/>
                      <a:pt x="2030" y="136"/>
                      <a:pt x="2030" y="136"/>
                    </a:cubicBezTo>
                    <a:cubicBezTo>
                      <a:pt x="2214" y="136"/>
                      <a:pt x="2274" y="132"/>
                      <a:pt x="2313" y="117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25"/>
              <p:cNvSpPr>
                <a:spLocks/>
              </p:cNvSpPr>
              <p:nvPr userDrawn="1"/>
            </p:nvSpPr>
            <p:spPr bwMode="auto">
              <a:xfrm>
                <a:off x="7354888" y="5732463"/>
                <a:ext cx="1804987" cy="869950"/>
              </a:xfrm>
              <a:custGeom>
                <a:avLst/>
                <a:gdLst>
                  <a:gd name="T0" fmla="*/ 476 w 567"/>
                  <a:gd name="T1" fmla="*/ 0 h 273"/>
                  <a:gd name="T2" fmla="*/ 0 w 567"/>
                  <a:gd name="T3" fmla="*/ 117 h 273"/>
                  <a:gd name="T4" fmla="*/ 471 w 567"/>
                  <a:gd name="T5" fmla="*/ 273 h 273"/>
                  <a:gd name="T6" fmla="*/ 567 w 567"/>
                  <a:gd name="T7" fmla="*/ 273 h 273"/>
                  <a:gd name="T8" fmla="*/ 567 w 567"/>
                  <a:gd name="T9" fmla="*/ 0 h 273"/>
                  <a:gd name="T10" fmla="*/ 476 w 567"/>
                  <a:gd name="T11" fmla="*/ 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7" h="273">
                    <a:moveTo>
                      <a:pt x="476" y="0"/>
                    </a:moveTo>
                    <a:cubicBezTo>
                      <a:pt x="187" y="0"/>
                      <a:pt x="80" y="87"/>
                      <a:pt x="0" y="117"/>
                    </a:cubicBezTo>
                    <a:cubicBezTo>
                      <a:pt x="128" y="190"/>
                      <a:pt x="229" y="273"/>
                      <a:pt x="471" y="273"/>
                    </a:cubicBezTo>
                    <a:cubicBezTo>
                      <a:pt x="529" y="273"/>
                      <a:pt x="567" y="273"/>
                      <a:pt x="567" y="273"/>
                    </a:cubicBezTo>
                    <a:cubicBezTo>
                      <a:pt x="567" y="0"/>
                      <a:pt x="567" y="0"/>
                      <a:pt x="567" y="0"/>
                    </a:cubicBezTo>
                    <a:lnTo>
                      <a:pt x="4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44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9275" y="5675743"/>
              <a:ext cx="655638" cy="655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5" name="Group 19"/>
            <p:cNvGrpSpPr/>
            <p:nvPr userDrawn="1"/>
          </p:nvGrpSpPr>
          <p:grpSpPr>
            <a:xfrm>
              <a:off x="360000" y="5807505"/>
              <a:ext cx="814388" cy="95250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46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459253" y="3122613"/>
            <a:ext cx="11289992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59253" y="4257092"/>
            <a:ext cx="11300947" cy="36004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27" name="Text Placeholder 14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80000" y="5625959"/>
            <a:ext cx="6336000" cy="144000"/>
          </a:xfrm>
        </p:spPr>
        <p:txBody>
          <a:bodyPr anchor="ctr">
            <a:noAutofit/>
          </a:bodyPr>
          <a:lstStyle>
            <a:lvl1pPr>
              <a:buFontTx/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240466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440267" y="6504332"/>
            <a:ext cx="385052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r>
              <a:rPr lang="en-AU" dirty="0">
                <a:solidFill>
                  <a:srgbClr val="FFFFFF"/>
                </a:solidFill>
              </a:rPr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243472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80000" y="1276350"/>
            <a:ext cx="11280000" cy="4559300"/>
          </a:xfrm>
        </p:spPr>
        <p:txBody>
          <a:bodyPr/>
          <a:lstStyle>
            <a:lvl1pPr>
              <a:lnSpc>
                <a:spcPct val="85000"/>
              </a:lnSpc>
              <a:spcAft>
                <a:spcPts val="0"/>
              </a:spcAft>
              <a:buFontTx/>
              <a:buNone/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  <a:lvl2pPr marL="0" indent="0">
              <a:lnSpc>
                <a:spcPct val="85000"/>
              </a:lnSpc>
              <a:spcAft>
                <a:spcPts val="0"/>
              </a:spcAft>
              <a:buNone/>
              <a:defRPr sz="4000" b="1">
                <a:solidFill>
                  <a:schemeClr val="accent2"/>
                </a:solidFill>
              </a:defRPr>
            </a:lvl2pPr>
            <a:lvl3pPr marL="0" indent="0">
              <a:spcBef>
                <a:spcPts val="2200"/>
              </a:spcBef>
              <a:buNone/>
              <a:defRPr b="1">
                <a:solidFill>
                  <a:srgbClr val="00313C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440267" y="6504332"/>
            <a:ext cx="385052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r>
              <a:rPr lang="en-AU" dirty="0">
                <a:solidFill>
                  <a:srgbClr val="FFFFFF"/>
                </a:solidFill>
              </a:rPr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3644930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 userDrawn="1"/>
        </p:nvGrpSpPr>
        <p:grpSpPr>
          <a:xfrm>
            <a:off x="-10583" y="6056314"/>
            <a:ext cx="12215284" cy="801687"/>
            <a:chOff x="-7938" y="6056313"/>
            <a:chExt cx="9161463" cy="801687"/>
          </a:xfrm>
        </p:grpSpPr>
        <p:sp>
          <p:nvSpPr>
            <p:cNvPr id="32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-7938" y="6056313"/>
              <a:ext cx="9161463" cy="80168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>
                <a:solidFill>
                  <a:prstClr val="black"/>
                </a:solidFill>
              </a:endParaRPr>
            </a:p>
          </p:txBody>
        </p:sp>
        <p:grpSp>
          <p:nvGrpSpPr>
            <p:cNvPr id="33" name="Group 1"/>
            <p:cNvGrpSpPr>
              <a:grpSpLocks/>
            </p:cNvGrpSpPr>
            <p:nvPr userDrawn="1"/>
          </p:nvGrpSpPr>
          <p:grpSpPr bwMode="auto">
            <a:xfrm>
              <a:off x="1588" y="6065838"/>
              <a:ext cx="9142412" cy="690562"/>
              <a:chOff x="1495" y="6065893"/>
              <a:chExt cx="9143026" cy="690563"/>
            </a:xfrm>
          </p:grpSpPr>
          <p:sp>
            <p:nvSpPr>
              <p:cNvPr id="35" name="Freeform 8"/>
              <p:cNvSpPr>
                <a:spLocks noEditPoints="1"/>
              </p:cNvSpPr>
              <p:nvPr userDrawn="1"/>
            </p:nvSpPr>
            <p:spPr bwMode="auto">
              <a:xfrm>
                <a:off x="1495" y="6065893"/>
                <a:ext cx="9143026" cy="690563"/>
              </a:xfrm>
              <a:custGeom>
                <a:avLst/>
                <a:gdLst>
                  <a:gd name="T0" fmla="*/ 2880 w 2880"/>
                  <a:gd name="T1" fmla="*/ 14 h 217"/>
                  <a:gd name="T2" fmla="*/ 2817 w 2880"/>
                  <a:gd name="T3" fmla="*/ 14 h 217"/>
                  <a:gd name="T4" fmla="*/ 2486 w 2880"/>
                  <a:gd name="T5" fmla="*/ 95 h 217"/>
                  <a:gd name="T6" fmla="*/ 2486 w 2880"/>
                  <a:gd name="T7" fmla="*/ 95 h 217"/>
                  <a:gd name="T8" fmla="*/ 2880 w 2880"/>
                  <a:gd name="T9" fmla="*/ 95 h 217"/>
                  <a:gd name="T10" fmla="*/ 2880 w 2880"/>
                  <a:gd name="T11" fmla="*/ 217 h 217"/>
                  <a:gd name="T12" fmla="*/ 2880 w 2880"/>
                  <a:gd name="T13" fmla="*/ 217 h 217"/>
                  <a:gd name="T14" fmla="*/ 2880 w 2880"/>
                  <a:gd name="T15" fmla="*/ 14 h 217"/>
                  <a:gd name="T16" fmla="*/ 2171 w 2880"/>
                  <a:gd name="T17" fmla="*/ 0 h 217"/>
                  <a:gd name="T18" fmla="*/ 0 w 2880"/>
                  <a:gd name="T19" fmla="*/ 0 h 217"/>
                  <a:gd name="T20" fmla="*/ 0 w 2880"/>
                  <a:gd name="T21" fmla="*/ 95 h 217"/>
                  <a:gd name="T22" fmla="*/ 2486 w 2880"/>
                  <a:gd name="T23" fmla="*/ 95 h 217"/>
                  <a:gd name="T24" fmla="*/ 2486 w 2880"/>
                  <a:gd name="T25" fmla="*/ 95 h 217"/>
                  <a:gd name="T26" fmla="*/ 2486 w 2880"/>
                  <a:gd name="T27" fmla="*/ 95 h 217"/>
                  <a:gd name="T28" fmla="*/ 2486 w 2880"/>
                  <a:gd name="T29" fmla="*/ 95 h 217"/>
                  <a:gd name="T30" fmla="*/ 2171 w 2880"/>
                  <a:gd name="T31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880" h="217">
                    <a:moveTo>
                      <a:pt x="2880" y="14"/>
                    </a:moveTo>
                    <a:cubicBezTo>
                      <a:pt x="2817" y="14"/>
                      <a:pt x="2817" y="14"/>
                      <a:pt x="2817" y="14"/>
                    </a:cubicBezTo>
                    <a:cubicBezTo>
                      <a:pt x="2616" y="14"/>
                      <a:pt x="2542" y="74"/>
                      <a:pt x="2486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880" y="95"/>
                      <a:pt x="2880" y="95"/>
                      <a:pt x="2880" y="95"/>
                    </a:cubicBezTo>
                    <a:cubicBezTo>
                      <a:pt x="2880" y="217"/>
                      <a:pt x="2880" y="217"/>
                      <a:pt x="2880" y="217"/>
                    </a:cubicBezTo>
                    <a:cubicBezTo>
                      <a:pt x="2880" y="217"/>
                      <a:pt x="2880" y="217"/>
                      <a:pt x="2880" y="217"/>
                    </a:cubicBezTo>
                    <a:cubicBezTo>
                      <a:pt x="2880" y="14"/>
                      <a:pt x="2880" y="14"/>
                      <a:pt x="2880" y="14"/>
                    </a:cubicBezTo>
                    <a:moveTo>
                      <a:pt x="217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486" y="95"/>
                      <a:pt x="2486" y="95"/>
                      <a:pt x="2486" y="95"/>
                    </a:cubicBezTo>
                    <a:cubicBezTo>
                      <a:pt x="2419" y="39"/>
                      <a:pt x="2306" y="0"/>
                      <a:pt x="2171" y="0"/>
                    </a:cubicBez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Freeform 9"/>
              <p:cNvSpPr>
                <a:spLocks noEditPoints="1"/>
              </p:cNvSpPr>
              <p:nvPr userDrawn="1"/>
            </p:nvSpPr>
            <p:spPr bwMode="auto">
              <a:xfrm>
                <a:off x="1495" y="6367518"/>
                <a:ext cx="9143026" cy="388938"/>
              </a:xfrm>
              <a:custGeom>
                <a:avLst/>
                <a:gdLst>
                  <a:gd name="T0" fmla="*/ 2486 w 2880"/>
                  <a:gd name="T1" fmla="*/ 0 h 122"/>
                  <a:gd name="T2" fmla="*/ 0 w 2880"/>
                  <a:gd name="T3" fmla="*/ 0 h 122"/>
                  <a:gd name="T4" fmla="*/ 0 w 2880"/>
                  <a:gd name="T5" fmla="*/ 13 h 122"/>
                  <a:gd name="T6" fmla="*/ 2289 w 2880"/>
                  <a:gd name="T7" fmla="*/ 13 h 122"/>
                  <a:gd name="T8" fmla="*/ 2486 w 2880"/>
                  <a:gd name="T9" fmla="*/ 0 h 122"/>
                  <a:gd name="T10" fmla="*/ 2880 w 2880"/>
                  <a:gd name="T11" fmla="*/ 0 h 122"/>
                  <a:gd name="T12" fmla="*/ 2486 w 2880"/>
                  <a:gd name="T13" fmla="*/ 0 h 122"/>
                  <a:gd name="T14" fmla="*/ 2813 w 2880"/>
                  <a:gd name="T15" fmla="*/ 122 h 122"/>
                  <a:gd name="T16" fmla="*/ 2880 w 2880"/>
                  <a:gd name="T17" fmla="*/ 122 h 122"/>
                  <a:gd name="T18" fmla="*/ 2880 w 2880"/>
                  <a:gd name="T19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80" h="122">
                    <a:moveTo>
                      <a:pt x="248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289" y="13"/>
                      <a:pt x="2289" y="13"/>
                      <a:pt x="2289" y="13"/>
                    </a:cubicBezTo>
                    <a:cubicBezTo>
                      <a:pt x="2418" y="13"/>
                      <a:pt x="2459" y="10"/>
                      <a:pt x="2486" y="0"/>
                    </a:cubicBezTo>
                    <a:moveTo>
                      <a:pt x="2880" y="0"/>
                    </a:moveTo>
                    <a:cubicBezTo>
                      <a:pt x="2486" y="0"/>
                      <a:pt x="2486" y="0"/>
                      <a:pt x="2486" y="0"/>
                    </a:cubicBezTo>
                    <a:cubicBezTo>
                      <a:pt x="2554" y="56"/>
                      <a:pt x="2645" y="122"/>
                      <a:pt x="2813" y="122"/>
                    </a:cubicBezTo>
                    <a:cubicBezTo>
                      <a:pt x="2854" y="122"/>
                      <a:pt x="2880" y="122"/>
                      <a:pt x="2880" y="122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10"/>
              <p:cNvSpPr>
                <a:spLocks/>
              </p:cNvSpPr>
              <p:nvPr userDrawn="1"/>
            </p:nvSpPr>
            <p:spPr bwMode="auto">
              <a:xfrm>
                <a:off x="1495" y="6110343"/>
                <a:ext cx="7891992" cy="298450"/>
              </a:xfrm>
              <a:custGeom>
                <a:avLst/>
                <a:gdLst>
                  <a:gd name="T0" fmla="*/ 2486 w 2486"/>
                  <a:gd name="T1" fmla="*/ 81 h 94"/>
                  <a:gd name="T2" fmla="*/ 2171 w 2486"/>
                  <a:gd name="T3" fmla="*/ 0 h 94"/>
                  <a:gd name="T4" fmla="*/ 0 w 2486"/>
                  <a:gd name="T5" fmla="*/ 0 h 94"/>
                  <a:gd name="T6" fmla="*/ 0 w 2486"/>
                  <a:gd name="T7" fmla="*/ 94 h 94"/>
                  <a:gd name="T8" fmla="*/ 2289 w 2486"/>
                  <a:gd name="T9" fmla="*/ 94 h 94"/>
                  <a:gd name="T10" fmla="*/ 2486 w 2486"/>
                  <a:gd name="T11" fmla="*/ 8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86" h="94">
                    <a:moveTo>
                      <a:pt x="2486" y="81"/>
                    </a:moveTo>
                    <a:cubicBezTo>
                      <a:pt x="2410" y="38"/>
                      <a:pt x="2306" y="0"/>
                      <a:pt x="217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2289" y="94"/>
                      <a:pt x="2289" y="94"/>
                      <a:pt x="2289" y="94"/>
                    </a:cubicBezTo>
                    <a:cubicBezTo>
                      <a:pt x="2418" y="94"/>
                      <a:pt x="2459" y="91"/>
                      <a:pt x="2486" y="81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11"/>
              <p:cNvSpPr>
                <a:spLocks/>
              </p:cNvSpPr>
              <p:nvPr userDrawn="1"/>
            </p:nvSpPr>
            <p:spPr bwMode="auto">
              <a:xfrm>
                <a:off x="7893487" y="6110343"/>
                <a:ext cx="1251034" cy="601663"/>
              </a:xfrm>
              <a:custGeom>
                <a:avLst/>
                <a:gdLst>
                  <a:gd name="T0" fmla="*/ 331 w 394"/>
                  <a:gd name="T1" fmla="*/ 0 h 189"/>
                  <a:gd name="T2" fmla="*/ 0 w 394"/>
                  <a:gd name="T3" fmla="*/ 81 h 189"/>
                  <a:gd name="T4" fmla="*/ 327 w 394"/>
                  <a:gd name="T5" fmla="*/ 189 h 189"/>
                  <a:gd name="T6" fmla="*/ 394 w 394"/>
                  <a:gd name="T7" fmla="*/ 189 h 189"/>
                  <a:gd name="T8" fmla="*/ 394 w 394"/>
                  <a:gd name="T9" fmla="*/ 0 h 189"/>
                  <a:gd name="T10" fmla="*/ 331 w 394"/>
                  <a:gd name="T11" fmla="*/ 0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4" h="189">
                    <a:moveTo>
                      <a:pt x="331" y="0"/>
                    </a:moveTo>
                    <a:cubicBezTo>
                      <a:pt x="130" y="0"/>
                      <a:pt x="56" y="60"/>
                      <a:pt x="0" y="81"/>
                    </a:cubicBezTo>
                    <a:cubicBezTo>
                      <a:pt x="89" y="131"/>
                      <a:pt x="159" y="189"/>
                      <a:pt x="327" y="189"/>
                    </a:cubicBezTo>
                    <a:cubicBezTo>
                      <a:pt x="368" y="189"/>
                      <a:pt x="394" y="189"/>
                      <a:pt x="394" y="189"/>
                    </a:cubicBezTo>
                    <a:cubicBezTo>
                      <a:pt x="394" y="0"/>
                      <a:pt x="394" y="0"/>
                      <a:pt x="394" y="0"/>
                    </a:cubicBezTo>
                    <a:lnTo>
                      <a:pt x="33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34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459788" y="6191250"/>
              <a:ext cx="454025" cy="454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0001" y="1276350"/>
            <a:ext cx="9969500" cy="4559301"/>
          </a:xfrm>
        </p:spPr>
        <p:txBody>
          <a:bodyPr/>
          <a:lstStyle>
            <a:lvl1pPr>
              <a:spcAft>
                <a:spcPts val="0"/>
              </a:spcAft>
              <a:buFontTx/>
              <a:buNone/>
              <a:defRPr sz="4400" b="1">
                <a:solidFill>
                  <a:schemeClr val="accent1"/>
                </a:solidFill>
              </a:defRPr>
            </a:lvl1pPr>
            <a:lvl2pPr marL="0" indent="0">
              <a:lnSpc>
                <a:spcPct val="75000"/>
              </a:lnSpc>
              <a:spcAft>
                <a:spcPts val="850"/>
              </a:spcAft>
              <a:buNone/>
              <a:defRPr sz="4400" b="1">
                <a:solidFill>
                  <a:schemeClr val="bg1"/>
                </a:solidFill>
              </a:defRPr>
            </a:lvl2pPr>
            <a:lvl3pPr marL="0" indent="0">
              <a:buNone/>
              <a:defRPr sz="2200" b="1">
                <a:solidFill>
                  <a:srgbClr val="FFFFFF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03989" y="6504332"/>
            <a:ext cx="8111793" cy="124274"/>
          </a:xfrm>
        </p:spPr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440267" y="6504332"/>
            <a:ext cx="385052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r>
              <a:rPr lang="en-AU" dirty="0">
                <a:solidFill>
                  <a:srgbClr val="FFFFFF"/>
                </a:solidFill>
              </a:rPr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633212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Option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/>
          <p:nvPr userDrawn="1"/>
        </p:nvGrpSpPr>
        <p:grpSpPr>
          <a:xfrm>
            <a:off x="811" y="5500319"/>
            <a:ext cx="12223751" cy="996950"/>
            <a:chOff x="608" y="5500319"/>
            <a:chExt cx="9167813" cy="996950"/>
          </a:xfrm>
        </p:grpSpPr>
        <p:grpSp>
          <p:nvGrpSpPr>
            <p:cNvPr id="4" name="Group 22"/>
            <p:cNvGrpSpPr>
              <a:grpSpLocks/>
            </p:cNvGrpSpPr>
            <p:nvPr userDrawn="1"/>
          </p:nvGrpSpPr>
          <p:grpSpPr bwMode="auto">
            <a:xfrm>
              <a:off x="608" y="5500319"/>
              <a:ext cx="9167813" cy="996950"/>
              <a:chOff x="-7938" y="5668963"/>
              <a:chExt cx="9167813" cy="996950"/>
            </a:xfrm>
          </p:grpSpPr>
          <p:sp>
            <p:nvSpPr>
              <p:cNvPr id="58" name="Freeform 11"/>
              <p:cNvSpPr>
                <a:spLocks noEditPoints="1"/>
              </p:cNvSpPr>
              <p:nvPr userDrawn="1"/>
            </p:nvSpPr>
            <p:spPr bwMode="auto">
              <a:xfrm>
                <a:off x="-7938" y="5668963"/>
                <a:ext cx="9167813" cy="996950"/>
              </a:xfrm>
              <a:custGeom>
                <a:avLst/>
                <a:gdLst>
                  <a:gd name="T0" fmla="*/ 2880 w 2880"/>
                  <a:gd name="T1" fmla="*/ 20 h 313"/>
                  <a:gd name="T2" fmla="*/ 2789 w 2880"/>
                  <a:gd name="T3" fmla="*/ 20 h 313"/>
                  <a:gd name="T4" fmla="*/ 2313 w 2880"/>
                  <a:gd name="T5" fmla="*/ 137 h 313"/>
                  <a:gd name="T6" fmla="*/ 2784 w 2880"/>
                  <a:gd name="T7" fmla="*/ 313 h 313"/>
                  <a:gd name="T8" fmla="*/ 2880 w 2880"/>
                  <a:gd name="T9" fmla="*/ 313 h 313"/>
                  <a:gd name="T10" fmla="*/ 2880 w 2880"/>
                  <a:gd name="T11" fmla="*/ 20 h 313"/>
                  <a:gd name="T12" fmla="*/ 1860 w 2880"/>
                  <a:gd name="T13" fmla="*/ 0 h 313"/>
                  <a:gd name="T14" fmla="*/ 0 w 2880"/>
                  <a:gd name="T15" fmla="*/ 0 h 313"/>
                  <a:gd name="T16" fmla="*/ 0 w 2880"/>
                  <a:gd name="T17" fmla="*/ 157 h 313"/>
                  <a:gd name="T18" fmla="*/ 2030 w 2880"/>
                  <a:gd name="T19" fmla="*/ 157 h 313"/>
                  <a:gd name="T20" fmla="*/ 2313 w 2880"/>
                  <a:gd name="T21" fmla="*/ 137 h 313"/>
                  <a:gd name="T22" fmla="*/ 2313 w 2880"/>
                  <a:gd name="T23" fmla="*/ 137 h 313"/>
                  <a:gd name="T24" fmla="*/ 2313 w 2880"/>
                  <a:gd name="T25" fmla="*/ 137 h 313"/>
                  <a:gd name="T26" fmla="*/ 1860 w 2880"/>
                  <a:gd name="T27" fmla="*/ 0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80" h="313">
                    <a:moveTo>
                      <a:pt x="2880" y="20"/>
                    </a:moveTo>
                    <a:cubicBezTo>
                      <a:pt x="2789" y="20"/>
                      <a:pt x="2789" y="20"/>
                      <a:pt x="2789" y="20"/>
                    </a:cubicBezTo>
                    <a:cubicBezTo>
                      <a:pt x="2500" y="20"/>
                      <a:pt x="2393" y="107"/>
                      <a:pt x="2313" y="137"/>
                    </a:cubicBezTo>
                    <a:cubicBezTo>
                      <a:pt x="2411" y="217"/>
                      <a:pt x="2542" y="313"/>
                      <a:pt x="2784" y="313"/>
                    </a:cubicBezTo>
                    <a:cubicBezTo>
                      <a:pt x="2842" y="313"/>
                      <a:pt x="2880" y="313"/>
                      <a:pt x="2880" y="313"/>
                    </a:cubicBezTo>
                    <a:cubicBezTo>
                      <a:pt x="2880" y="20"/>
                      <a:pt x="2880" y="20"/>
                      <a:pt x="2880" y="20"/>
                    </a:cubicBezTo>
                    <a:moveTo>
                      <a:pt x="186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2030" y="157"/>
                      <a:pt x="2030" y="157"/>
                      <a:pt x="2030" y="157"/>
                    </a:cubicBezTo>
                    <a:cubicBezTo>
                      <a:pt x="2214" y="157"/>
                      <a:pt x="2274" y="152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216" y="57"/>
                      <a:pt x="2053" y="0"/>
                      <a:pt x="1860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24"/>
              <p:cNvSpPr>
                <a:spLocks/>
              </p:cNvSpPr>
              <p:nvPr userDrawn="1"/>
            </p:nvSpPr>
            <p:spPr bwMode="auto">
              <a:xfrm>
                <a:off x="-7938" y="5732463"/>
                <a:ext cx="7362826" cy="433387"/>
              </a:xfrm>
              <a:custGeom>
                <a:avLst/>
                <a:gdLst>
                  <a:gd name="T0" fmla="*/ 2313 w 2313"/>
                  <a:gd name="T1" fmla="*/ 117 h 136"/>
                  <a:gd name="T2" fmla="*/ 1860 w 2313"/>
                  <a:gd name="T3" fmla="*/ 0 h 136"/>
                  <a:gd name="T4" fmla="*/ 0 w 2313"/>
                  <a:gd name="T5" fmla="*/ 0 h 136"/>
                  <a:gd name="T6" fmla="*/ 0 w 2313"/>
                  <a:gd name="T7" fmla="*/ 136 h 136"/>
                  <a:gd name="T8" fmla="*/ 2030 w 2313"/>
                  <a:gd name="T9" fmla="*/ 136 h 136"/>
                  <a:gd name="T10" fmla="*/ 2313 w 2313"/>
                  <a:gd name="T11" fmla="*/ 11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13" h="136">
                    <a:moveTo>
                      <a:pt x="2313" y="117"/>
                    </a:moveTo>
                    <a:cubicBezTo>
                      <a:pt x="2204" y="55"/>
                      <a:pt x="2053" y="0"/>
                      <a:pt x="18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2030" y="136"/>
                      <a:pt x="2030" y="136"/>
                      <a:pt x="2030" y="136"/>
                    </a:cubicBezTo>
                    <a:cubicBezTo>
                      <a:pt x="2214" y="136"/>
                      <a:pt x="2274" y="132"/>
                      <a:pt x="2313" y="117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25"/>
              <p:cNvSpPr>
                <a:spLocks/>
              </p:cNvSpPr>
              <p:nvPr userDrawn="1"/>
            </p:nvSpPr>
            <p:spPr bwMode="auto">
              <a:xfrm>
                <a:off x="7354888" y="5732463"/>
                <a:ext cx="1804987" cy="869950"/>
              </a:xfrm>
              <a:custGeom>
                <a:avLst/>
                <a:gdLst>
                  <a:gd name="T0" fmla="*/ 476 w 567"/>
                  <a:gd name="T1" fmla="*/ 0 h 273"/>
                  <a:gd name="T2" fmla="*/ 0 w 567"/>
                  <a:gd name="T3" fmla="*/ 117 h 273"/>
                  <a:gd name="T4" fmla="*/ 471 w 567"/>
                  <a:gd name="T5" fmla="*/ 273 h 273"/>
                  <a:gd name="T6" fmla="*/ 567 w 567"/>
                  <a:gd name="T7" fmla="*/ 273 h 273"/>
                  <a:gd name="T8" fmla="*/ 567 w 567"/>
                  <a:gd name="T9" fmla="*/ 0 h 273"/>
                  <a:gd name="T10" fmla="*/ 476 w 567"/>
                  <a:gd name="T11" fmla="*/ 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7" h="273">
                    <a:moveTo>
                      <a:pt x="476" y="0"/>
                    </a:moveTo>
                    <a:cubicBezTo>
                      <a:pt x="187" y="0"/>
                      <a:pt x="80" y="87"/>
                      <a:pt x="0" y="117"/>
                    </a:cubicBezTo>
                    <a:cubicBezTo>
                      <a:pt x="128" y="190"/>
                      <a:pt x="229" y="273"/>
                      <a:pt x="471" y="273"/>
                    </a:cubicBezTo>
                    <a:cubicBezTo>
                      <a:pt x="529" y="273"/>
                      <a:pt x="567" y="273"/>
                      <a:pt x="567" y="273"/>
                    </a:cubicBezTo>
                    <a:cubicBezTo>
                      <a:pt x="567" y="0"/>
                      <a:pt x="567" y="0"/>
                      <a:pt x="567" y="0"/>
                    </a:cubicBezTo>
                    <a:lnTo>
                      <a:pt x="4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44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9275" y="5675743"/>
              <a:ext cx="655638" cy="655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19"/>
            <p:cNvGrpSpPr/>
            <p:nvPr userDrawn="1"/>
          </p:nvGrpSpPr>
          <p:grpSpPr>
            <a:xfrm>
              <a:off x="360000" y="5807505"/>
              <a:ext cx="814388" cy="95250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46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366" y="3717032"/>
            <a:ext cx="8161917" cy="1539200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400" indent="-266400" algn="l">
              <a:lnSpc>
                <a:spcPct val="90000"/>
              </a:lnSpc>
              <a:spcBef>
                <a:spcPts val="0"/>
              </a:spcBef>
              <a:buNone/>
              <a:tabLst>
                <a:tab pos="356400" algn="l"/>
              </a:tabLst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Text Placeholder 14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80000" y="5625959"/>
            <a:ext cx="6336000" cy="144000"/>
          </a:xfrm>
        </p:spPr>
        <p:txBody>
          <a:bodyPr anchor="ctr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78368" y="2744925"/>
            <a:ext cx="11281832" cy="852487"/>
          </a:xfrm>
        </p:spPr>
        <p:txBody>
          <a:bodyPr>
            <a:noAutofit/>
          </a:bodyPr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3085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Option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 userDrawn="1"/>
        </p:nvGrpSpPr>
        <p:grpSpPr>
          <a:xfrm>
            <a:off x="811" y="5500319"/>
            <a:ext cx="12223751" cy="996950"/>
            <a:chOff x="608" y="5500319"/>
            <a:chExt cx="9167813" cy="996950"/>
          </a:xfrm>
        </p:grpSpPr>
        <p:grpSp>
          <p:nvGrpSpPr>
            <p:cNvPr id="43" name="Group 22"/>
            <p:cNvGrpSpPr>
              <a:grpSpLocks/>
            </p:cNvGrpSpPr>
            <p:nvPr userDrawn="1"/>
          </p:nvGrpSpPr>
          <p:grpSpPr bwMode="auto">
            <a:xfrm>
              <a:off x="608" y="5500319"/>
              <a:ext cx="9167813" cy="996950"/>
              <a:chOff x="-7938" y="5668963"/>
              <a:chExt cx="9167813" cy="996950"/>
            </a:xfrm>
          </p:grpSpPr>
          <p:sp>
            <p:nvSpPr>
              <p:cNvPr id="58" name="Freeform 11"/>
              <p:cNvSpPr>
                <a:spLocks noEditPoints="1"/>
              </p:cNvSpPr>
              <p:nvPr userDrawn="1"/>
            </p:nvSpPr>
            <p:spPr bwMode="auto">
              <a:xfrm>
                <a:off x="-7938" y="5668963"/>
                <a:ext cx="9167813" cy="996950"/>
              </a:xfrm>
              <a:custGeom>
                <a:avLst/>
                <a:gdLst>
                  <a:gd name="T0" fmla="*/ 2880 w 2880"/>
                  <a:gd name="T1" fmla="*/ 20 h 313"/>
                  <a:gd name="T2" fmla="*/ 2789 w 2880"/>
                  <a:gd name="T3" fmla="*/ 20 h 313"/>
                  <a:gd name="T4" fmla="*/ 2313 w 2880"/>
                  <a:gd name="T5" fmla="*/ 137 h 313"/>
                  <a:gd name="T6" fmla="*/ 2784 w 2880"/>
                  <a:gd name="T7" fmla="*/ 313 h 313"/>
                  <a:gd name="T8" fmla="*/ 2880 w 2880"/>
                  <a:gd name="T9" fmla="*/ 313 h 313"/>
                  <a:gd name="T10" fmla="*/ 2880 w 2880"/>
                  <a:gd name="T11" fmla="*/ 20 h 313"/>
                  <a:gd name="T12" fmla="*/ 1860 w 2880"/>
                  <a:gd name="T13" fmla="*/ 0 h 313"/>
                  <a:gd name="T14" fmla="*/ 0 w 2880"/>
                  <a:gd name="T15" fmla="*/ 0 h 313"/>
                  <a:gd name="T16" fmla="*/ 0 w 2880"/>
                  <a:gd name="T17" fmla="*/ 157 h 313"/>
                  <a:gd name="T18" fmla="*/ 2030 w 2880"/>
                  <a:gd name="T19" fmla="*/ 157 h 313"/>
                  <a:gd name="T20" fmla="*/ 2313 w 2880"/>
                  <a:gd name="T21" fmla="*/ 137 h 313"/>
                  <a:gd name="T22" fmla="*/ 2313 w 2880"/>
                  <a:gd name="T23" fmla="*/ 137 h 313"/>
                  <a:gd name="T24" fmla="*/ 2313 w 2880"/>
                  <a:gd name="T25" fmla="*/ 137 h 313"/>
                  <a:gd name="T26" fmla="*/ 1860 w 2880"/>
                  <a:gd name="T27" fmla="*/ 0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80" h="313">
                    <a:moveTo>
                      <a:pt x="2880" y="20"/>
                    </a:moveTo>
                    <a:cubicBezTo>
                      <a:pt x="2789" y="20"/>
                      <a:pt x="2789" y="20"/>
                      <a:pt x="2789" y="20"/>
                    </a:cubicBezTo>
                    <a:cubicBezTo>
                      <a:pt x="2500" y="20"/>
                      <a:pt x="2393" y="107"/>
                      <a:pt x="2313" y="137"/>
                    </a:cubicBezTo>
                    <a:cubicBezTo>
                      <a:pt x="2411" y="217"/>
                      <a:pt x="2542" y="313"/>
                      <a:pt x="2784" y="313"/>
                    </a:cubicBezTo>
                    <a:cubicBezTo>
                      <a:pt x="2842" y="313"/>
                      <a:pt x="2880" y="313"/>
                      <a:pt x="2880" y="313"/>
                    </a:cubicBezTo>
                    <a:cubicBezTo>
                      <a:pt x="2880" y="20"/>
                      <a:pt x="2880" y="20"/>
                      <a:pt x="2880" y="20"/>
                    </a:cubicBezTo>
                    <a:moveTo>
                      <a:pt x="186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2030" y="157"/>
                      <a:pt x="2030" y="157"/>
                      <a:pt x="2030" y="157"/>
                    </a:cubicBezTo>
                    <a:cubicBezTo>
                      <a:pt x="2214" y="157"/>
                      <a:pt x="2274" y="152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313" y="137"/>
                      <a:pt x="2313" y="137"/>
                      <a:pt x="2313" y="137"/>
                    </a:cubicBezTo>
                    <a:cubicBezTo>
                      <a:pt x="2216" y="57"/>
                      <a:pt x="2053" y="0"/>
                      <a:pt x="1860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24"/>
              <p:cNvSpPr>
                <a:spLocks/>
              </p:cNvSpPr>
              <p:nvPr userDrawn="1"/>
            </p:nvSpPr>
            <p:spPr bwMode="auto">
              <a:xfrm>
                <a:off x="-7938" y="5732463"/>
                <a:ext cx="7362826" cy="433387"/>
              </a:xfrm>
              <a:custGeom>
                <a:avLst/>
                <a:gdLst>
                  <a:gd name="T0" fmla="*/ 2313 w 2313"/>
                  <a:gd name="T1" fmla="*/ 117 h 136"/>
                  <a:gd name="T2" fmla="*/ 1860 w 2313"/>
                  <a:gd name="T3" fmla="*/ 0 h 136"/>
                  <a:gd name="T4" fmla="*/ 0 w 2313"/>
                  <a:gd name="T5" fmla="*/ 0 h 136"/>
                  <a:gd name="T6" fmla="*/ 0 w 2313"/>
                  <a:gd name="T7" fmla="*/ 136 h 136"/>
                  <a:gd name="T8" fmla="*/ 2030 w 2313"/>
                  <a:gd name="T9" fmla="*/ 136 h 136"/>
                  <a:gd name="T10" fmla="*/ 2313 w 2313"/>
                  <a:gd name="T11" fmla="*/ 11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13" h="136">
                    <a:moveTo>
                      <a:pt x="2313" y="117"/>
                    </a:moveTo>
                    <a:cubicBezTo>
                      <a:pt x="2204" y="55"/>
                      <a:pt x="2053" y="0"/>
                      <a:pt x="18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2030" y="136"/>
                      <a:pt x="2030" y="136"/>
                      <a:pt x="2030" y="136"/>
                    </a:cubicBezTo>
                    <a:cubicBezTo>
                      <a:pt x="2214" y="136"/>
                      <a:pt x="2274" y="132"/>
                      <a:pt x="2313" y="117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25"/>
              <p:cNvSpPr>
                <a:spLocks/>
              </p:cNvSpPr>
              <p:nvPr userDrawn="1"/>
            </p:nvSpPr>
            <p:spPr bwMode="auto">
              <a:xfrm>
                <a:off x="7354888" y="5732463"/>
                <a:ext cx="1804987" cy="869950"/>
              </a:xfrm>
              <a:custGeom>
                <a:avLst/>
                <a:gdLst>
                  <a:gd name="T0" fmla="*/ 476 w 567"/>
                  <a:gd name="T1" fmla="*/ 0 h 273"/>
                  <a:gd name="T2" fmla="*/ 0 w 567"/>
                  <a:gd name="T3" fmla="*/ 117 h 273"/>
                  <a:gd name="T4" fmla="*/ 471 w 567"/>
                  <a:gd name="T5" fmla="*/ 273 h 273"/>
                  <a:gd name="T6" fmla="*/ 567 w 567"/>
                  <a:gd name="T7" fmla="*/ 273 h 273"/>
                  <a:gd name="T8" fmla="*/ 567 w 567"/>
                  <a:gd name="T9" fmla="*/ 0 h 273"/>
                  <a:gd name="T10" fmla="*/ 476 w 567"/>
                  <a:gd name="T11" fmla="*/ 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7" h="273">
                    <a:moveTo>
                      <a:pt x="476" y="0"/>
                    </a:moveTo>
                    <a:cubicBezTo>
                      <a:pt x="187" y="0"/>
                      <a:pt x="80" y="87"/>
                      <a:pt x="0" y="117"/>
                    </a:cubicBezTo>
                    <a:cubicBezTo>
                      <a:pt x="128" y="190"/>
                      <a:pt x="229" y="273"/>
                      <a:pt x="471" y="273"/>
                    </a:cubicBezTo>
                    <a:cubicBezTo>
                      <a:pt x="529" y="273"/>
                      <a:pt x="567" y="273"/>
                      <a:pt x="567" y="273"/>
                    </a:cubicBezTo>
                    <a:cubicBezTo>
                      <a:pt x="567" y="0"/>
                      <a:pt x="567" y="0"/>
                      <a:pt x="567" y="0"/>
                    </a:cubicBezTo>
                    <a:lnTo>
                      <a:pt x="4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44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9275" y="5675743"/>
              <a:ext cx="655638" cy="655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5" name="Group 19"/>
            <p:cNvGrpSpPr/>
            <p:nvPr userDrawn="1"/>
          </p:nvGrpSpPr>
          <p:grpSpPr>
            <a:xfrm>
              <a:off x="360000" y="5807505"/>
              <a:ext cx="814388" cy="95250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46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366" y="2168860"/>
            <a:ext cx="8161917" cy="3087372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400" indent="-266400" algn="l">
              <a:lnSpc>
                <a:spcPct val="90000"/>
              </a:lnSpc>
              <a:spcBef>
                <a:spcPts val="0"/>
              </a:spcBef>
              <a:buNone/>
              <a:tabLst>
                <a:tab pos="356400" algn="l"/>
              </a:tabLst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Text Placeholder 14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80000" y="5625959"/>
            <a:ext cx="6336000" cy="144000"/>
          </a:xfrm>
        </p:spPr>
        <p:txBody>
          <a:bodyPr anchor="ctr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16077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 userDrawn="1"/>
        </p:nvGrpSpPr>
        <p:grpSpPr>
          <a:xfrm>
            <a:off x="-35983" y="357189"/>
            <a:ext cx="12260545" cy="6140081"/>
            <a:chOff x="-26988" y="357188"/>
            <a:chExt cx="9195409" cy="6140081"/>
          </a:xfrm>
        </p:grpSpPr>
        <p:grpSp>
          <p:nvGrpSpPr>
            <p:cNvPr id="29" name="Group 28"/>
            <p:cNvGrpSpPr/>
            <p:nvPr userDrawn="1"/>
          </p:nvGrpSpPr>
          <p:grpSpPr>
            <a:xfrm>
              <a:off x="608" y="5500319"/>
              <a:ext cx="9167813" cy="996950"/>
              <a:chOff x="608" y="5500319"/>
              <a:chExt cx="9167813" cy="996950"/>
            </a:xfrm>
          </p:grpSpPr>
          <p:grpSp>
            <p:nvGrpSpPr>
              <p:cNvPr id="43" name="Group 22"/>
              <p:cNvGrpSpPr>
                <a:grpSpLocks/>
              </p:cNvGrpSpPr>
              <p:nvPr userDrawn="1"/>
            </p:nvGrpSpPr>
            <p:grpSpPr bwMode="auto">
              <a:xfrm>
                <a:off x="608" y="5500319"/>
                <a:ext cx="9167813" cy="996950"/>
                <a:chOff x="-7938" y="5668963"/>
                <a:chExt cx="9167813" cy="996950"/>
              </a:xfrm>
            </p:grpSpPr>
            <p:sp>
              <p:nvSpPr>
                <p:cNvPr id="58" name="Freeform 11"/>
                <p:cNvSpPr>
                  <a:spLocks noEditPoints="1"/>
                </p:cNvSpPr>
                <p:nvPr userDrawn="1"/>
              </p:nvSpPr>
              <p:spPr bwMode="auto">
                <a:xfrm>
                  <a:off x="-7938" y="5668963"/>
                  <a:ext cx="9167813" cy="996950"/>
                </a:xfrm>
                <a:custGeom>
                  <a:avLst/>
                  <a:gdLst>
                    <a:gd name="T0" fmla="*/ 2880 w 2880"/>
                    <a:gd name="T1" fmla="*/ 20 h 313"/>
                    <a:gd name="T2" fmla="*/ 2789 w 2880"/>
                    <a:gd name="T3" fmla="*/ 20 h 313"/>
                    <a:gd name="T4" fmla="*/ 2313 w 2880"/>
                    <a:gd name="T5" fmla="*/ 137 h 313"/>
                    <a:gd name="T6" fmla="*/ 2784 w 2880"/>
                    <a:gd name="T7" fmla="*/ 313 h 313"/>
                    <a:gd name="T8" fmla="*/ 2880 w 2880"/>
                    <a:gd name="T9" fmla="*/ 313 h 313"/>
                    <a:gd name="T10" fmla="*/ 2880 w 2880"/>
                    <a:gd name="T11" fmla="*/ 20 h 313"/>
                    <a:gd name="T12" fmla="*/ 1860 w 2880"/>
                    <a:gd name="T13" fmla="*/ 0 h 313"/>
                    <a:gd name="T14" fmla="*/ 0 w 2880"/>
                    <a:gd name="T15" fmla="*/ 0 h 313"/>
                    <a:gd name="T16" fmla="*/ 0 w 2880"/>
                    <a:gd name="T17" fmla="*/ 157 h 313"/>
                    <a:gd name="T18" fmla="*/ 2030 w 2880"/>
                    <a:gd name="T19" fmla="*/ 157 h 313"/>
                    <a:gd name="T20" fmla="*/ 2313 w 2880"/>
                    <a:gd name="T21" fmla="*/ 137 h 313"/>
                    <a:gd name="T22" fmla="*/ 2313 w 2880"/>
                    <a:gd name="T23" fmla="*/ 137 h 313"/>
                    <a:gd name="T24" fmla="*/ 2313 w 2880"/>
                    <a:gd name="T25" fmla="*/ 137 h 313"/>
                    <a:gd name="T26" fmla="*/ 1860 w 2880"/>
                    <a:gd name="T27" fmla="*/ 0 h 3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80" h="313">
                      <a:moveTo>
                        <a:pt x="2880" y="20"/>
                      </a:moveTo>
                      <a:cubicBezTo>
                        <a:pt x="2789" y="20"/>
                        <a:pt x="2789" y="20"/>
                        <a:pt x="2789" y="20"/>
                      </a:cubicBezTo>
                      <a:cubicBezTo>
                        <a:pt x="2500" y="20"/>
                        <a:pt x="2393" y="107"/>
                        <a:pt x="2313" y="137"/>
                      </a:cubicBezTo>
                      <a:cubicBezTo>
                        <a:pt x="2411" y="217"/>
                        <a:pt x="2542" y="313"/>
                        <a:pt x="2784" y="313"/>
                      </a:cubicBezTo>
                      <a:cubicBezTo>
                        <a:pt x="2842" y="313"/>
                        <a:pt x="2880" y="313"/>
                        <a:pt x="2880" y="313"/>
                      </a:cubicBezTo>
                      <a:cubicBezTo>
                        <a:pt x="2880" y="20"/>
                        <a:pt x="2880" y="20"/>
                        <a:pt x="2880" y="20"/>
                      </a:cubicBezTo>
                      <a:moveTo>
                        <a:pt x="186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57"/>
                        <a:pt x="0" y="157"/>
                        <a:pt x="0" y="157"/>
                      </a:cubicBezTo>
                      <a:cubicBezTo>
                        <a:pt x="2030" y="157"/>
                        <a:pt x="2030" y="157"/>
                        <a:pt x="2030" y="157"/>
                      </a:cubicBezTo>
                      <a:cubicBezTo>
                        <a:pt x="2214" y="157"/>
                        <a:pt x="2274" y="152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216" y="57"/>
                        <a:pt x="2053" y="0"/>
                        <a:pt x="1860" y="0"/>
                      </a:cubicBezTo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Freeform 24"/>
                <p:cNvSpPr>
                  <a:spLocks/>
                </p:cNvSpPr>
                <p:nvPr userDrawn="1"/>
              </p:nvSpPr>
              <p:spPr bwMode="auto">
                <a:xfrm>
                  <a:off x="-7938" y="5732463"/>
                  <a:ext cx="7362826" cy="433387"/>
                </a:xfrm>
                <a:custGeom>
                  <a:avLst/>
                  <a:gdLst>
                    <a:gd name="T0" fmla="*/ 2313 w 2313"/>
                    <a:gd name="T1" fmla="*/ 117 h 136"/>
                    <a:gd name="T2" fmla="*/ 1860 w 2313"/>
                    <a:gd name="T3" fmla="*/ 0 h 136"/>
                    <a:gd name="T4" fmla="*/ 0 w 2313"/>
                    <a:gd name="T5" fmla="*/ 0 h 136"/>
                    <a:gd name="T6" fmla="*/ 0 w 2313"/>
                    <a:gd name="T7" fmla="*/ 136 h 136"/>
                    <a:gd name="T8" fmla="*/ 2030 w 2313"/>
                    <a:gd name="T9" fmla="*/ 136 h 136"/>
                    <a:gd name="T10" fmla="*/ 2313 w 2313"/>
                    <a:gd name="T11" fmla="*/ 117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13" h="136">
                      <a:moveTo>
                        <a:pt x="2313" y="117"/>
                      </a:moveTo>
                      <a:cubicBezTo>
                        <a:pt x="2204" y="55"/>
                        <a:pt x="2053" y="0"/>
                        <a:pt x="186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36"/>
                        <a:pt x="0" y="136"/>
                        <a:pt x="0" y="136"/>
                      </a:cubicBezTo>
                      <a:cubicBezTo>
                        <a:pt x="2030" y="136"/>
                        <a:pt x="2030" y="136"/>
                        <a:pt x="2030" y="136"/>
                      </a:cubicBezTo>
                      <a:cubicBezTo>
                        <a:pt x="2214" y="136"/>
                        <a:pt x="2274" y="132"/>
                        <a:pt x="2313" y="117"/>
                      </a:cubicBezTo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Freeform 25"/>
                <p:cNvSpPr>
                  <a:spLocks/>
                </p:cNvSpPr>
                <p:nvPr userDrawn="1"/>
              </p:nvSpPr>
              <p:spPr bwMode="auto">
                <a:xfrm>
                  <a:off x="7354888" y="5732463"/>
                  <a:ext cx="1804987" cy="869950"/>
                </a:xfrm>
                <a:custGeom>
                  <a:avLst/>
                  <a:gdLst>
                    <a:gd name="T0" fmla="*/ 476 w 567"/>
                    <a:gd name="T1" fmla="*/ 0 h 273"/>
                    <a:gd name="T2" fmla="*/ 0 w 567"/>
                    <a:gd name="T3" fmla="*/ 117 h 273"/>
                    <a:gd name="T4" fmla="*/ 471 w 567"/>
                    <a:gd name="T5" fmla="*/ 273 h 273"/>
                    <a:gd name="T6" fmla="*/ 567 w 567"/>
                    <a:gd name="T7" fmla="*/ 273 h 273"/>
                    <a:gd name="T8" fmla="*/ 567 w 567"/>
                    <a:gd name="T9" fmla="*/ 0 h 273"/>
                    <a:gd name="T10" fmla="*/ 476 w 567"/>
                    <a:gd name="T11" fmla="*/ 0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67" h="273">
                      <a:moveTo>
                        <a:pt x="476" y="0"/>
                      </a:moveTo>
                      <a:cubicBezTo>
                        <a:pt x="187" y="0"/>
                        <a:pt x="80" y="87"/>
                        <a:pt x="0" y="117"/>
                      </a:cubicBezTo>
                      <a:cubicBezTo>
                        <a:pt x="128" y="190"/>
                        <a:pt x="229" y="273"/>
                        <a:pt x="471" y="273"/>
                      </a:cubicBezTo>
                      <a:cubicBezTo>
                        <a:pt x="529" y="273"/>
                        <a:pt x="567" y="273"/>
                        <a:pt x="567" y="273"/>
                      </a:cubicBezTo>
                      <a:cubicBezTo>
                        <a:pt x="567" y="0"/>
                        <a:pt x="567" y="0"/>
                        <a:pt x="567" y="0"/>
                      </a:cubicBezTo>
                      <a:lnTo>
                        <a:pt x="47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</p:grpSp>
          <p:pic>
            <p:nvPicPr>
              <p:cNvPr id="44" name="Picture 78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169275" y="5675743"/>
                <a:ext cx="655638" cy="655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45" name="Group 19"/>
              <p:cNvGrpSpPr/>
              <p:nvPr userDrawn="1"/>
            </p:nvGrpSpPr>
            <p:grpSpPr>
              <a:xfrm>
                <a:off x="360000" y="5807505"/>
                <a:ext cx="814388" cy="95250"/>
                <a:chOff x="3495675" y="5969000"/>
                <a:chExt cx="814388" cy="95250"/>
              </a:xfrm>
              <a:solidFill>
                <a:schemeClr val="accent1"/>
              </a:solidFill>
            </p:grpSpPr>
            <p:sp>
              <p:nvSpPr>
                <p:cNvPr id="46" name="Freeform 26"/>
                <p:cNvSpPr>
                  <a:spLocks/>
                </p:cNvSpPr>
                <p:nvPr/>
              </p:nvSpPr>
              <p:spPr bwMode="auto">
                <a:xfrm>
                  <a:off x="34956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1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1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7" name="Freeform 27"/>
                <p:cNvSpPr>
                  <a:spLocks/>
                </p:cNvSpPr>
                <p:nvPr/>
              </p:nvSpPr>
              <p:spPr bwMode="auto">
                <a:xfrm>
                  <a:off x="360362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8" name="Freeform 28"/>
                <p:cNvSpPr>
                  <a:spLocks/>
                </p:cNvSpPr>
                <p:nvPr/>
              </p:nvSpPr>
              <p:spPr bwMode="auto">
                <a:xfrm>
                  <a:off x="37115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9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9" name="Oval 29"/>
                <p:cNvSpPr>
                  <a:spLocks noChangeArrowheads="1"/>
                </p:cNvSpPr>
                <p:nvPr/>
              </p:nvSpPr>
              <p:spPr bwMode="auto">
                <a:xfrm>
                  <a:off x="3819525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Freeform 30"/>
                <p:cNvSpPr>
                  <a:spLocks/>
                </p:cNvSpPr>
                <p:nvPr/>
              </p:nvSpPr>
              <p:spPr bwMode="auto">
                <a:xfrm>
                  <a:off x="3851275" y="5997575"/>
                  <a:ext cx="50800" cy="66675"/>
                </a:xfrm>
                <a:custGeom>
                  <a:avLst/>
                  <a:gdLst>
                    <a:gd name="T0" fmla="*/ 16 w 16"/>
                    <a:gd name="T1" fmla="*/ 20 h 21"/>
                    <a:gd name="T2" fmla="*/ 10 w 16"/>
                    <a:gd name="T3" fmla="*/ 21 h 21"/>
                    <a:gd name="T4" fmla="*/ 0 w 16"/>
                    <a:gd name="T5" fmla="*/ 11 h 21"/>
                    <a:gd name="T6" fmla="*/ 10 w 16"/>
                    <a:gd name="T7" fmla="*/ 0 h 21"/>
                    <a:gd name="T8" fmla="*/ 16 w 16"/>
                    <a:gd name="T9" fmla="*/ 1 h 21"/>
                    <a:gd name="T10" fmla="*/ 14 w 16"/>
                    <a:gd name="T11" fmla="*/ 5 h 21"/>
                    <a:gd name="T12" fmla="*/ 11 w 16"/>
                    <a:gd name="T13" fmla="*/ 4 h 21"/>
                    <a:gd name="T14" fmla="*/ 6 w 16"/>
                    <a:gd name="T15" fmla="*/ 10 h 21"/>
                    <a:gd name="T16" fmla="*/ 11 w 16"/>
                    <a:gd name="T17" fmla="*/ 17 h 21"/>
                    <a:gd name="T18" fmla="*/ 15 w 16"/>
                    <a:gd name="T19" fmla="*/ 16 h 21"/>
                    <a:gd name="T20" fmla="*/ 16 w 16"/>
                    <a:gd name="T21" fmla="*/ 2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1">
                      <a:moveTo>
                        <a:pt x="16" y="20"/>
                      </a:moveTo>
                      <a:cubicBezTo>
                        <a:pt x="14" y="21"/>
                        <a:pt x="12" y="21"/>
                        <a:pt x="10" y="21"/>
                      </a:cubicBez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4" y="0"/>
                        <a:pt x="10" y="0"/>
                      </a:cubicBezTo>
                      <a:cubicBezTo>
                        <a:pt x="12" y="0"/>
                        <a:pt x="14" y="0"/>
                        <a:pt x="16" y="1"/>
                      </a:cubicBezTo>
                      <a:cubicBezTo>
                        <a:pt x="14" y="5"/>
                        <a:pt x="14" y="5"/>
                        <a:pt x="14" y="5"/>
                      </a:cubicBezTo>
                      <a:cubicBezTo>
                        <a:pt x="13" y="4"/>
                        <a:pt x="12" y="4"/>
                        <a:pt x="11" y="4"/>
                      </a:cubicBezTo>
                      <a:cubicBezTo>
                        <a:pt x="7" y="4"/>
                        <a:pt x="6" y="6"/>
                        <a:pt x="6" y="10"/>
                      </a:cubicBezTo>
                      <a:cubicBezTo>
                        <a:pt x="6" y="15"/>
                        <a:pt x="7" y="17"/>
                        <a:pt x="11" y="17"/>
                      </a:cubicBezTo>
                      <a:cubicBezTo>
                        <a:pt x="12" y="17"/>
                        <a:pt x="14" y="17"/>
                        <a:pt x="15" y="16"/>
                      </a:cubicBez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" name="Freeform 31"/>
                <p:cNvSpPr>
                  <a:spLocks/>
                </p:cNvSpPr>
                <p:nvPr/>
              </p:nvSpPr>
              <p:spPr bwMode="auto">
                <a:xfrm>
                  <a:off x="3911600" y="5997575"/>
                  <a:ext cx="47625" cy="66675"/>
                </a:xfrm>
                <a:custGeom>
                  <a:avLst/>
                  <a:gdLst>
                    <a:gd name="T0" fmla="*/ 6 w 15"/>
                    <a:gd name="T1" fmla="*/ 21 h 21"/>
                    <a:gd name="T2" fmla="*/ 0 w 15"/>
                    <a:gd name="T3" fmla="*/ 20 h 21"/>
                    <a:gd name="T4" fmla="*/ 1 w 15"/>
                    <a:gd name="T5" fmla="*/ 16 h 21"/>
                    <a:gd name="T6" fmla="*/ 6 w 15"/>
                    <a:gd name="T7" fmla="*/ 17 h 21"/>
                    <a:gd name="T8" fmla="*/ 9 w 15"/>
                    <a:gd name="T9" fmla="*/ 15 h 21"/>
                    <a:gd name="T10" fmla="*/ 6 w 15"/>
                    <a:gd name="T11" fmla="*/ 12 h 21"/>
                    <a:gd name="T12" fmla="*/ 0 w 15"/>
                    <a:gd name="T13" fmla="*/ 6 h 21"/>
                    <a:gd name="T14" fmla="*/ 8 w 15"/>
                    <a:gd name="T15" fmla="*/ 0 h 21"/>
                    <a:gd name="T16" fmla="*/ 13 w 15"/>
                    <a:gd name="T17" fmla="*/ 0 h 21"/>
                    <a:gd name="T18" fmla="*/ 13 w 15"/>
                    <a:gd name="T19" fmla="*/ 4 h 21"/>
                    <a:gd name="T20" fmla="*/ 9 w 15"/>
                    <a:gd name="T21" fmla="*/ 4 h 21"/>
                    <a:gd name="T22" fmla="*/ 6 w 15"/>
                    <a:gd name="T23" fmla="*/ 6 h 21"/>
                    <a:gd name="T24" fmla="*/ 9 w 15"/>
                    <a:gd name="T25" fmla="*/ 9 h 21"/>
                    <a:gd name="T26" fmla="*/ 15 w 15"/>
                    <a:gd name="T27" fmla="*/ 14 h 21"/>
                    <a:gd name="T28" fmla="*/ 6 w 15"/>
                    <a:gd name="T29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21">
                      <a:moveTo>
                        <a:pt x="6" y="21"/>
                      </a:moveTo>
                      <a:cubicBezTo>
                        <a:pt x="4" y="21"/>
                        <a:pt x="2" y="21"/>
                        <a:pt x="0" y="20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3" y="17"/>
                        <a:pt x="5" y="17"/>
                        <a:pt x="6" y="17"/>
                      </a:cubicBezTo>
                      <a:cubicBezTo>
                        <a:pt x="8" y="17"/>
                        <a:pt x="9" y="16"/>
                        <a:pt x="9" y="15"/>
                      </a:cubicBezTo>
                      <a:cubicBezTo>
                        <a:pt x="9" y="14"/>
                        <a:pt x="8" y="13"/>
                        <a:pt x="6" y="12"/>
                      </a:cubicBezTo>
                      <a:cubicBezTo>
                        <a:pt x="3" y="11"/>
                        <a:pt x="0" y="10"/>
                        <a:pt x="0" y="6"/>
                      </a:cubicBezTo>
                      <a:cubicBezTo>
                        <a:pt x="0" y="2"/>
                        <a:pt x="3" y="0"/>
                        <a:pt x="8" y="0"/>
                      </a:cubicBezTo>
                      <a:cubicBezTo>
                        <a:pt x="10" y="0"/>
                        <a:pt x="12" y="0"/>
                        <a:pt x="13" y="0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1" y="4"/>
                        <a:pt x="10" y="4"/>
                        <a:pt x="9" y="4"/>
                      </a:cubicBezTo>
                      <a:cubicBezTo>
                        <a:pt x="6" y="4"/>
                        <a:pt x="6" y="5"/>
                        <a:pt x="6" y="6"/>
                      </a:cubicBezTo>
                      <a:cubicBezTo>
                        <a:pt x="6" y="7"/>
                        <a:pt x="7" y="8"/>
                        <a:pt x="9" y="9"/>
                      </a:cubicBezTo>
                      <a:cubicBezTo>
                        <a:pt x="13" y="10"/>
                        <a:pt x="15" y="11"/>
                        <a:pt x="15" y="14"/>
                      </a:cubicBezTo>
                      <a:cubicBezTo>
                        <a:pt x="15" y="18"/>
                        <a:pt x="11" y="21"/>
                        <a:pt x="6" y="21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Freeform 32"/>
                <p:cNvSpPr>
                  <a:spLocks noEditPoints="1"/>
                </p:cNvSpPr>
                <p:nvPr/>
              </p:nvSpPr>
              <p:spPr bwMode="auto">
                <a:xfrm>
                  <a:off x="3965575" y="5969000"/>
                  <a:ext cx="28575" cy="95250"/>
                </a:xfrm>
                <a:custGeom>
                  <a:avLst/>
                  <a:gdLst>
                    <a:gd name="T0" fmla="*/ 4 w 9"/>
                    <a:gd name="T1" fmla="*/ 30 h 30"/>
                    <a:gd name="T2" fmla="*/ 4 w 9"/>
                    <a:gd name="T3" fmla="*/ 13 h 30"/>
                    <a:gd name="T4" fmla="*/ 0 w 9"/>
                    <a:gd name="T5" fmla="*/ 13 h 30"/>
                    <a:gd name="T6" fmla="*/ 0 w 9"/>
                    <a:gd name="T7" fmla="*/ 9 h 30"/>
                    <a:gd name="T8" fmla="*/ 9 w 9"/>
                    <a:gd name="T9" fmla="*/ 9 h 30"/>
                    <a:gd name="T10" fmla="*/ 9 w 9"/>
                    <a:gd name="T11" fmla="*/ 30 h 30"/>
                    <a:gd name="T12" fmla="*/ 4 w 9"/>
                    <a:gd name="T13" fmla="*/ 30 h 30"/>
                    <a:gd name="T14" fmla="*/ 6 w 9"/>
                    <a:gd name="T15" fmla="*/ 6 h 30"/>
                    <a:gd name="T16" fmla="*/ 3 w 9"/>
                    <a:gd name="T17" fmla="*/ 3 h 30"/>
                    <a:gd name="T18" fmla="*/ 6 w 9"/>
                    <a:gd name="T19" fmla="*/ 0 h 30"/>
                    <a:gd name="T20" fmla="*/ 9 w 9"/>
                    <a:gd name="T21" fmla="*/ 3 h 30"/>
                    <a:gd name="T22" fmla="*/ 6 w 9"/>
                    <a:gd name="T23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" h="30">
                      <a:moveTo>
                        <a:pt x="4" y="30"/>
                      </a:moveTo>
                      <a:cubicBezTo>
                        <a:pt x="4" y="13"/>
                        <a:pt x="4" y="13"/>
                        <a:pt x="4" y="13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30"/>
                        <a:pt x="9" y="30"/>
                        <a:pt x="9" y="30"/>
                      </a:cubicBezTo>
                      <a:lnTo>
                        <a:pt x="4" y="30"/>
                      </a:lnTo>
                      <a:close/>
                      <a:moveTo>
                        <a:pt x="6" y="6"/>
                      </a:moveTo>
                      <a:cubicBezTo>
                        <a:pt x="4" y="6"/>
                        <a:pt x="3" y="5"/>
                        <a:pt x="3" y="3"/>
                      </a:cubicBezTo>
                      <a:cubicBezTo>
                        <a:pt x="3" y="1"/>
                        <a:pt x="4" y="0"/>
                        <a:pt x="6" y="0"/>
                      </a:cubicBezTo>
                      <a:cubicBezTo>
                        <a:pt x="8" y="0"/>
                        <a:pt x="9" y="1"/>
                        <a:pt x="9" y="3"/>
                      </a:cubicBezTo>
                      <a:cubicBezTo>
                        <a:pt x="9" y="5"/>
                        <a:pt x="8" y="6"/>
                        <a:pt x="6" y="6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Freeform 33"/>
                <p:cNvSpPr>
                  <a:spLocks/>
                </p:cNvSpPr>
                <p:nvPr/>
              </p:nvSpPr>
              <p:spPr bwMode="auto">
                <a:xfrm>
                  <a:off x="4013200" y="5997575"/>
                  <a:ext cx="39687" cy="66675"/>
                </a:xfrm>
                <a:custGeom>
                  <a:avLst/>
                  <a:gdLst>
                    <a:gd name="T0" fmla="*/ 11 w 12"/>
                    <a:gd name="T1" fmla="*/ 5 h 21"/>
                    <a:gd name="T2" fmla="*/ 9 w 12"/>
                    <a:gd name="T3" fmla="*/ 5 h 21"/>
                    <a:gd name="T4" fmla="*/ 5 w 12"/>
                    <a:gd name="T5" fmla="*/ 8 h 21"/>
                    <a:gd name="T6" fmla="*/ 5 w 12"/>
                    <a:gd name="T7" fmla="*/ 21 h 21"/>
                    <a:gd name="T8" fmla="*/ 0 w 12"/>
                    <a:gd name="T9" fmla="*/ 21 h 21"/>
                    <a:gd name="T10" fmla="*/ 0 w 12"/>
                    <a:gd name="T11" fmla="*/ 0 h 21"/>
                    <a:gd name="T12" fmla="*/ 4 w 12"/>
                    <a:gd name="T13" fmla="*/ 0 h 21"/>
                    <a:gd name="T14" fmla="*/ 4 w 12"/>
                    <a:gd name="T15" fmla="*/ 4 h 21"/>
                    <a:gd name="T16" fmla="*/ 10 w 12"/>
                    <a:gd name="T17" fmla="*/ 0 h 21"/>
                    <a:gd name="T18" fmla="*/ 12 w 12"/>
                    <a:gd name="T19" fmla="*/ 0 h 21"/>
                    <a:gd name="T20" fmla="*/ 11 w 12"/>
                    <a:gd name="T2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" h="21">
                      <a:moveTo>
                        <a:pt x="11" y="5"/>
                      </a:moveTo>
                      <a:cubicBezTo>
                        <a:pt x="11" y="5"/>
                        <a:pt x="10" y="5"/>
                        <a:pt x="9" y="5"/>
                      </a:cubicBezTo>
                      <a:cubicBezTo>
                        <a:pt x="8" y="5"/>
                        <a:pt x="7" y="6"/>
                        <a:pt x="5" y="8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6" y="1"/>
                        <a:pt x="8" y="0"/>
                        <a:pt x="10" y="0"/>
                      </a:cubicBezTo>
                      <a:cubicBezTo>
                        <a:pt x="11" y="0"/>
                        <a:pt x="11" y="0"/>
                        <a:pt x="12" y="0"/>
                      </a:cubicBezTo>
                      <a:lnTo>
                        <a:pt x="1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" name="Freeform 34"/>
                <p:cNvSpPr>
                  <a:spLocks noEditPoints="1"/>
                </p:cNvSpPr>
                <p:nvPr/>
              </p:nvSpPr>
              <p:spPr bwMode="auto">
                <a:xfrm>
                  <a:off x="4062413" y="5997575"/>
                  <a:ext cx="66675" cy="66675"/>
                </a:xfrm>
                <a:custGeom>
                  <a:avLst/>
                  <a:gdLst>
                    <a:gd name="T0" fmla="*/ 10 w 21"/>
                    <a:gd name="T1" fmla="*/ 21 h 21"/>
                    <a:gd name="T2" fmla="*/ 0 w 21"/>
                    <a:gd name="T3" fmla="*/ 11 h 21"/>
                    <a:gd name="T4" fmla="*/ 10 w 21"/>
                    <a:gd name="T5" fmla="*/ 0 h 21"/>
                    <a:gd name="T6" fmla="*/ 21 w 21"/>
                    <a:gd name="T7" fmla="*/ 10 h 21"/>
                    <a:gd name="T8" fmla="*/ 10 w 21"/>
                    <a:gd name="T9" fmla="*/ 21 h 21"/>
                    <a:gd name="T10" fmla="*/ 10 w 21"/>
                    <a:gd name="T11" fmla="*/ 4 h 21"/>
                    <a:gd name="T12" fmla="*/ 5 w 21"/>
                    <a:gd name="T13" fmla="*/ 10 h 21"/>
                    <a:gd name="T14" fmla="*/ 10 w 21"/>
                    <a:gd name="T15" fmla="*/ 17 h 21"/>
                    <a:gd name="T16" fmla="*/ 15 w 21"/>
                    <a:gd name="T17" fmla="*/ 11 h 21"/>
                    <a:gd name="T18" fmla="*/ 10 w 21"/>
                    <a:gd name="T19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" h="21">
                      <a:moveTo>
                        <a:pt x="10" y="21"/>
                      </a:move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3" y="0"/>
                        <a:pt x="10" y="0"/>
                      </a:cubicBezTo>
                      <a:cubicBezTo>
                        <a:pt x="17" y="0"/>
                        <a:pt x="21" y="4"/>
                        <a:pt x="21" y="10"/>
                      </a:cubicBezTo>
                      <a:cubicBezTo>
                        <a:pt x="21" y="17"/>
                        <a:pt x="17" y="21"/>
                        <a:pt x="10" y="21"/>
                      </a:cubicBezTo>
                      <a:moveTo>
                        <a:pt x="10" y="4"/>
                      </a:moveTo>
                      <a:cubicBezTo>
                        <a:pt x="7" y="4"/>
                        <a:pt x="5" y="7"/>
                        <a:pt x="5" y="10"/>
                      </a:cubicBezTo>
                      <a:cubicBezTo>
                        <a:pt x="5" y="14"/>
                        <a:pt x="6" y="17"/>
                        <a:pt x="10" y="17"/>
                      </a:cubicBezTo>
                      <a:cubicBezTo>
                        <a:pt x="14" y="17"/>
                        <a:pt x="15" y="14"/>
                        <a:pt x="15" y="11"/>
                      </a:cubicBezTo>
                      <a:cubicBezTo>
                        <a:pt x="15" y="6"/>
                        <a:pt x="14" y="4"/>
                        <a:pt x="10" y="4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" name="Oval 35"/>
                <p:cNvSpPr>
                  <a:spLocks noChangeArrowheads="1"/>
                </p:cNvSpPr>
                <p:nvPr/>
              </p:nvSpPr>
              <p:spPr bwMode="auto">
                <a:xfrm>
                  <a:off x="4141788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36"/>
                <p:cNvSpPr>
                  <a:spLocks noEditPoints="1"/>
                </p:cNvSpPr>
                <p:nvPr/>
              </p:nvSpPr>
              <p:spPr bwMode="auto">
                <a:xfrm>
                  <a:off x="41767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3 w 18"/>
                    <a:gd name="T3" fmla="*/ 19 h 21"/>
                    <a:gd name="T4" fmla="*/ 7 w 18"/>
                    <a:gd name="T5" fmla="*/ 21 h 21"/>
                    <a:gd name="T6" fmla="*/ 0 w 18"/>
                    <a:gd name="T7" fmla="*/ 15 h 21"/>
                    <a:gd name="T8" fmla="*/ 10 w 18"/>
                    <a:gd name="T9" fmla="*/ 8 h 21"/>
                    <a:gd name="T10" fmla="*/ 13 w 18"/>
                    <a:gd name="T11" fmla="*/ 8 h 21"/>
                    <a:gd name="T12" fmla="*/ 13 w 18"/>
                    <a:gd name="T13" fmla="*/ 7 h 21"/>
                    <a:gd name="T14" fmla="*/ 8 w 18"/>
                    <a:gd name="T15" fmla="*/ 4 h 21"/>
                    <a:gd name="T16" fmla="*/ 2 w 18"/>
                    <a:gd name="T17" fmla="*/ 5 h 21"/>
                    <a:gd name="T18" fmla="*/ 2 w 18"/>
                    <a:gd name="T19" fmla="*/ 1 h 21"/>
                    <a:gd name="T20" fmla="*/ 9 w 18"/>
                    <a:gd name="T21" fmla="*/ 0 h 21"/>
                    <a:gd name="T22" fmla="*/ 18 w 18"/>
                    <a:gd name="T23" fmla="*/ 7 h 21"/>
                    <a:gd name="T24" fmla="*/ 18 w 18"/>
                    <a:gd name="T25" fmla="*/ 21 h 21"/>
                    <a:gd name="T26" fmla="*/ 14 w 18"/>
                    <a:gd name="T27" fmla="*/ 21 h 21"/>
                    <a:gd name="T28" fmla="*/ 13 w 18"/>
                    <a:gd name="T29" fmla="*/ 12 h 21"/>
                    <a:gd name="T30" fmla="*/ 10 w 18"/>
                    <a:gd name="T31" fmla="*/ 12 h 21"/>
                    <a:gd name="T32" fmla="*/ 5 w 18"/>
                    <a:gd name="T33" fmla="*/ 15 h 21"/>
                    <a:gd name="T34" fmla="*/ 8 w 18"/>
                    <a:gd name="T35" fmla="*/ 17 h 21"/>
                    <a:gd name="T36" fmla="*/ 13 w 18"/>
                    <a:gd name="T37" fmla="*/ 15 h 21"/>
                    <a:gd name="T38" fmla="*/ 13 w 18"/>
                    <a:gd name="T39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3" y="21"/>
                        <a:pt x="0" y="19"/>
                        <a:pt x="0" y="15"/>
                      </a:cubicBezTo>
                      <a:cubicBezTo>
                        <a:pt x="0" y="10"/>
                        <a:pt x="4" y="8"/>
                        <a:pt x="10" y="8"/>
                      </a:cubicBezTo>
                      <a:cubicBezTo>
                        <a:pt x="13" y="8"/>
                        <a:pt x="13" y="8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3" y="5"/>
                        <a:pt x="12" y="4"/>
                        <a:pt x="8" y="4"/>
                      </a:cubicBezTo>
                      <a:cubicBezTo>
                        <a:pt x="6" y="4"/>
                        <a:pt x="4" y="4"/>
                        <a:pt x="2" y="5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4" y="0"/>
                        <a:pt x="6" y="0"/>
                        <a:pt x="9" y="0"/>
                      </a:cubicBezTo>
                      <a:cubicBezTo>
                        <a:pt x="15" y="0"/>
                        <a:pt x="18" y="2"/>
                        <a:pt x="18" y="7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  <a:moveTo>
                        <a:pt x="13" y="12"/>
                      </a:move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7" y="12"/>
                        <a:pt x="5" y="13"/>
                        <a:pt x="5" y="15"/>
                      </a:cubicBezTo>
                      <a:cubicBezTo>
                        <a:pt x="5" y="16"/>
                        <a:pt x="6" y="17"/>
                        <a:pt x="8" y="17"/>
                      </a:cubicBezTo>
                      <a:cubicBezTo>
                        <a:pt x="10" y="17"/>
                        <a:pt x="11" y="17"/>
                        <a:pt x="13" y="15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37"/>
                <p:cNvSpPr>
                  <a:spLocks/>
                </p:cNvSpPr>
                <p:nvPr/>
              </p:nvSpPr>
              <p:spPr bwMode="auto">
                <a:xfrm>
                  <a:off x="42529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4 w 18"/>
                    <a:gd name="T3" fmla="*/ 18 h 21"/>
                    <a:gd name="T4" fmla="*/ 7 w 18"/>
                    <a:gd name="T5" fmla="*/ 21 h 21"/>
                    <a:gd name="T6" fmla="*/ 0 w 18"/>
                    <a:gd name="T7" fmla="*/ 13 h 21"/>
                    <a:gd name="T8" fmla="*/ 0 w 18"/>
                    <a:gd name="T9" fmla="*/ 0 h 21"/>
                    <a:gd name="T10" fmla="*/ 5 w 18"/>
                    <a:gd name="T11" fmla="*/ 0 h 21"/>
                    <a:gd name="T12" fmla="*/ 5 w 18"/>
                    <a:gd name="T13" fmla="*/ 12 h 21"/>
                    <a:gd name="T14" fmla="*/ 8 w 18"/>
                    <a:gd name="T15" fmla="*/ 17 h 21"/>
                    <a:gd name="T16" fmla="*/ 13 w 18"/>
                    <a:gd name="T17" fmla="*/ 14 h 21"/>
                    <a:gd name="T18" fmla="*/ 13 w 18"/>
                    <a:gd name="T19" fmla="*/ 0 h 21"/>
                    <a:gd name="T20" fmla="*/ 18 w 18"/>
                    <a:gd name="T21" fmla="*/ 0 h 21"/>
                    <a:gd name="T22" fmla="*/ 18 w 18"/>
                    <a:gd name="T23" fmla="*/ 21 h 21"/>
                    <a:gd name="T24" fmla="*/ 14 w 18"/>
                    <a:gd name="T25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4" y="18"/>
                        <a:pt x="14" y="18"/>
                        <a:pt x="14" y="18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2" y="21"/>
                        <a:pt x="0" y="18"/>
                        <a:pt x="0" y="1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5"/>
                        <a:pt x="6" y="17"/>
                        <a:pt x="8" y="17"/>
                      </a:cubicBezTo>
                      <a:cubicBezTo>
                        <a:pt x="10" y="17"/>
                        <a:pt x="11" y="16"/>
                        <a:pt x="13" y="14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</p:grpSp>
        </p:grpSp>
        <p:grpSp>
          <p:nvGrpSpPr>
            <p:cNvPr id="30" name="Group 66"/>
            <p:cNvGrpSpPr>
              <a:grpSpLocks/>
            </p:cNvGrpSpPr>
            <p:nvPr userDrawn="1"/>
          </p:nvGrpSpPr>
          <p:grpSpPr bwMode="auto">
            <a:xfrm>
              <a:off x="-26988" y="357188"/>
              <a:ext cx="9178926" cy="2571750"/>
              <a:chOff x="-17463" y="357188"/>
              <a:chExt cx="9186863" cy="2571750"/>
            </a:xfrm>
          </p:grpSpPr>
          <p:sp>
            <p:nvSpPr>
              <p:cNvPr id="31" name="Freeform 17"/>
              <p:cNvSpPr>
                <a:spLocks/>
              </p:cNvSpPr>
              <p:nvPr userDrawn="1"/>
            </p:nvSpPr>
            <p:spPr bwMode="auto">
              <a:xfrm>
                <a:off x="-17463" y="1971675"/>
                <a:ext cx="9186863" cy="957263"/>
              </a:xfrm>
              <a:custGeom>
                <a:avLst/>
                <a:gdLst>
                  <a:gd name="T0" fmla="*/ 0 w 2880"/>
                  <a:gd name="T1" fmla="*/ 0 h 300"/>
                  <a:gd name="T2" fmla="*/ 372 w 2880"/>
                  <a:gd name="T3" fmla="*/ 0 h 300"/>
                  <a:gd name="T4" fmla="*/ 890 w 2880"/>
                  <a:gd name="T5" fmla="*/ 171 h 300"/>
                  <a:gd name="T6" fmla="*/ 1389 w 2880"/>
                  <a:gd name="T7" fmla="*/ 300 h 300"/>
                  <a:gd name="T8" fmla="*/ 2880 w 2880"/>
                  <a:gd name="T9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300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1"/>
                      <a:pt x="890" y="171"/>
                    </a:cubicBezTo>
                    <a:cubicBezTo>
                      <a:pt x="1011" y="240"/>
                      <a:pt x="1176" y="300"/>
                      <a:pt x="1389" y="300"/>
                    </a:cubicBezTo>
                    <a:cubicBezTo>
                      <a:pt x="2880" y="300"/>
                      <a:pt x="2880" y="300"/>
                      <a:pt x="2880" y="300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18"/>
              <p:cNvSpPr>
                <a:spLocks/>
              </p:cNvSpPr>
              <p:nvPr userDrawn="1"/>
            </p:nvSpPr>
            <p:spPr bwMode="auto">
              <a:xfrm>
                <a:off x="-17463" y="2449513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1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1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19"/>
              <p:cNvSpPr>
                <a:spLocks/>
              </p:cNvSpPr>
              <p:nvPr userDrawn="1"/>
            </p:nvSpPr>
            <p:spPr bwMode="auto">
              <a:xfrm>
                <a:off x="-17463" y="1655763"/>
                <a:ext cx="9186863" cy="954087"/>
              </a:xfrm>
              <a:custGeom>
                <a:avLst/>
                <a:gdLst>
                  <a:gd name="T0" fmla="*/ 0 w 2880"/>
                  <a:gd name="T1" fmla="*/ 0 h 299"/>
                  <a:gd name="T2" fmla="*/ 372 w 2880"/>
                  <a:gd name="T3" fmla="*/ 0 h 299"/>
                  <a:gd name="T4" fmla="*/ 890 w 2880"/>
                  <a:gd name="T5" fmla="*/ 170 h 299"/>
                  <a:gd name="T6" fmla="*/ 1389 w 2880"/>
                  <a:gd name="T7" fmla="*/ 299 h 299"/>
                  <a:gd name="T8" fmla="*/ 2880 w 2880"/>
                  <a:gd name="T9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0"/>
                      <a:pt x="890" y="170"/>
                    </a:cubicBezTo>
                    <a:cubicBezTo>
                      <a:pt x="1011" y="239"/>
                      <a:pt x="1176" y="299"/>
                      <a:pt x="1389" y="299"/>
                    </a:cubicBezTo>
                    <a:cubicBezTo>
                      <a:pt x="2880" y="299"/>
                      <a:pt x="2880" y="299"/>
                      <a:pt x="2880" y="299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Freeform 20"/>
              <p:cNvSpPr>
                <a:spLocks/>
              </p:cNvSpPr>
              <p:nvPr userDrawn="1"/>
            </p:nvSpPr>
            <p:spPr bwMode="auto">
              <a:xfrm>
                <a:off x="-17463" y="2130425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1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1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Freeform 21"/>
              <p:cNvSpPr>
                <a:spLocks/>
              </p:cNvSpPr>
              <p:nvPr userDrawn="1"/>
            </p:nvSpPr>
            <p:spPr bwMode="auto">
              <a:xfrm>
                <a:off x="-17463" y="1336675"/>
                <a:ext cx="9186863" cy="954088"/>
              </a:xfrm>
              <a:custGeom>
                <a:avLst/>
                <a:gdLst>
                  <a:gd name="T0" fmla="*/ 0 w 2880"/>
                  <a:gd name="T1" fmla="*/ 0 h 299"/>
                  <a:gd name="T2" fmla="*/ 372 w 2880"/>
                  <a:gd name="T3" fmla="*/ 0 h 299"/>
                  <a:gd name="T4" fmla="*/ 890 w 2880"/>
                  <a:gd name="T5" fmla="*/ 171 h 299"/>
                  <a:gd name="T6" fmla="*/ 1389 w 2880"/>
                  <a:gd name="T7" fmla="*/ 299 h 299"/>
                  <a:gd name="T8" fmla="*/ 2880 w 2880"/>
                  <a:gd name="T9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0"/>
                      <a:pt x="890" y="171"/>
                    </a:cubicBezTo>
                    <a:cubicBezTo>
                      <a:pt x="1011" y="239"/>
                      <a:pt x="1176" y="299"/>
                      <a:pt x="1389" y="299"/>
                    </a:cubicBezTo>
                    <a:cubicBezTo>
                      <a:pt x="2880" y="299"/>
                      <a:pt x="2880" y="299"/>
                      <a:pt x="2880" y="299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Freeform 22"/>
              <p:cNvSpPr>
                <a:spLocks/>
              </p:cNvSpPr>
              <p:nvPr userDrawn="1"/>
            </p:nvSpPr>
            <p:spPr bwMode="auto">
              <a:xfrm>
                <a:off x="-17463" y="1811338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2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2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23"/>
              <p:cNvSpPr>
                <a:spLocks/>
              </p:cNvSpPr>
              <p:nvPr userDrawn="1"/>
            </p:nvSpPr>
            <p:spPr bwMode="auto">
              <a:xfrm>
                <a:off x="-17463" y="357188"/>
                <a:ext cx="9186863" cy="957262"/>
              </a:xfrm>
              <a:custGeom>
                <a:avLst/>
                <a:gdLst>
                  <a:gd name="T0" fmla="*/ 2880 w 2880"/>
                  <a:gd name="T1" fmla="*/ 300 h 300"/>
                  <a:gd name="T2" fmla="*/ 2501 w 2880"/>
                  <a:gd name="T3" fmla="*/ 300 h 300"/>
                  <a:gd name="T4" fmla="*/ 1984 w 2880"/>
                  <a:gd name="T5" fmla="*/ 129 h 300"/>
                  <a:gd name="T6" fmla="*/ 1485 w 2880"/>
                  <a:gd name="T7" fmla="*/ 0 h 300"/>
                  <a:gd name="T8" fmla="*/ 0 w 2880"/>
                  <a:gd name="T9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300">
                    <a:moveTo>
                      <a:pt x="2880" y="300"/>
                    </a:moveTo>
                    <a:cubicBezTo>
                      <a:pt x="2880" y="300"/>
                      <a:pt x="2565" y="300"/>
                      <a:pt x="2501" y="300"/>
                    </a:cubicBezTo>
                    <a:cubicBezTo>
                      <a:pt x="2236" y="300"/>
                      <a:pt x="2124" y="209"/>
                      <a:pt x="1984" y="129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24"/>
              <p:cNvSpPr>
                <a:spLocks/>
              </p:cNvSpPr>
              <p:nvPr userDrawn="1"/>
            </p:nvSpPr>
            <p:spPr bwMode="auto">
              <a:xfrm>
                <a:off x="-17463" y="357188"/>
                <a:ext cx="9186863" cy="477837"/>
              </a:xfrm>
              <a:custGeom>
                <a:avLst/>
                <a:gdLst>
                  <a:gd name="T0" fmla="*/ 0 w 2880"/>
                  <a:gd name="T1" fmla="*/ 150 h 150"/>
                  <a:gd name="T2" fmla="*/ 1672 w 2880"/>
                  <a:gd name="T3" fmla="*/ 150 h 150"/>
                  <a:gd name="T4" fmla="*/ 1984 w 2880"/>
                  <a:gd name="T5" fmla="*/ 129 h 150"/>
                  <a:gd name="T6" fmla="*/ 2507 w 2880"/>
                  <a:gd name="T7" fmla="*/ 0 h 150"/>
                  <a:gd name="T8" fmla="*/ 2880 w 2880"/>
                  <a:gd name="T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0" y="150"/>
                    </a:moveTo>
                    <a:cubicBezTo>
                      <a:pt x="1672" y="150"/>
                      <a:pt x="1672" y="150"/>
                      <a:pt x="1672" y="150"/>
                    </a:cubicBezTo>
                    <a:cubicBezTo>
                      <a:pt x="1875" y="150"/>
                      <a:pt x="1941" y="145"/>
                      <a:pt x="1984" y="129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Freeform 25"/>
              <p:cNvSpPr>
                <a:spLocks/>
              </p:cNvSpPr>
              <p:nvPr userDrawn="1"/>
            </p:nvSpPr>
            <p:spPr bwMode="auto">
              <a:xfrm>
                <a:off x="-17463" y="676275"/>
                <a:ext cx="9186863" cy="954088"/>
              </a:xfrm>
              <a:custGeom>
                <a:avLst/>
                <a:gdLst>
                  <a:gd name="T0" fmla="*/ 2880 w 2880"/>
                  <a:gd name="T1" fmla="*/ 299 h 299"/>
                  <a:gd name="T2" fmla="*/ 2501 w 2880"/>
                  <a:gd name="T3" fmla="*/ 299 h 299"/>
                  <a:gd name="T4" fmla="*/ 1984 w 2880"/>
                  <a:gd name="T5" fmla="*/ 129 h 299"/>
                  <a:gd name="T6" fmla="*/ 1485 w 2880"/>
                  <a:gd name="T7" fmla="*/ 0 h 299"/>
                  <a:gd name="T8" fmla="*/ 0 w 2880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2880" y="299"/>
                    </a:moveTo>
                    <a:cubicBezTo>
                      <a:pt x="2880" y="299"/>
                      <a:pt x="2565" y="299"/>
                      <a:pt x="2501" y="299"/>
                    </a:cubicBezTo>
                    <a:cubicBezTo>
                      <a:pt x="2236" y="299"/>
                      <a:pt x="2124" y="209"/>
                      <a:pt x="1984" y="129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Freeform 26"/>
              <p:cNvSpPr>
                <a:spLocks/>
              </p:cNvSpPr>
              <p:nvPr userDrawn="1"/>
            </p:nvSpPr>
            <p:spPr bwMode="auto">
              <a:xfrm>
                <a:off x="-17463" y="676275"/>
                <a:ext cx="9186863" cy="477838"/>
              </a:xfrm>
              <a:custGeom>
                <a:avLst/>
                <a:gdLst>
                  <a:gd name="T0" fmla="*/ 0 w 2880"/>
                  <a:gd name="T1" fmla="*/ 150 h 150"/>
                  <a:gd name="T2" fmla="*/ 1672 w 2880"/>
                  <a:gd name="T3" fmla="*/ 150 h 150"/>
                  <a:gd name="T4" fmla="*/ 1984 w 2880"/>
                  <a:gd name="T5" fmla="*/ 129 h 150"/>
                  <a:gd name="T6" fmla="*/ 2507 w 2880"/>
                  <a:gd name="T7" fmla="*/ 0 h 150"/>
                  <a:gd name="T8" fmla="*/ 2880 w 2880"/>
                  <a:gd name="T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0" y="150"/>
                    </a:moveTo>
                    <a:cubicBezTo>
                      <a:pt x="1672" y="150"/>
                      <a:pt x="1672" y="150"/>
                      <a:pt x="1672" y="150"/>
                    </a:cubicBezTo>
                    <a:cubicBezTo>
                      <a:pt x="1875" y="150"/>
                      <a:pt x="1941" y="145"/>
                      <a:pt x="1984" y="129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Freeform 27"/>
              <p:cNvSpPr>
                <a:spLocks/>
              </p:cNvSpPr>
              <p:nvPr userDrawn="1"/>
            </p:nvSpPr>
            <p:spPr bwMode="auto">
              <a:xfrm>
                <a:off x="-17463" y="995363"/>
                <a:ext cx="9186863" cy="954087"/>
              </a:xfrm>
              <a:custGeom>
                <a:avLst/>
                <a:gdLst>
                  <a:gd name="T0" fmla="*/ 2880 w 2880"/>
                  <a:gd name="T1" fmla="*/ 299 h 299"/>
                  <a:gd name="T2" fmla="*/ 2501 w 2880"/>
                  <a:gd name="T3" fmla="*/ 299 h 299"/>
                  <a:gd name="T4" fmla="*/ 1984 w 2880"/>
                  <a:gd name="T5" fmla="*/ 128 h 299"/>
                  <a:gd name="T6" fmla="*/ 1485 w 2880"/>
                  <a:gd name="T7" fmla="*/ 0 h 299"/>
                  <a:gd name="T8" fmla="*/ 0 w 2880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2880" y="299"/>
                    </a:moveTo>
                    <a:cubicBezTo>
                      <a:pt x="2880" y="299"/>
                      <a:pt x="2565" y="299"/>
                      <a:pt x="2501" y="299"/>
                    </a:cubicBezTo>
                    <a:cubicBezTo>
                      <a:pt x="2236" y="299"/>
                      <a:pt x="2124" y="209"/>
                      <a:pt x="1984" y="128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28"/>
              <p:cNvSpPr>
                <a:spLocks/>
              </p:cNvSpPr>
              <p:nvPr userDrawn="1"/>
            </p:nvSpPr>
            <p:spPr bwMode="auto">
              <a:xfrm>
                <a:off x="-17463" y="995363"/>
                <a:ext cx="9186863" cy="474662"/>
              </a:xfrm>
              <a:custGeom>
                <a:avLst/>
                <a:gdLst>
                  <a:gd name="T0" fmla="*/ 0 w 2880"/>
                  <a:gd name="T1" fmla="*/ 149 h 149"/>
                  <a:gd name="T2" fmla="*/ 1672 w 2880"/>
                  <a:gd name="T3" fmla="*/ 149 h 149"/>
                  <a:gd name="T4" fmla="*/ 1984 w 2880"/>
                  <a:gd name="T5" fmla="*/ 128 h 149"/>
                  <a:gd name="T6" fmla="*/ 2507 w 2880"/>
                  <a:gd name="T7" fmla="*/ 0 h 149"/>
                  <a:gd name="T8" fmla="*/ 2880 w 2880"/>
                  <a:gd name="T9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49">
                    <a:moveTo>
                      <a:pt x="0" y="149"/>
                    </a:moveTo>
                    <a:cubicBezTo>
                      <a:pt x="1672" y="149"/>
                      <a:pt x="1672" y="149"/>
                      <a:pt x="1672" y="149"/>
                    </a:cubicBezTo>
                    <a:cubicBezTo>
                      <a:pt x="1875" y="149"/>
                      <a:pt x="1941" y="145"/>
                      <a:pt x="1984" y="128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253" y="3122613"/>
            <a:ext cx="11289992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253" y="4257092"/>
            <a:ext cx="11300947" cy="36004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480000" y="5625959"/>
            <a:ext cx="6336000" cy="144000"/>
          </a:xfrm>
        </p:spPr>
        <p:txBody>
          <a:bodyPr anchor="ctr">
            <a:noAutofit/>
          </a:bodyPr>
          <a:lstStyle>
            <a:lvl1pPr>
              <a:buFontTx/>
              <a:buNone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065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Collaborator logo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253" y="3122613"/>
            <a:ext cx="11289992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253" y="4257092"/>
            <a:ext cx="11300947" cy="36004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996" y="5500320"/>
            <a:ext cx="12227979" cy="1357681"/>
            <a:chOff x="1497" y="5500319"/>
            <a:chExt cx="9170984" cy="1357681"/>
          </a:xfrm>
        </p:grpSpPr>
        <p:sp>
          <p:nvSpPr>
            <p:cNvPr id="8" name="Rectangle 7"/>
            <p:cNvSpPr/>
            <p:nvPr userDrawn="1"/>
          </p:nvSpPr>
          <p:spPr>
            <a:xfrm>
              <a:off x="1497" y="5940320"/>
              <a:ext cx="9158377" cy="9176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FFFFFF"/>
                </a:solidFill>
              </a:endParaRPr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1497" y="5563679"/>
              <a:ext cx="9170984" cy="932871"/>
            </a:xfrm>
            <a:custGeom>
              <a:avLst/>
              <a:gdLst/>
              <a:ahLst/>
              <a:cxnLst>
                <a:cxn ang="0">
                  <a:pos x="2313" y="117"/>
                </a:cxn>
                <a:cxn ang="0">
                  <a:pos x="0" y="117"/>
                </a:cxn>
                <a:cxn ang="0">
                  <a:pos x="0" y="137"/>
                </a:cxn>
                <a:cxn ang="0">
                  <a:pos x="2030" y="137"/>
                </a:cxn>
                <a:cxn ang="0">
                  <a:pos x="2313" y="117"/>
                </a:cxn>
                <a:cxn ang="0">
                  <a:pos x="2880" y="0"/>
                </a:cxn>
                <a:cxn ang="0">
                  <a:pos x="2880" y="0"/>
                </a:cxn>
                <a:cxn ang="0">
                  <a:pos x="2880" y="117"/>
                </a:cxn>
                <a:cxn ang="0">
                  <a:pos x="2313" y="117"/>
                </a:cxn>
                <a:cxn ang="0">
                  <a:pos x="2784" y="293"/>
                </a:cxn>
                <a:cxn ang="0">
                  <a:pos x="2880" y="293"/>
                </a:cxn>
                <a:cxn ang="0">
                  <a:pos x="2880" y="0"/>
                </a:cxn>
              </a:cxnLst>
              <a:rect l="0" t="0" r="r" b="b"/>
              <a:pathLst>
                <a:path w="2880" h="293">
                  <a:moveTo>
                    <a:pt x="2313" y="117"/>
                  </a:moveTo>
                  <a:cubicBezTo>
                    <a:pt x="0" y="117"/>
                    <a:pt x="0" y="117"/>
                    <a:pt x="0" y="11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2030" y="137"/>
                    <a:pt x="2030" y="137"/>
                    <a:pt x="2030" y="137"/>
                  </a:cubicBezTo>
                  <a:cubicBezTo>
                    <a:pt x="2214" y="137"/>
                    <a:pt x="2274" y="132"/>
                    <a:pt x="2313" y="117"/>
                  </a:cubicBezTo>
                  <a:moveTo>
                    <a:pt x="2880" y="0"/>
                  </a:moveTo>
                  <a:cubicBezTo>
                    <a:pt x="2880" y="0"/>
                    <a:pt x="2880" y="0"/>
                    <a:pt x="2880" y="0"/>
                  </a:cubicBezTo>
                  <a:cubicBezTo>
                    <a:pt x="2880" y="117"/>
                    <a:pt x="2880" y="117"/>
                    <a:pt x="2880" y="117"/>
                  </a:cubicBezTo>
                  <a:cubicBezTo>
                    <a:pt x="2313" y="117"/>
                    <a:pt x="2313" y="117"/>
                    <a:pt x="2313" y="117"/>
                  </a:cubicBezTo>
                  <a:cubicBezTo>
                    <a:pt x="2411" y="197"/>
                    <a:pt x="2542" y="293"/>
                    <a:pt x="2784" y="293"/>
                  </a:cubicBezTo>
                  <a:cubicBezTo>
                    <a:pt x="2842" y="293"/>
                    <a:pt x="2880" y="293"/>
                    <a:pt x="2880" y="293"/>
                  </a:cubicBezTo>
                  <a:cubicBezTo>
                    <a:pt x="2880" y="0"/>
                    <a:pt x="2880" y="0"/>
                    <a:pt x="2880" y="0"/>
                  </a:cubicBezTo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1497" y="5500319"/>
              <a:ext cx="9170984" cy="435430"/>
            </a:xfrm>
            <a:custGeom>
              <a:avLst/>
              <a:gdLst/>
              <a:ahLst/>
              <a:cxnLst>
                <a:cxn ang="0">
                  <a:pos x="2880" y="20"/>
                </a:cxn>
                <a:cxn ang="0">
                  <a:pos x="2789" y="20"/>
                </a:cxn>
                <a:cxn ang="0">
                  <a:pos x="2313" y="137"/>
                </a:cxn>
                <a:cxn ang="0">
                  <a:pos x="2313" y="137"/>
                </a:cxn>
                <a:cxn ang="0">
                  <a:pos x="2880" y="137"/>
                </a:cxn>
                <a:cxn ang="0">
                  <a:pos x="2880" y="20"/>
                </a:cxn>
                <a:cxn ang="0">
                  <a:pos x="1860" y="0"/>
                </a:cxn>
                <a:cxn ang="0">
                  <a:pos x="0" y="0"/>
                </a:cxn>
                <a:cxn ang="0">
                  <a:pos x="0" y="137"/>
                </a:cxn>
                <a:cxn ang="0">
                  <a:pos x="2313" y="137"/>
                </a:cxn>
                <a:cxn ang="0">
                  <a:pos x="2313" y="137"/>
                </a:cxn>
                <a:cxn ang="0">
                  <a:pos x="2313" y="137"/>
                </a:cxn>
                <a:cxn ang="0">
                  <a:pos x="2313" y="137"/>
                </a:cxn>
                <a:cxn ang="0">
                  <a:pos x="1860" y="0"/>
                </a:cxn>
              </a:cxnLst>
              <a:rect l="0" t="0" r="r" b="b"/>
              <a:pathLst>
                <a:path w="2880" h="137">
                  <a:moveTo>
                    <a:pt x="2880" y="20"/>
                  </a:moveTo>
                  <a:cubicBezTo>
                    <a:pt x="2789" y="20"/>
                    <a:pt x="2789" y="20"/>
                    <a:pt x="2789" y="20"/>
                  </a:cubicBezTo>
                  <a:cubicBezTo>
                    <a:pt x="2500" y="20"/>
                    <a:pt x="2393" y="107"/>
                    <a:pt x="2313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880" y="137"/>
                    <a:pt x="2880" y="137"/>
                    <a:pt x="2880" y="137"/>
                  </a:cubicBezTo>
                  <a:cubicBezTo>
                    <a:pt x="2880" y="20"/>
                    <a:pt x="2880" y="20"/>
                    <a:pt x="2880" y="20"/>
                  </a:cubicBezTo>
                  <a:moveTo>
                    <a:pt x="186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313" y="137"/>
                    <a:pt x="2313" y="137"/>
                    <a:pt x="2313" y="137"/>
                  </a:cubicBezTo>
                  <a:cubicBezTo>
                    <a:pt x="2216" y="57"/>
                    <a:pt x="2053" y="0"/>
                    <a:pt x="186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1497" y="5563679"/>
              <a:ext cx="7365906" cy="432734"/>
            </a:xfrm>
            <a:custGeom>
              <a:avLst/>
              <a:gdLst/>
              <a:ahLst/>
              <a:cxnLst>
                <a:cxn ang="0">
                  <a:pos x="2313" y="117"/>
                </a:cxn>
                <a:cxn ang="0">
                  <a:pos x="1860" y="0"/>
                </a:cxn>
                <a:cxn ang="0">
                  <a:pos x="0" y="0"/>
                </a:cxn>
                <a:cxn ang="0">
                  <a:pos x="0" y="136"/>
                </a:cxn>
                <a:cxn ang="0">
                  <a:pos x="2030" y="136"/>
                </a:cxn>
                <a:cxn ang="0">
                  <a:pos x="2313" y="117"/>
                </a:cxn>
              </a:cxnLst>
              <a:rect l="0" t="0" r="r" b="b"/>
              <a:pathLst>
                <a:path w="2313" h="136">
                  <a:moveTo>
                    <a:pt x="2313" y="117"/>
                  </a:moveTo>
                  <a:cubicBezTo>
                    <a:pt x="2204" y="55"/>
                    <a:pt x="2053" y="0"/>
                    <a:pt x="18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2030" y="136"/>
                    <a:pt x="2030" y="136"/>
                    <a:pt x="2030" y="136"/>
                  </a:cubicBezTo>
                  <a:cubicBezTo>
                    <a:pt x="2214" y="136"/>
                    <a:pt x="2274" y="132"/>
                    <a:pt x="2313" y="117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7367402" y="5563679"/>
              <a:ext cx="1805078" cy="869511"/>
            </a:xfrm>
            <a:custGeom>
              <a:avLst/>
              <a:gdLst/>
              <a:ahLst/>
              <a:cxnLst>
                <a:cxn ang="0">
                  <a:pos x="476" y="0"/>
                </a:cxn>
                <a:cxn ang="0">
                  <a:pos x="0" y="117"/>
                </a:cxn>
                <a:cxn ang="0">
                  <a:pos x="471" y="273"/>
                </a:cxn>
                <a:cxn ang="0">
                  <a:pos x="567" y="273"/>
                </a:cxn>
                <a:cxn ang="0">
                  <a:pos x="567" y="0"/>
                </a:cxn>
                <a:cxn ang="0">
                  <a:pos x="476" y="0"/>
                </a:cxn>
              </a:cxnLst>
              <a:rect l="0" t="0" r="r" b="b"/>
              <a:pathLst>
                <a:path w="567" h="273">
                  <a:moveTo>
                    <a:pt x="476" y="0"/>
                  </a:moveTo>
                  <a:cubicBezTo>
                    <a:pt x="187" y="0"/>
                    <a:pt x="80" y="87"/>
                    <a:pt x="0" y="117"/>
                  </a:cubicBezTo>
                  <a:cubicBezTo>
                    <a:pt x="128" y="190"/>
                    <a:pt x="229" y="273"/>
                    <a:pt x="471" y="273"/>
                  </a:cubicBezTo>
                  <a:cubicBezTo>
                    <a:pt x="529" y="273"/>
                    <a:pt x="567" y="273"/>
                    <a:pt x="567" y="273"/>
                  </a:cubicBezTo>
                  <a:cubicBezTo>
                    <a:pt x="567" y="0"/>
                    <a:pt x="567" y="0"/>
                    <a:pt x="567" y="0"/>
                  </a:cubicBezTo>
                  <a:lnTo>
                    <a:pt x="47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prstClr val="black"/>
                </a:solidFill>
              </a:endParaRPr>
            </a:p>
          </p:txBody>
        </p:sp>
        <p:pic>
          <p:nvPicPr>
            <p:cNvPr id="13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69275" y="5675743"/>
              <a:ext cx="655638" cy="655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19"/>
            <p:cNvGrpSpPr/>
            <p:nvPr userDrawn="1"/>
          </p:nvGrpSpPr>
          <p:grpSpPr>
            <a:xfrm>
              <a:off x="360000" y="5807505"/>
              <a:ext cx="814388" cy="95250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15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Text Placeholder 14"/>
          <p:cNvSpPr>
            <a:spLocks noGrp="1"/>
          </p:cNvSpPr>
          <p:nvPr>
            <p:ph type="body" sz="quarter" idx="17" hasCustomPrompt="1"/>
          </p:nvPr>
        </p:nvSpPr>
        <p:spPr>
          <a:xfrm>
            <a:off x="480000" y="5625959"/>
            <a:ext cx="6336000" cy="144000"/>
          </a:xfrm>
        </p:spPr>
        <p:txBody>
          <a:bodyPr anchor="ctr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25104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le Slide + Collaborator logo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 userDrawn="1"/>
        </p:nvGrpSpPr>
        <p:grpSpPr>
          <a:xfrm>
            <a:off x="-35984" y="357188"/>
            <a:ext cx="12265959" cy="6500812"/>
            <a:chOff x="-26988" y="357188"/>
            <a:chExt cx="9199469" cy="6500812"/>
          </a:xfrm>
        </p:grpSpPr>
        <p:grpSp>
          <p:nvGrpSpPr>
            <p:cNvPr id="29" name="Group 66"/>
            <p:cNvGrpSpPr>
              <a:grpSpLocks/>
            </p:cNvGrpSpPr>
            <p:nvPr userDrawn="1"/>
          </p:nvGrpSpPr>
          <p:grpSpPr bwMode="auto">
            <a:xfrm>
              <a:off x="-26988" y="357188"/>
              <a:ext cx="9178926" cy="2571750"/>
              <a:chOff x="-17463" y="357188"/>
              <a:chExt cx="9186863" cy="2571750"/>
            </a:xfrm>
          </p:grpSpPr>
          <p:sp>
            <p:nvSpPr>
              <p:cNvPr id="51" name="Freeform 17"/>
              <p:cNvSpPr>
                <a:spLocks/>
              </p:cNvSpPr>
              <p:nvPr userDrawn="1"/>
            </p:nvSpPr>
            <p:spPr bwMode="auto">
              <a:xfrm>
                <a:off x="-17463" y="1971675"/>
                <a:ext cx="9186863" cy="957263"/>
              </a:xfrm>
              <a:custGeom>
                <a:avLst/>
                <a:gdLst>
                  <a:gd name="T0" fmla="*/ 0 w 2880"/>
                  <a:gd name="T1" fmla="*/ 0 h 300"/>
                  <a:gd name="T2" fmla="*/ 372 w 2880"/>
                  <a:gd name="T3" fmla="*/ 0 h 300"/>
                  <a:gd name="T4" fmla="*/ 890 w 2880"/>
                  <a:gd name="T5" fmla="*/ 171 h 300"/>
                  <a:gd name="T6" fmla="*/ 1389 w 2880"/>
                  <a:gd name="T7" fmla="*/ 300 h 300"/>
                  <a:gd name="T8" fmla="*/ 2880 w 2880"/>
                  <a:gd name="T9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300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1"/>
                      <a:pt x="890" y="171"/>
                    </a:cubicBezTo>
                    <a:cubicBezTo>
                      <a:pt x="1011" y="240"/>
                      <a:pt x="1176" y="300"/>
                      <a:pt x="1389" y="300"/>
                    </a:cubicBezTo>
                    <a:cubicBezTo>
                      <a:pt x="2880" y="300"/>
                      <a:pt x="2880" y="300"/>
                      <a:pt x="2880" y="300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18"/>
              <p:cNvSpPr>
                <a:spLocks/>
              </p:cNvSpPr>
              <p:nvPr userDrawn="1"/>
            </p:nvSpPr>
            <p:spPr bwMode="auto">
              <a:xfrm>
                <a:off x="-17463" y="2449513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1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1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19"/>
              <p:cNvSpPr>
                <a:spLocks/>
              </p:cNvSpPr>
              <p:nvPr userDrawn="1"/>
            </p:nvSpPr>
            <p:spPr bwMode="auto">
              <a:xfrm>
                <a:off x="-17463" y="1655763"/>
                <a:ext cx="9186863" cy="954087"/>
              </a:xfrm>
              <a:custGeom>
                <a:avLst/>
                <a:gdLst>
                  <a:gd name="T0" fmla="*/ 0 w 2880"/>
                  <a:gd name="T1" fmla="*/ 0 h 299"/>
                  <a:gd name="T2" fmla="*/ 372 w 2880"/>
                  <a:gd name="T3" fmla="*/ 0 h 299"/>
                  <a:gd name="T4" fmla="*/ 890 w 2880"/>
                  <a:gd name="T5" fmla="*/ 170 h 299"/>
                  <a:gd name="T6" fmla="*/ 1389 w 2880"/>
                  <a:gd name="T7" fmla="*/ 299 h 299"/>
                  <a:gd name="T8" fmla="*/ 2880 w 2880"/>
                  <a:gd name="T9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0"/>
                      <a:pt x="890" y="170"/>
                    </a:cubicBezTo>
                    <a:cubicBezTo>
                      <a:pt x="1011" y="239"/>
                      <a:pt x="1176" y="299"/>
                      <a:pt x="1389" y="299"/>
                    </a:cubicBezTo>
                    <a:cubicBezTo>
                      <a:pt x="2880" y="299"/>
                      <a:pt x="2880" y="299"/>
                      <a:pt x="2880" y="299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Freeform 20"/>
              <p:cNvSpPr>
                <a:spLocks/>
              </p:cNvSpPr>
              <p:nvPr userDrawn="1"/>
            </p:nvSpPr>
            <p:spPr bwMode="auto">
              <a:xfrm>
                <a:off x="-17463" y="2130425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1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1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Freeform 21"/>
              <p:cNvSpPr>
                <a:spLocks/>
              </p:cNvSpPr>
              <p:nvPr userDrawn="1"/>
            </p:nvSpPr>
            <p:spPr bwMode="auto">
              <a:xfrm>
                <a:off x="-17463" y="1336675"/>
                <a:ext cx="9186863" cy="954088"/>
              </a:xfrm>
              <a:custGeom>
                <a:avLst/>
                <a:gdLst>
                  <a:gd name="T0" fmla="*/ 0 w 2880"/>
                  <a:gd name="T1" fmla="*/ 0 h 299"/>
                  <a:gd name="T2" fmla="*/ 372 w 2880"/>
                  <a:gd name="T3" fmla="*/ 0 h 299"/>
                  <a:gd name="T4" fmla="*/ 890 w 2880"/>
                  <a:gd name="T5" fmla="*/ 171 h 299"/>
                  <a:gd name="T6" fmla="*/ 1389 w 2880"/>
                  <a:gd name="T7" fmla="*/ 299 h 299"/>
                  <a:gd name="T8" fmla="*/ 2880 w 2880"/>
                  <a:gd name="T9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0" y="0"/>
                    </a:moveTo>
                    <a:cubicBezTo>
                      <a:pt x="0" y="0"/>
                      <a:pt x="308" y="0"/>
                      <a:pt x="372" y="0"/>
                    </a:cubicBezTo>
                    <a:cubicBezTo>
                      <a:pt x="638" y="0"/>
                      <a:pt x="749" y="90"/>
                      <a:pt x="890" y="171"/>
                    </a:cubicBezTo>
                    <a:cubicBezTo>
                      <a:pt x="1011" y="239"/>
                      <a:pt x="1176" y="299"/>
                      <a:pt x="1389" y="299"/>
                    </a:cubicBezTo>
                    <a:cubicBezTo>
                      <a:pt x="2880" y="299"/>
                      <a:pt x="2880" y="299"/>
                      <a:pt x="2880" y="299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Freeform 22"/>
              <p:cNvSpPr>
                <a:spLocks/>
              </p:cNvSpPr>
              <p:nvPr userDrawn="1"/>
            </p:nvSpPr>
            <p:spPr bwMode="auto">
              <a:xfrm>
                <a:off x="-17463" y="1811338"/>
                <a:ext cx="9186863" cy="479425"/>
              </a:xfrm>
              <a:custGeom>
                <a:avLst/>
                <a:gdLst>
                  <a:gd name="T0" fmla="*/ 2880 w 2880"/>
                  <a:gd name="T1" fmla="*/ 0 h 150"/>
                  <a:gd name="T2" fmla="*/ 1202 w 2880"/>
                  <a:gd name="T3" fmla="*/ 0 h 150"/>
                  <a:gd name="T4" fmla="*/ 890 w 2880"/>
                  <a:gd name="T5" fmla="*/ 22 h 150"/>
                  <a:gd name="T6" fmla="*/ 366 w 2880"/>
                  <a:gd name="T7" fmla="*/ 150 h 150"/>
                  <a:gd name="T8" fmla="*/ 0 w 2880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2880" y="0"/>
                    </a:moveTo>
                    <a:cubicBezTo>
                      <a:pt x="1202" y="0"/>
                      <a:pt x="1202" y="0"/>
                      <a:pt x="1202" y="0"/>
                    </a:cubicBezTo>
                    <a:cubicBezTo>
                      <a:pt x="999" y="0"/>
                      <a:pt x="933" y="5"/>
                      <a:pt x="890" y="22"/>
                    </a:cubicBezTo>
                    <a:cubicBezTo>
                      <a:pt x="802" y="55"/>
                      <a:pt x="685" y="150"/>
                      <a:pt x="366" y="150"/>
                    </a:cubicBezTo>
                    <a:cubicBezTo>
                      <a:pt x="0" y="150"/>
                      <a:pt x="0" y="150"/>
                      <a:pt x="0" y="15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Freeform 23"/>
              <p:cNvSpPr>
                <a:spLocks/>
              </p:cNvSpPr>
              <p:nvPr userDrawn="1"/>
            </p:nvSpPr>
            <p:spPr bwMode="auto">
              <a:xfrm>
                <a:off x="-17463" y="357188"/>
                <a:ext cx="9186863" cy="957262"/>
              </a:xfrm>
              <a:custGeom>
                <a:avLst/>
                <a:gdLst>
                  <a:gd name="T0" fmla="*/ 2880 w 2880"/>
                  <a:gd name="T1" fmla="*/ 300 h 300"/>
                  <a:gd name="T2" fmla="*/ 2501 w 2880"/>
                  <a:gd name="T3" fmla="*/ 300 h 300"/>
                  <a:gd name="T4" fmla="*/ 1984 w 2880"/>
                  <a:gd name="T5" fmla="*/ 129 h 300"/>
                  <a:gd name="T6" fmla="*/ 1485 w 2880"/>
                  <a:gd name="T7" fmla="*/ 0 h 300"/>
                  <a:gd name="T8" fmla="*/ 0 w 2880"/>
                  <a:gd name="T9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300">
                    <a:moveTo>
                      <a:pt x="2880" y="300"/>
                    </a:moveTo>
                    <a:cubicBezTo>
                      <a:pt x="2880" y="300"/>
                      <a:pt x="2565" y="300"/>
                      <a:pt x="2501" y="300"/>
                    </a:cubicBezTo>
                    <a:cubicBezTo>
                      <a:pt x="2236" y="300"/>
                      <a:pt x="2124" y="209"/>
                      <a:pt x="1984" y="129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Freeform 24"/>
              <p:cNvSpPr>
                <a:spLocks/>
              </p:cNvSpPr>
              <p:nvPr userDrawn="1"/>
            </p:nvSpPr>
            <p:spPr bwMode="auto">
              <a:xfrm>
                <a:off x="-17463" y="357188"/>
                <a:ext cx="9186863" cy="477837"/>
              </a:xfrm>
              <a:custGeom>
                <a:avLst/>
                <a:gdLst>
                  <a:gd name="T0" fmla="*/ 0 w 2880"/>
                  <a:gd name="T1" fmla="*/ 150 h 150"/>
                  <a:gd name="T2" fmla="*/ 1672 w 2880"/>
                  <a:gd name="T3" fmla="*/ 150 h 150"/>
                  <a:gd name="T4" fmla="*/ 1984 w 2880"/>
                  <a:gd name="T5" fmla="*/ 129 h 150"/>
                  <a:gd name="T6" fmla="*/ 2507 w 2880"/>
                  <a:gd name="T7" fmla="*/ 0 h 150"/>
                  <a:gd name="T8" fmla="*/ 2880 w 2880"/>
                  <a:gd name="T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0" y="150"/>
                    </a:moveTo>
                    <a:cubicBezTo>
                      <a:pt x="1672" y="150"/>
                      <a:pt x="1672" y="150"/>
                      <a:pt x="1672" y="150"/>
                    </a:cubicBezTo>
                    <a:cubicBezTo>
                      <a:pt x="1875" y="150"/>
                      <a:pt x="1941" y="145"/>
                      <a:pt x="1984" y="129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25"/>
              <p:cNvSpPr>
                <a:spLocks/>
              </p:cNvSpPr>
              <p:nvPr userDrawn="1"/>
            </p:nvSpPr>
            <p:spPr bwMode="auto">
              <a:xfrm>
                <a:off x="-17463" y="676275"/>
                <a:ext cx="9186863" cy="954088"/>
              </a:xfrm>
              <a:custGeom>
                <a:avLst/>
                <a:gdLst>
                  <a:gd name="T0" fmla="*/ 2880 w 2880"/>
                  <a:gd name="T1" fmla="*/ 299 h 299"/>
                  <a:gd name="T2" fmla="*/ 2501 w 2880"/>
                  <a:gd name="T3" fmla="*/ 299 h 299"/>
                  <a:gd name="T4" fmla="*/ 1984 w 2880"/>
                  <a:gd name="T5" fmla="*/ 129 h 299"/>
                  <a:gd name="T6" fmla="*/ 1485 w 2880"/>
                  <a:gd name="T7" fmla="*/ 0 h 299"/>
                  <a:gd name="T8" fmla="*/ 0 w 2880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2880" y="299"/>
                    </a:moveTo>
                    <a:cubicBezTo>
                      <a:pt x="2880" y="299"/>
                      <a:pt x="2565" y="299"/>
                      <a:pt x="2501" y="299"/>
                    </a:cubicBezTo>
                    <a:cubicBezTo>
                      <a:pt x="2236" y="299"/>
                      <a:pt x="2124" y="209"/>
                      <a:pt x="1984" y="129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26"/>
              <p:cNvSpPr>
                <a:spLocks/>
              </p:cNvSpPr>
              <p:nvPr userDrawn="1"/>
            </p:nvSpPr>
            <p:spPr bwMode="auto">
              <a:xfrm>
                <a:off x="-17463" y="676275"/>
                <a:ext cx="9186863" cy="477838"/>
              </a:xfrm>
              <a:custGeom>
                <a:avLst/>
                <a:gdLst>
                  <a:gd name="T0" fmla="*/ 0 w 2880"/>
                  <a:gd name="T1" fmla="*/ 150 h 150"/>
                  <a:gd name="T2" fmla="*/ 1672 w 2880"/>
                  <a:gd name="T3" fmla="*/ 150 h 150"/>
                  <a:gd name="T4" fmla="*/ 1984 w 2880"/>
                  <a:gd name="T5" fmla="*/ 129 h 150"/>
                  <a:gd name="T6" fmla="*/ 2507 w 2880"/>
                  <a:gd name="T7" fmla="*/ 0 h 150"/>
                  <a:gd name="T8" fmla="*/ 2880 w 2880"/>
                  <a:gd name="T9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50">
                    <a:moveTo>
                      <a:pt x="0" y="150"/>
                    </a:moveTo>
                    <a:cubicBezTo>
                      <a:pt x="1672" y="150"/>
                      <a:pt x="1672" y="150"/>
                      <a:pt x="1672" y="150"/>
                    </a:cubicBezTo>
                    <a:cubicBezTo>
                      <a:pt x="1875" y="150"/>
                      <a:pt x="1941" y="145"/>
                      <a:pt x="1984" y="129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Freeform 27"/>
              <p:cNvSpPr>
                <a:spLocks/>
              </p:cNvSpPr>
              <p:nvPr userDrawn="1"/>
            </p:nvSpPr>
            <p:spPr bwMode="auto">
              <a:xfrm>
                <a:off x="-17463" y="995363"/>
                <a:ext cx="9186863" cy="954087"/>
              </a:xfrm>
              <a:custGeom>
                <a:avLst/>
                <a:gdLst>
                  <a:gd name="T0" fmla="*/ 2880 w 2880"/>
                  <a:gd name="T1" fmla="*/ 299 h 299"/>
                  <a:gd name="T2" fmla="*/ 2501 w 2880"/>
                  <a:gd name="T3" fmla="*/ 299 h 299"/>
                  <a:gd name="T4" fmla="*/ 1984 w 2880"/>
                  <a:gd name="T5" fmla="*/ 128 h 299"/>
                  <a:gd name="T6" fmla="*/ 1485 w 2880"/>
                  <a:gd name="T7" fmla="*/ 0 h 299"/>
                  <a:gd name="T8" fmla="*/ 0 w 2880"/>
                  <a:gd name="T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299">
                    <a:moveTo>
                      <a:pt x="2880" y="299"/>
                    </a:moveTo>
                    <a:cubicBezTo>
                      <a:pt x="2880" y="299"/>
                      <a:pt x="2565" y="299"/>
                      <a:pt x="2501" y="299"/>
                    </a:cubicBezTo>
                    <a:cubicBezTo>
                      <a:pt x="2236" y="299"/>
                      <a:pt x="2124" y="209"/>
                      <a:pt x="1984" y="128"/>
                    </a:cubicBezTo>
                    <a:cubicBezTo>
                      <a:pt x="1863" y="60"/>
                      <a:pt x="1698" y="0"/>
                      <a:pt x="1485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2">
                    <a:lumMod val="90000"/>
                    <a:lumOff val="10000"/>
                  </a:schemeClr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Freeform 28"/>
              <p:cNvSpPr>
                <a:spLocks/>
              </p:cNvSpPr>
              <p:nvPr userDrawn="1"/>
            </p:nvSpPr>
            <p:spPr bwMode="auto">
              <a:xfrm>
                <a:off x="-17463" y="995363"/>
                <a:ext cx="9186863" cy="474662"/>
              </a:xfrm>
              <a:custGeom>
                <a:avLst/>
                <a:gdLst>
                  <a:gd name="T0" fmla="*/ 0 w 2880"/>
                  <a:gd name="T1" fmla="*/ 149 h 149"/>
                  <a:gd name="T2" fmla="*/ 1672 w 2880"/>
                  <a:gd name="T3" fmla="*/ 149 h 149"/>
                  <a:gd name="T4" fmla="*/ 1984 w 2880"/>
                  <a:gd name="T5" fmla="*/ 128 h 149"/>
                  <a:gd name="T6" fmla="*/ 2507 w 2880"/>
                  <a:gd name="T7" fmla="*/ 0 h 149"/>
                  <a:gd name="T8" fmla="*/ 2880 w 2880"/>
                  <a:gd name="T9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0" h="149">
                    <a:moveTo>
                      <a:pt x="0" y="149"/>
                    </a:moveTo>
                    <a:cubicBezTo>
                      <a:pt x="1672" y="149"/>
                      <a:pt x="1672" y="149"/>
                      <a:pt x="1672" y="149"/>
                    </a:cubicBezTo>
                    <a:cubicBezTo>
                      <a:pt x="1875" y="149"/>
                      <a:pt x="1941" y="145"/>
                      <a:pt x="1984" y="128"/>
                    </a:cubicBezTo>
                    <a:cubicBezTo>
                      <a:pt x="2071" y="95"/>
                      <a:pt x="2189" y="0"/>
                      <a:pt x="2507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A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0" name="Group 29"/>
            <p:cNvGrpSpPr/>
            <p:nvPr userDrawn="1"/>
          </p:nvGrpSpPr>
          <p:grpSpPr>
            <a:xfrm>
              <a:off x="1497" y="5500319"/>
              <a:ext cx="9170984" cy="1357681"/>
              <a:chOff x="1497" y="5500319"/>
              <a:chExt cx="9170984" cy="1357681"/>
            </a:xfrm>
          </p:grpSpPr>
          <p:sp>
            <p:nvSpPr>
              <p:cNvPr id="31" name="Rectangle 30"/>
              <p:cNvSpPr/>
              <p:nvPr userDrawn="1"/>
            </p:nvSpPr>
            <p:spPr>
              <a:xfrm>
                <a:off x="1497" y="5940320"/>
                <a:ext cx="9158377" cy="9176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2" name="Group 31"/>
              <p:cNvGrpSpPr/>
              <p:nvPr userDrawn="1"/>
            </p:nvGrpSpPr>
            <p:grpSpPr>
              <a:xfrm>
                <a:off x="1497" y="5500319"/>
                <a:ext cx="9170984" cy="996231"/>
                <a:chOff x="1497" y="5500319"/>
                <a:chExt cx="9170984" cy="996231"/>
              </a:xfrm>
            </p:grpSpPr>
            <p:sp>
              <p:nvSpPr>
                <p:cNvPr id="47" name="Freeform 7"/>
                <p:cNvSpPr>
                  <a:spLocks noEditPoints="1"/>
                </p:cNvSpPr>
                <p:nvPr userDrawn="1"/>
              </p:nvSpPr>
              <p:spPr bwMode="auto">
                <a:xfrm>
                  <a:off x="1497" y="5563679"/>
                  <a:ext cx="9170984" cy="932871"/>
                </a:xfrm>
                <a:custGeom>
                  <a:avLst/>
                  <a:gdLst/>
                  <a:ahLst/>
                  <a:cxnLst>
                    <a:cxn ang="0">
                      <a:pos x="2313" y="117"/>
                    </a:cxn>
                    <a:cxn ang="0">
                      <a:pos x="0" y="117"/>
                    </a:cxn>
                    <a:cxn ang="0">
                      <a:pos x="0" y="137"/>
                    </a:cxn>
                    <a:cxn ang="0">
                      <a:pos x="2030" y="137"/>
                    </a:cxn>
                    <a:cxn ang="0">
                      <a:pos x="2313" y="117"/>
                    </a:cxn>
                    <a:cxn ang="0">
                      <a:pos x="2880" y="0"/>
                    </a:cxn>
                    <a:cxn ang="0">
                      <a:pos x="2880" y="0"/>
                    </a:cxn>
                    <a:cxn ang="0">
                      <a:pos x="2880" y="117"/>
                    </a:cxn>
                    <a:cxn ang="0">
                      <a:pos x="2313" y="117"/>
                    </a:cxn>
                    <a:cxn ang="0">
                      <a:pos x="2784" y="293"/>
                    </a:cxn>
                    <a:cxn ang="0">
                      <a:pos x="2880" y="293"/>
                    </a:cxn>
                    <a:cxn ang="0">
                      <a:pos x="2880" y="0"/>
                    </a:cxn>
                  </a:cxnLst>
                  <a:rect l="0" t="0" r="r" b="b"/>
                  <a:pathLst>
                    <a:path w="2880" h="293">
                      <a:moveTo>
                        <a:pt x="2313" y="117"/>
                      </a:moveTo>
                      <a:cubicBezTo>
                        <a:pt x="0" y="117"/>
                        <a:pt x="0" y="117"/>
                        <a:pt x="0" y="117"/>
                      </a:cubicBezTo>
                      <a:cubicBezTo>
                        <a:pt x="0" y="137"/>
                        <a:pt x="0" y="137"/>
                        <a:pt x="0" y="137"/>
                      </a:cubicBezTo>
                      <a:cubicBezTo>
                        <a:pt x="2030" y="137"/>
                        <a:pt x="2030" y="137"/>
                        <a:pt x="2030" y="137"/>
                      </a:cubicBezTo>
                      <a:cubicBezTo>
                        <a:pt x="2214" y="137"/>
                        <a:pt x="2274" y="132"/>
                        <a:pt x="2313" y="117"/>
                      </a:cubicBezTo>
                      <a:moveTo>
                        <a:pt x="2880" y="0"/>
                      </a:moveTo>
                      <a:cubicBezTo>
                        <a:pt x="2880" y="0"/>
                        <a:pt x="2880" y="0"/>
                        <a:pt x="2880" y="0"/>
                      </a:cubicBezTo>
                      <a:cubicBezTo>
                        <a:pt x="2880" y="117"/>
                        <a:pt x="2880" y="117"/>
                        <a:pt x="2880" y="117"/>
                      </a:cubicBezTo>
                      <a:cubicBezTo>
                        <a:pt x="2313" y="117"/>
                        <a:pt x="2313" y="117"/>
                        <a:pt x="2313" y="117"/>
                      </a:cubicBezTo>
                      <a:cubicBezTo>
                        <a:pt x="2411" y="197"/>
                        <a:pt x="2542" y="293"/>
                        <a:pt x="2784" y="293"/>
                      </a:cubicBezTo>
                      <a:cubicBezTo>
                        <a:pt x="2842" y="293"/>
                        <a:pt x="2880" y="293"/>
                        <a:pt x="2880" y="293"/>
                      </a:cubicBezTo>
                      <a:cubicBezTo>
                        <a:pt x="2880" y="0"/>
                        <a:pt x="2880" y="0"/>
                        <a:pt x="2880" y="0"/>
                      </a:cubicBezTo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8" name="Freeform 8"/>
                <p:cNvSpPr>
                  <a:spLocks noEditPoints="1"/>
                </p:cNvSpPr>
                <p:nvPr userDrawn="1"/>
              </p:nvSpPr>
              <p:spPr bwMode="auto">
                <a:xfrm>
                  <a:off x="1497" y="5500319"/>
                  <a:ext cx="9170984" cy="435430"/>
                </a:xfrm>
                <a:custGeom>
                  <a:avLst/>
                  <a:gdLst/>
                  <a:ahLst/>
                  <a:cxnLst>
                    <a:cxn ang="0">
                      <a:pos x="2880" y="20"/>
                    </a:cxn>
                    <a:cxn ang="0">
                      <a:pos x="2789" y="20"/>
                    </a:cxn>
                    <a:cxn ang="0">
                      <a:pos x="2313" y="137"/>
                    </a:cxn>
                    <a:cxn ang="0">
                      <a:pos x="2313" y="137"/>
                    </a:cxn>
                    <a:cxn ang="0">
                      <a:pos x="2880" y="137"/>
                    </a:cxn>
                    <a:cxn ang="0">
                      <a:pos x="2880" y="20"/>
                    </a:cxn>
                    <a:cxn ang="0">
                      <a:pos x="1860" y="0"/>
                    </a:cxn>
                    <a:cxn ang="0">
                      <a:pos x="0" y="0"/>
                    </a:cxn>
                    <a:cxn ang="0">
                      <a:pos x="0" y="137"/>
                    </a:cxn>
                    <a:cxn ang="0">
                      <a:pos x="2313" y="137"/>
                    </a:cxn>
                    <a:cxn ang="0">
                      <a:pos x="2313" y="137"/>
                    </a:cxn>
                    <a:cxn ang="0">
                      <a:pos x="2313" y="137"/>
                    </a:cxn>
                    <a:cxn ang="0">
                      <a:pos x="2313" y="137"/>
                    </a:cxn>
                    <a:cxn ang="0">
                      <a:pos x="1860" y="0"/>
                    </a:cxn>
                  </a:cxnLst>
                  <a:rect l="0" t="0" r="r" b="b"/>
                  <a:pathLst>
                    <a:path w="2880" h="137">
                      <a:moveTo>
                        <a:pt x="2880" y="20"/>
                      </a:moveTo>
                      <a:cubicBezTo>
                        <a:pt x="2789" y="20"/>
                        <a:pt x="2789" y="20"/>
                        <a:pt x="2789" y="20"/>
                      </a:cubicBezTo>
                      <a:cubicBezTo>
                        <a:pt x="2500" y="20"/>
                        <a:pt x="2393" y="10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880" y="137"/>
                        <a:pt x="2880" y="137"/>
                        <a:pt x="2880" y="137"/>
                      </a:cubicBezTo>
                      <a:cubicBezTo>
                        <a:pt x="2880" y="20"/>
                        <a:pt x="2880" y="20"/>
                        <a:pt x="2880" y="20"/>
                      </a:cubicBezTo>
                      <a:moveTo>
                        <a:pt x="186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37"/>
                        <a:pt x="0" y="137"/>
                        <a:pt x="0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313" y="137"/>
                        <a:pt x="2313" y="137"/>
                        <a:pt x="2313" y="137"/>
                      </a:cubicBezTo>
                      <a:cubicBezTo>
                        <a:pt x="2216" y="57"/>
                        <a:pt x="2053" y="0"/>
                        <a:pt x="1860" y="0"/>
                      </a:cubicBezTo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9" name="Freeform 9"/>
                <p:cNvSpPr>
                  <a:spLocks/>
                </p:cNvSpPr>
                <p:nvPr userDrawn="1"/>
              </p:nvSpPr>
              <p:spPr bwMode="auto">
                <a:xfrm>
                  <a:off x="1497" y="5563679"/>
                  <a:ext cx="7365906" cy="432734"/>
                </a:xfrm>
                <a:custGeom>
                  <a:avLst/>
                  <a:gdLst/>
                  <a:ahLst/>
                  <a:cxnLst>
                    <a:cxn ang="0">
                      <a:pos x="2313" y="117"/>
                    </a:cxn>
                    <a:cxn ang="0">
                      <a:pos x="1860" y="0"/>
                    </a:cxn>
                    <a:cxn ang="0">
                      <a:pos x="0" y="0"/>
                    </a:cxn>
                    <a:cxn ang="0">
                      <a:pos x="0" y="136"/>
                    </a:cxn>
                    <a:cxn ang="0">
                      <a:pos x="2030" y="136"/>
                    </a:cxn>
                    <a:cxn ang="0">
                      <a:pos x="2313" y="117"/>
                    </a:cxn>
                  </a:cxnLst>
                  <a:rect l="0" t="0" r="r" b="b"/>
                  <a:pathLst>
                    <a:path w="2313" h="136">
                      <a:moveTo>
                        <a:pt x="2313" y="117"/>
                      </a:moveTo>
                      <a:cubicBezTo>
                        <a:pt x="2204" y="55"/>
                        <a:pt x="2053" y="0"/>
                        <a:pt x="186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36"/>
                        <a:pt x="0" y="136"/>
                        <a:pt x="0" y="136"/>
                      </a:cubicBezTo>
                      <a:cubicBezTo>
                        <a:pt x="2030" y="136"/>
                        <a:pt x="2030" y="136"/>
                        <a:pt x="2030" y="136"/>
                      </a:cubicBezTo>
                      <a:cubicBezTo>
                        <a:pt x="2214" y="136"/>
                        <a:pt x="2274" y="132"/>
                        <a:pt x="2313" y="117"/>
                      </a:cubicBezTo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Freeform 10"/>
                <p:cNvSpPr>
                  <a:spLocks/>
                </p:cNvSpPr>
                <p:nvPr userDrawn="1"/>
              </p:nvSpPr>
              <p:spPr bwMode="auto">
                <a:xfrm>
                  <a:off x="7367402" y="5563679"/>
                  <a:ext cx="1805078" cy="869511"/>
                </a:xfrm>
                <a:custGeom>
                  <a:avLst/>
                  <a:gdLst/>
                  <a:ahLst/>
                  <a:cxnLst>
                    <a:cxn ang="0">
                      <a:pos x="476" y="0"/>
                    </a:cxn>
                    <a:cxn ang="0">
                      <a:pos x="0" y="117"/>
                    </a:cxn>
                    <a:cxn ang="0">
                      <a:pos x="471" y="273"/>
                    </a:cxn>
                    <a:cxn ang="0">
                      <a:pos x="567" y="273"/>
                    </a:cxn>
                    <a:cxn ang="0">
                      <a:pos x="567" y="0"/>
                    </a:cxn>
                    <a:cxn ang="0">
                      <a:pos x="476" y="0"/>
                    </a:cxn>
                  </a:cxnLst>
                  <a:rect l="0" t="0" r="r" b="b"/>
                  <a:pathLst>
                    <a:path w="567" h="273">
                      <a:moveTo>
                        <a:pt x="476" y="0"/>
                      </a:moveTo>
                      <a:cubicBezTo>
                        <a:pt x="187" y="0"/>
                        <a:pt x="80" y="87"/>
                        <a:pt x="0" y="117"/>
                      </a:cubicBezTo>
                      <a:cubicBezTo>
                        <a:pt x="128" y="190"/>
                        <a:pt x="229" y="273"/>
                        <a:pt x="471" y="273"/>
                      </a:cubicBezTo>
                      <a:cubicBezTo>
                        <a:pt x="529" y="273"/>
                        <a:pt x="567" y="273"/>
                        <a:pt x="567" y="273"/>
                      </a:cubicBezTo>
                      <a:cubicBezTo>
                        <a:pt x="567" y="0"/>
                        <a:pt x="567" y="0"/>
                        <a:pt x="567" y="0"/>
                      </a:cubicBezTo>
                      <a:lnTo>
                        <a:pt x="47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>
                    <a:solidFill>
                      <a:prstClr val="black"/>
                    </a:solidFill>
                  </a:endParaRPr>
                </a:p>
              </p:txBody>
            </p:sp>
          </p:grpSp>
          <p:pic>
            <p:nvPicPr>
              <p:cNvPr id="33" name="Picture 78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169275" y="5675743"/>
                <a:ext cx="655638" cy="655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4" name="Group 19"/>
              <p:cNvGrpSpPr/>
              <p:nvPr userDrawn="1"/>
            </p:nvGrpSpPr>
            <p:grpSpPr>
              <a:xfrm>
                <a:off x="360000" y="5807505"/>
                <a:ext cx="814388" cy="95250"/>
                <a:chOff x="3495675" y="5969000"/>
                <a:chExt cx="814388" cy="95250"/>
              </a:xfrm>
              <a:solidFill>
                <a:schemeClr val="accent1"/>
              </a:solidFill>
            </p:grpSpPr>
            <p:sp>
              <p:nvSpPr>
                <p:cNvPr id="35" name="Freeform 26"/>
                <p:cNvSpPr>
                  <a:spLocks/>
                </p:cNvSpPr>
                <p:nvPr/>
              </p:nvSpPr>
              <p:spPr bwMode="auto">
                <a:xfrm>
                  <a:off x="34956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1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1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" name="Freeform 27"/>
                <p:cNvSpPr>
                  <a:spLocks/>
                </p:cNvSpPr>
                <p:nvPr/>
              </p:nvSpPr>
              <p:spPr bwMode="auto">
                <a:xfrm>
                  <a:off x="360362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" name="Freeform 28"/>
                <p:cNvSpPr>
                  <a:spLocks/>
                </p:cNvSpPr>
                <p:nvPr/>
              </p:nvSpPr>
              <p:spPr bwMode="auto">
                <a:xfrm>
                  <a:off x="37115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9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" name="Oval 29"/>
                <p:cNvSpPr>
                  <a:spLocks noChangeArrowheads="1"/>
                </p:cNvSpPr>
                <p:nvPr/>
              </p:nvSpPr>
              <p:spPr bwMode="auto">
                <a:xfrm>
                  <a:off x="3819525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9" name="Freeform 30"/>
                <p:cNvSpPr>
                  <a:spLocks/>
                </p:cNvSpPr>
                <p:nvPr/>
              </p:nvSpPr>
              <p:spPr bwMode="auto">
                <a:xfrm>
                  <a:off x="3851275" y="5997575"/>
                  <a:ext cx="50800" cy="66675"/>
                </a:xfrm>
                <a:custGeom>
                  <a:avLst/>
                  <a:gdLst>
                    <a:gd name="T0" fmla="*/ 16 w 16"/>
                    <a:gd name="T1" fmla="*/ 20 h 21"/>
                    <a:gd name="T2" fmla="*/ 10 w 16"/>
                    <a:gd name="T3" fmla="*/ 21 h 21"/>
                    <a:gd name="T4" fmla="*/ 0 w 16"/>
                    <a:gd name="T5" fmla="*/ 11 h 21"/>
                    <a:gd name="T6" fmla="*/ 10 w 16"/>
                    <a:gd name="T7" fmla="*/ 0 h 21"/>
                    <a:gd name="T8" fmla="*/ 16 w 16"/>
                    <a:gd name="T9" fmla="*/ 1 h 21"/>
                    <a:gd name="T10" fmla="*/ 14 w 16"/>
                    <a:gd name="T11" fmla="*/ 5 h 21"/>
                    <a:gd name="T12" fmla="*/ 11 w 16"/>
                    <a:gd name="T13" fmla="*/ 4 h 21"/>
                    <a:gd name="T14" fmla="*/ 6 w 16"/>
                    <a:gd name="T15" fmla="*/ 10 h 21"/>
                    <a:gd name="T16" fmla="*/ 11 w 16"/>
                    <a:gd name="T17" fmla="*/ 17 h 21"/>
                    <a:gd name="T18" fmla="*/ 15 w 16"/>
                    <a:gd name="T19" fmla="*/ 16 h 21"/>
                    <a:gd name="T20" fmla="*/ 16 w 16"/>
                    <a:gd name="T21" fmla="*/ 2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1">
                      <a:moveTo>
                        <a:pt x="16" y="20"/>
                      </a:moveTo>
                      <a:cubicBezTo>
                        <a:pt x="14" y="21"/>
                        <a:pt x="12" y="21"/>
                        <a:pt x="10" y="21"/>
                      </a:cubicBez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4" y="0"/>
                        <a:pt x="10" y="0"/>
                      </a:cubicBezTo>
                      <a:cubicBezTo>
                        <a:pt x="12" y="0"/>
                        <a:pt x="14" y="0"/>
                        <a:pt x="16" y="1"/>
                      </a:cubicBezTo>
                      <a:cubicBezTo>
                        <a:pt x="14" y="5"/>
                        <a:pt x="14" y="5"/>
                        <a:pt x="14" y="5"/>
                      </a:cubicBezTo>
                      <a:cubicBezTo>
                        <a:pt x="13" y="4"/>
                        <a:pt x="12" y="4"/>
                        <a:pt x="11" y="4"/>
                      </a:cubicBezTo>
                      <a:cubicBezTo>
                        <a:pt x="7" y="4"/>
                        <a:pt x="6" y="6"/>
                        <a:pt x="6" y="10"/>
                      </a:cubicBezTo>
                      <a:cubicBezTo>
                        <a:pt x="6" y="15"/>
                        <a:pt x="7" y="17"/>
                        <a:pt x="11" y="17"/>
                      </a:cubicBezTo>
                      <a:cubicBezTo>
                        <a:pt x="12" y="17"/>
                        <a:pt x="14" y="17"/>
                        <a:pt x="15" y="16"/>
                      </a:cubicBez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0" name="Freeform 31"/>
                <p:cNvSpPr>
                  <a:spLocks/>
                </p:cNvSpPr>
                <p:nvPr/>
              </p:nvSpPr>
              <p:spPr bwMode="auto">
                <a:xfrm>
                  <a:off x="3911600" y="5997575"/>
                  <a:ext cx="47625" cy="66675"/>
                </a:xfrm>
                <a:custGeom>
                  <a:avLst/>
                  <a:gdLst>
                    <a:gd name="T0" fmla="*/ 6 w 15"/>
                    <a:gd name="T1" fmla="*/ 21 h 21"/>
                    <a:gd name="T2" fmla="*/ 0 w 15"/>
                    <a:gd name="T3" fmla="*/ 20 h 21"/>
                    <a:gd name="T4" fmla="*/ 1 w 15"/>
                    <a:gd name="T5" fmla="*/ 16 h 21"/>
                    <a:gd name="T6" fmla="*/ 6 w 15"/>
                    <a:gd name="T7" fmla="*/ 17 h 21"/>
                    <a:gd name="T8" fmla="*/ 9 w 15"/>
                    <a:gd name="T9" fmla="*/ 15 h 21"/>
                    <a:gd name="T10" fmla="*/ 6 w 15"/>
                    <a:gd name="T11" fmla="*/ 12 h 21"/>
                    <a:gd name="T12" fmla="*/ 0 w 15"/>
                    <a:gd name="T13" fmla="*/ 6 h 21"/>
                    <a:gd name="T14" fmla="*/ 8 w 15"/>
                    <a:gd name="T15" fmla="*/ 0 h 21"/>
                    <a:gd name="T16" fmla="*/ 13 w 15"/>
                    <a:gd name="T17" fmla="*/ 0 h 21"/>
                    <a:gd name="T18" fmla="*/ 13 w 15"/>
                    <a:gd name="T19" fmla="*/ 4 h 21"/>
                    <a:gd name="T20" fmla="*/ 9 w 15"/>
                    <a:gd name="T21" fmla="*/ 4 h 21"/>
                    <a:gd name="T22" fmla="*/ 6 w 15"/>
                    <a:gd name="T23" fmla="*/ 6 h 21"/>
                    <a:gd name="T24" fmla="*/ 9 w 15"/>
                    <a:gd name="T25" fmla="*/ 9 h 21"/>
                    <a:gd name="T26" fmla="*/ 15 w 15"/>
                    <a:gd name="T27" fmla="*/ 14 h 21"/>
                    <a:gd name="T28" fmla="*/ 6 w 15"/>
                    <a:gd name="T29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21">
                      <a:moveTo>
                        <a:pt x="6" y="21"/>
                      </a:moveTo>
                      <a:cubicBezTo>
                        <a:pt x="4" y="21"/>
                        <a:pt x="2" y="21"/>
                        <a:pt x="0" y="20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3" y="17"/>
                        <a:pt x="5" y="17"/>
                        <a:pt x="6" y="17"/>
                      </a:cubicBezTo>
                      <a:cubicBezTo>
                        <a:pt x="8" y="17"/>
                        <a:pt x="9" y="16"/>
                        <a:pt x="9" y="15"/>
                      </a:cubicBezTo>
                      <a:cubicBezTo>
                        <a:pt x="9" y="14"/>
                        <a:pt x="8" y="13"/>
                        <a:pt x="6" y="12"/>
                      </a:cubicBezTo>
                      <a:cubicBezTo>
                        <a:pt x="3" y="11"/>
                        <a:pt x="0" y="10"/>
                        <a:pt x="0" y="6"/>
                      </a:cubicBezTo>
                      <a:cubicBezTo>
                        <a:pt x="0" y="2"/>
                        <a:pt x="3" y="0"/>
                        <a:pt x="8" y="0"/>
                      </a:cubicBezTo>
                      <a:cubicBezTo>
                        <a:pt x="10" y="0"/>
                        <a:pt x="12" y="0"/>
                        <a:pt x="13" y="0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1" y="4"/>
                        <a:pt x="10" y="4"/>
                        <a:pt x="9" y="4"/>
                      </a:cubicBezTo>
                      <a:cubicBezTo>
                        <a:pt x="6" y="4"/>
                        <a:pt x="6" y="5"/>
                        <a:pt x="6" y="6"/>
                      </a:cubicBezTo>
                      <a:cubicBezTo>
                        <a:pt x="6" y="7"/>
                        <a:pt x="7" y="8"/>
                        <a:pt x="9" y="9"/>
                      </a:cubicBezTo>
                      <a:cubicBezTo>
                        <a:pt x="13" y="10"/>
                        <a:pt x="15" y="11"/>
                        <a:pt x="15" y="14"/>
                      </a:cubicBezTo>
                      <a:cubicBezTo>
                        <a:pt x="15" y="18"/>
                        <a:pt x="11" y="21"/>
                        <a:pt x="6" y="21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1" name="Freeform 32"/>
                <p:cNvSpPr>
                  <a:spLocks noEditPoints="1"/>
                </p:cNvSpPr>
                <p:nvPr/>
              </p:nvSpPr>
              <p:spPr bwMode="auto">
                <a:xfrm>
                  <a:off x="3965575" y="5969000"/>
                  <a:ext cx="28575" cy="95250"/>
                </a:xfrm>
                <a:custGeom>
                  <a:avLst/>
                  <a:gdLst>
                    <a:gd name="T0" fmla="*/ 4 w 9"/>
                    <a:gd name="T1" fmla="*/ 30 h 30"/>
                    <a:gd name="T2" fmla="*/ 4 w 9"/>
                    <a:gd name="T3" fmla="*/ 13 h 30"/>
                    <a:gd name="T4" fmla="*/ 0 w 9"/>
                    <a:gd name="T5" fmla="*/ 13 h 30"/>
                    <a:gd name="T6" fmla="*/ 0 w 9"/>
                    <a:gd name="T7" fmla="*/ 9 h 30"/>
                    <a:gd name="T8" fmla="*/ 9 w 9"/>
                    <a:gd name="T9" fmla="*/ 9 h 30"/>
                    <a:gd name="T10" fmla="*/ 9 w 9"/>
                    <a:gd name="T11" fmla="*/ 30 h 30"/>
                    <a:gd name="T12" fmla="*/ 4 w 9"/>
                    <a:gd name="T13" fmla="*/ 30 h 30"/>
                    <a:gd name="T14" fmla="*/ 6 w 9"/>
                    <a:gd name="T15" fmla="*/ 6 h 30"/>
                    <a:gd name="T16" fmla="*/ 3 w 9"/>
                    <a:gd name="T17" fmla="*/ 3 h 30"/>
                    <a:gd name="T18" fmla="*/ 6 w 9"/>
                    <a:gd name="T19" fmla="*/ 0 h 30"/>
                    <a:gd name="T20" fmla="*/ 9 w 9"/>
                    <a:gd name="T21" fmla="*/ 3 h 30"/>
                    <a:gd name="T22" fmla="*/ 6 w 9"/>
                    <a:gd name="T23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" h="30">
                      <a:moveTo>
                        <a:pt x="4" y="30"/>
                      </a:moveTo>
                      <a:cubicBezTo>
                        <a:pt x="4" y="13"/>
                        <a:pt x="4" y="13"/>
                        <a:pt x="4" y="13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30"/>
                        <a:pt x="9" y="30"/>
                        <a:pt x="9" y="30"/>
                      </a:cubicBezTo>
                      <a:lnTo>
                        <a:pt x="4" y="30"/>
                      </a:lnTo>
                      <a:close/>
                      <a:moveTo>
                        <a:pt x="6" y="6"/>
                      </a:moveTo>
                      <a:cubicBezTo>
                        <a:pt x="4" y="6"/>
                        <a:pt x="3" y="5"/>
                        <a:pt x="3" y="3"/>
                      </a:cubicBezTo>
                      <a:cubicBezTo>
                        <a:pt x="3" y="1"/>
                        <a:pt x="4" y="0"/>
                        <a:pt x="6" y="0"/>
                      </a:cubicBezTo>
                      <a:cubicBezTo>
                        <a:pt x="8" y="0"/>
                        <a:pt x="9" y="1"/>
                        <a:pt x="9" y="3"/>
                      </a:cubicBezTo>
                      <a:cubicBezTo>
                        <a:pt x="9" y="5"/>
                        <a:pt x="8" y="6"/>
                        <a:pt x="6" y="6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2" name="Freeform 33"/>
                <p:cNvSpPr>
                  <a:spLocks/>
                </p:cNvSpPr>
                <p:nvPr/>
              </p:nvSpPr>
              <p:spPr bwMode="auto">
                <a:xfrm>
                  <a:off x="4013200" y="5997575"/>
                  <a:ext cx="39687" cy="66675"/>
                </a:xfrm>
                <a:custGeom>
                  <a:avLst/>
                  <a:gdLst>
                    <a:gd name="T0" fmla="*/ 11 w 12"/>
                    <a:gd name="T1" fmla="*/ 5 h 21"/>
                    <a:gd name="T2" fmla="*/ 9 w 12"/>
                    <a:gd name="T3" fmla="*/ 5 h 21"/>
                    <a:gd name="T4" fmla="*/ 5 w 12"/>
                    <a:gd name="T5" fmla="*/ 8 h 21"/>
                    <a:gd name="T6" fmla="*/ 5 w 12"/>
                    <a:gd name="T7" fmla="*/ 21 h 21"/>
                    <a:gd name="T8" fmla="*/ 0 w 12"/>
                    <a:gd name="T9" fmla="*/ 21 h 21"/>
                    <a:gd name="T10" fmla="*/ 0 w 12"/>
                    <a:gd name="T11" fmla="*/ 0 h 21"/>
                    <a:gd name="T12" fmla="*/ 4 w 12"/>
                    <a:gd name="T13" fmla="*/ 0 h 21"/>
                    <a:gd name="T14" fmla="*/ 4 w 12"/>
                    <a:gd name="T15" fmla="*/ 4 h 21"/>
                    <a:gd name="T16" fmla="*/ 10 w 12"/>
                    <a:gd name="T17" fmla="*/ 0 h 21"/>
                    <a:gd name="T18" fmla="*/ 12 w 12"/>
                    <a:gd name="T19" fmla="*/ 0 h 21"/>
                    <a:gd name="T20" fmla="*/ 11 w 12"/>
                    <a:gd name="T2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" h="21">
                      <a:moveTo>
                        <a:pt x="11" y="5"/>
                      </a:moveTo>
                      <a:cubicBezTo>
                        <a:pt x="11" y="5"/>
                        <a:pt x="10" y="5"/>
                        <a:pt x="9" y="5"/>
                      </a:cubicBezTo>
                      <a:cubicBezTo>
                        <a:pt x="8" y="5"/>
                        <a:pt x="7" y="6"/>
                        <a:pt x="5" y="8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6" y="1"/>
                        <a:pt x="8" y="0"/>
                        <a:pt x="10" y="0"/>
                      </a:cubicBezTo>
                      <a:cubicBezTo>
                        <a:pt x="11" y="0"/>
                        <a:pt x="11" y="0"/>
                        <a:pt x="12" y="0"/>
                      </a:cubicBezTo>
                      <a:lnTo>
                        <a:pt x="1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" name="Freeform 34"/>
                <p:cNvSpPr>
                  <a:spLocks noEditPoints="1"/>
                </p:cNvSpPr>
                <p:nvPr/>
              </p:nvSpPr>
              <p:spPr bwMode="auto">
                <a:xfrm>
                  <a:off x="4062413" y="5997575"/>
                  <a:ext cx="66675" cy="66675"/>
                </a:xfrm>
                <a:custGeom>
                  <a:avLst/>
                  <a:gdLst>
                    <a:gd name="T0" fmla="*/ 10 w 21"/>
                    <a:gd name="T1" fmla="*/ 21 h 21"/>
                    <a:gd name="T2" fmla="*/ 0 w 21"/>
                    <a:gd name="T3" fmla="*/ 11 h 21"/>
                    <a:gd name="T4" fmla="*/ 10 w 21"/>
                    <a:gd name="T5" fmla="*/ 0 h 21"/>
                    <a:gd name="T6" fmla="*/ 21 w 21"/>
                    <a:gd name="T7" fmla="*/ 10 h 21"/>
                    <a:gd name="T8" fmla="*/ 10 w 21"/>
                    <a:gd name="T9" fmla="*/ 21 h 21"/>
                    <a:gd name="T10" fmla="*/ 10 w 21"/>
                    <a:gd name="T11" fmla="*/ 4 h 21"/>
                    <a:gd name="T12" fmla="*/ 5 w 21"/>
                    <a:gd name="T13" fmla="*/ 10 h 21"/>
                    <a:gd name="T14" fmla="*/ 10 w 21"/>
                    <a:gd name="T15" fmla="*/ 17 h 21"/>
                    <a:gd name="T16" fmla="*/ 15 w 21"/>
                    <a:gd name="T17" fmla="*/ 11 h 21"/>
                    <a:gd name="T18" fmla="*/ 10 w 21"/>
                    <a:gd name="T19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" h="21">
                      <a:moveTo>
                        <a:pt x="10" y="21"/>
                      </a:move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3" y="0"/>
                        <a:pt x="10" y="0"/>
                      </a:cubicBezTo>
                      <a:cubicBezTo>
                        <a:pt x="17" y="0"/>
                        <a:pt x="21" y="4"/>
                        <a:pt x="21" y="10"/>
                      </a:cubicBezTo>
                      <a:cubicBezTo>
                        <a:pt x="21" y="17"/>
                        <a:pt x="17" y="21"/>
                        <a:pt x="10" y="21"/>
                      </a:cubicBezTo>
                      <a:moveTo>
                        <a:pt x="10" y="4"/>
                      </a:moveTo>
                      <a:cubicBezTo>
                        <a:pt x="7" y="4"/>
                        <a:pt x="5" y="7"/>
                        <a:pt x="5" y="10"/>
                      </a:cubicBezTo>
                      <a:cubicBezTo>
                        <a:pt x="5" y="14"/>
                        <a:pt x="6" y="17"/>
                        <a:pt x="10" y="17"/>
                      </a:cubicBezTo>
                      <a:cubicBezTo>
                        <a:pt x="14" y="17"/>
                        <a:pt x="15" y="14"/>
                        <a:pt x="15" y="11"/>
                      </a:cubicBezTo>
                      <a:cubicBezTo>
                        <a:pt x="15" y="6"/>
                        <a:pt x="14" y="4"/>
                        <a:pt x="10" y="4"/>
                      </a:cubicBezTo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" name="Oval 35"/>
                <p:cNvSpPr>
                  <a:spLocks noChangeArrowheads="1"/>
                </p:cNvSpPr>
                <p:nvPr/>
              </p:nvSpPr>
              <p:spPr bwMode="auto">
                <a:xfrm>
                  <a:off x="4141788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" name="Freeform 36"/>
                <p:cNvSpPr>
                  <a:spLocks noEditPoints="1"/>
                </p:cNvSpPr>
                <p:nvPr/>
              </p:nvSpPr>
              <p:spPr bwMode="auto">
                <a:xfrm>
                  <a:off x="41767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3 w 18"/>
                    <a:gd name="T3" fmla="*/ 19 h 21"/>
                    <a:gd name="T4" fmla="*/ 7 w 18"/>
                    <a:gd name="T5" fmla="*/ 21 h 21"/>
                    <a:gd name="T6" fmla="*/ 0 w 18"/>
                    <a:gd name="T7" fmla="*/ 15 h 21"/>
                    <a:gd name="T8" fmla="*/ 10 w 18"/>
                    <a:gd name="T9" fmla="*/ 8 h 21"/>
                    <a:gd name="T10" fmla="*/ 13 w 18"/>
                    <a:gd name="T11" fmla="*/ 8 h 21"/>
                    <a:gd name="T12" fmla="*/ 13 w 18"/>
                    <a:gd name="T13" fmla="*/ 7 h 21"/>
                    <a:gd name="T14" fmla="*/ 8 w 18"/>
                    <a:gd name="T15" fmla="*/ 4 h 21"/>
                    <a:gd name="T16" fmla="*/ 2 w 18"/>
                    <a:gd name="T17" fmla="*/ 5 h 21"/>
                    <a:gd name="T18" fmla="*/ 2 w 18"/>
                    <a:gd name="T19" fmla="*/ 1 h 21"/>
                    <a:gd name="T20" fmla="*/ 9 w 18"/>
                    <a:gd name="T21" fmla="*/ 0 h 21"/>
                    <a:gd name="T22" fmla="*/ 18 w 18"/>
                    <a:gd name="T23" fmla="*/ 7 h 21"/>
                    <a:gd name="T24" fmla="*/ 18 w 18"/>
                    <a:gd name="T25" fmla="*/ 21 h 21"/>
                    <a:gd name="T26" fmla="*/ 14 w 18"/>
                    <a:gd name="T27" fmla="*/ 21 h 21"/>
                    <a:gd name="T28" fmla="*/ 13 w 18"/>
                    <a:gd name="T29" fmla="*/ 12 h 21"/>
                    <a:gd name="T30" fmla="*/ 10 w 18"/>
                    <a:gd name="T31" fmla="*/ 12 h 21"/>
                    <a:gd name="T32" fmla="*/ 5 w 18"/>
                    <a:gd name="T33" fmla="*/ 15 h 21"/>
                    <a:gd name="T34" fmla="*/ 8 w 18"/>
                    <a:gd name="T35" fmla="*/ 17 h 21"/>
                    <a:gd name="T36" fmla="*/ 13 w 18"/>
                    <a:gd name="T37" fmla="*/ 15 h 21"/>
                    <a:gd name="T38" fmla="*/ 13 w 18"/>
                    <a:gd name="T39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3" y="21"/>
                        <a:pt x="0" y="19"/>
                        <a:pt x="0" y="15"/>
                      </a:cubicBezTo>
                      <a:cubicBezTo>
                        <a:pt x="0" y="10"/>
                        <a:pt x="4" y="8"/>
                        <a:pt x="10" y="8"/>
                      </a:cubicBezTo>
                      <a:cubicBezTo>
                        <a:pt x="13" y="8"/>
                        <a:pt x="13" y="8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3" y="5"/>
                        <a:pt x="12" y="4"/>
                        <a:pt x="8" y="4"/>
                      </a:cubicBezTo>
                      <a:cubicBezTo>
                        <a:pt x="6" y="4"/>
                        <a:pt x="4" y="4"/>
                        <a:pt x="2" y="5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4" y="0"/>
                        <a:pt x="6" y="0"/>
                        <a:pt x="9" y="0"/>
                      </a:cubicBezTo>
                      <a:cubicBezTo>
                        <a:pt x="15" y="0"/>
                        <a:pt x="18" y="2"/>
                        <a:pt x="18" y="7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  <a:moveTo>
                        <a:pt x="13" y="12"/>
                      </a:move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7" y="12"/>
                        <a:pt x="5" y="13"/>
                        <a:pt x="5" y="15"/>
                      </a:cubicBezTo>
                      <a:cubicBezTo>
                        <a:pt x="5" y="16"/>
                        <a:pt x="6" y="17"/>
                        <a:pt x="8" y="17"/>
                      </a:cubicBezTo>
                      <a:cubicBezTo>
                        <a:pt x="10" y="17"/>
                        <a:pt x="11" y="17"/>
                        <a:pt x="13" y="15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6" name="Freeform 37"/>
                <p:cNvSpPr>
                  <a:spLocks/>
                </p:cNvSpPr>
                <p:nvPr/>
              </p:nvSpPr>
              <p:spPr bwMode="auto">
                <a:xfrm>
                  <a:off x="42529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4 w 18"/>
                    <a:gd name="T3" fmla="*/ 18 h 21"/>
                    <a:gd name="T4" fmla="*/ 7 w 18"/>
                    <a:gd name="T5" fmla="*/ 21 h 21"/>
                    <a:gd name="T6" fmla="*/ 0 w 18"/>
                    <a:gd name="T7" fmla="*/ 13 h 21"/>
                    <a:gd name="T8" fmla="*/ 0 w 18"/>
                    <a:gd name="T9" fmla="*/ 0 h 21"/>
                    <a:gd name="T10" fmla="*/ 5 w 18"/>
                    <a:gd name="T11" fmla="*/ 0 h 21"/>
                    <a:gd name="T12" fmla="*/ 5 w 18"/>
                    <a:gd name="T13" fmla="*/ 12 h 21"/>
                    <a:gd name="T14" fmla="*/ 8 w 18"/>
                    <a:gd name="T15" fmla="*/ 17 h 21"/>
                    <a:gd name="T16" fmla="*/ 13 w 18"/>
                    <a:gd name="T17" fmla="*/ 14 h 21"/>
                    <a:gd name="T18" fmla="*/ 13 w 18"/>
                    <a:gd name="T19" fmla="*/ 0 h 21"/>
                    <a:gd name="T20" fmla="*/ 18 w 18"/>
                    <a:gd name="T21" fmla="*/ 0 h 21"/>
                    <a:gd name="T22" fmla="*/ 18 w 18"/>
                    <a:gd name="T23" fmla="*/ 21 h 21"/>
                    <a:gd name="T24" fmla="*/ 14 w 18"/>
                    <a:gd name="T25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4" y="18"/>
                        <a:pt x="14" y="18"/>
                        <a:pt x="14" y="18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2" y="21"/>
                        <a:pt x="0" y="18"/>
                        <a:pt x="0" y="1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5"/>
                        <a:pt x="6" y="17"/>
                        <a:pt x="8" y="17"/>
                      </a:cubicBezTo>
                      <a:cubicBezTo>
                        <a:pt x="10" y="17"/>
                        <a:pt x="11" y="16"/>
                        <a:pt x="13" y="14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AU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253" y="3122613"/>
            <a:ext cx="11289992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253" y="4257092"/>
            <a:ext cx="11300947" cy="36004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7" hasCustomPrompt="1"/>
          </p:nvPr>
        </p:nvSpPr>
        <p:spPr>
          <a:xfrm>
            <a:off x="480000" y="5625959"/>
            <a:ext cx="6336000" cy="144000"/>
          </a:xfrm>
        </p:spPr>
        <p:txBody>
          <a:bodyPr anchor="ctr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680969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10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440267" y="6504332"/>
            <a:ext cx="385052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r>
              <a:rPr lang="en-AU" dirty="0">
                <a:solidFill>
                  <a:srgbClr val="FFFFFF"/>
                </a:solidFill>
              </a:rPr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05912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360000"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440267" y="6504332"/>
            <a:ext cx="385052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r>
              <a:rPr lang="en-AU" dirty="0">
                <a:solidFill>
                  <a:srgbClr val="FFFFFF"/>
                </a:solidFill>
              </a:rPr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57035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270000"/>
            <a:ext cx="11280000" cy="853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3200" b="1">
                <a:solidFill>
                  <a:schemeClr val="accent2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2200" b="1">
                <a:solidFill>
                  <a:schemeClr val="accent1">
                    <a:lumMod val="75000"/>
                  </a:schemeClr>
                </a:solidFill>
              </a:defRPr>
            </a:lvl2pPr>
            <a:lvl3pPr>
              <a:buNone/>
              <a:defRPr sz="2800">
                <a:solidFill>
                  <a:srgbClr val="00A9CE"/>
                </a:solidFill>
              </a:defRPr>
            </a:lvl3pPr>
            <a:lvl4pPr>
              <a:buNone/>
              <a:defRPr sz="2800">
                <a:solidFill>
                  <a:srgbClr val="00A9CE"/>
                </a:solidFill>
              </a:defRPr>
            </a:lvl4pPr>
            <a:lvl5pPr>
              <a:buNone/>
              <a:defRPr sz="2800">
                <a:solidFill>
                  <a:srgbClr val="00A9CE"/>
                </a:solidFill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440267" y="6504332"/>
            <a:ext cx="385052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r>
              <a:rPr lang="en-AU" dirty="0">
                <a:solidFill>
                  <a:srgbClr val="FFFFFF"/>
                </a:solidFill>
              </a:rPr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248501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367" y="1268414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5400" y="1268414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440267" y="6504332"/>
            <a:ext cx="385052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r>
              <a:rPr lang="en-AU" dirty="0">
                <a:solidFill>
                  <a:srgbClr val="FFFFFF"/>
                </a:solidFill>
              </a:rPr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281596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440267" y="6504332"/>
            <a:ext cx="385052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r>
              <a:rPr lang="en-AU" dirty="0">
                <a:solidFill>
                  <a:srgbClr val="FFFFFF"/>
                </a:solidFill>
              </a:rPr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424196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12700" y="6051551"/>
            <a:ext cx="12225867" cy="849313"/>
            <a:chOff x="-9525" y="6051550"/>
            <a:chExt cx="9169400" cy="849313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-7938" y="6056313"/>
              <a:ext cx="9161463" cy="80168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1588" y="6367463"/>
              <a:ext cx="9142412" cy="49053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 userDrawn="1"/>
          </p:nvSpPr>
          <p:spPr bwMode="auto">
            <a:xfrm>
              <a:off x="1588" y="6367463"/>
              <a:ext cx="9142412" cy="4905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1588" y="6065837"/>
              <a:ext cx="9142412" cy="690562"/>
            </a:xfrm>
            <a:custGeom>
              <a:avLst/>
              <a:gdLst>
                <a:gd name="T0" fmla="*/ 2880 w 2880"/>
                <a:gd name="T1" fmla="*/ 14 h 217"/>
                <a:gd name="T2" fmla="*/ 2817 w 2880"/>
                <a:gd name="T3" fmla="*/ 14 h 217"/>
                <a:gd name="T4" fmla="*/ 2486 w 2880"/>
                <a:gd name="T5" fmla="*/ 95 h 217"/>
                <a:gd name="T6" fmla="*/ 2486 w 2880"/>
                <a:gd name="T7" fmla="*/ 95 h 217"/>
                <a:gd name="T8" fmla="*/ 2880 w 2880"/>
                <a:gd name="T9" fmla="*/ 95 h 217"/>
                <a:gd name="T10" fmla="*/ 2880 w 2880"/>
                <a:gd name="T11" fmla="*/ 217 h 217"/>
                <a:gd name="T12" fmla="*/ 2880 w 2880"/>
                <a:gd name="T13" fmla="*/ 217 h 217"/>
                <a:gd name="T14" fmla="*/ 2880 w 2880"/>
                <a:gd name="T15" fmla="*/ 14 h 217"/>
                <a:gd name="T16" fmla="*/ 2171 w 2880"/>
                <a:gd name="T17" fmla="*/ 0 h 217"/>
                <a:gd name="T18" fmla="*/ 0 w 2880"/>
                <a:gd name="T19" fmla="*/ 0 h 217"/>
                <a:gd name="T20" fmla="*/ 0 w 2880"/>
                <a:gd name="T21" fmla="*/ 95 h 217"/>
                <a:gd name="T22" fmla="*/ 2486 w 2880"/>
                <a:gd name="T23" fmla="*/ 95 h 217"/>
                <a:gd name="T24" fmla="*/ 2486 w 2880"/>
                <a:gd name="T25" fmla="*/ 95 h 217"/>
                <a:gd name="T26" fmla="*/ 2486 w 2880"/>
                <a:gd name="T27" fmla="*/ 95 h 217"/>
                <a:gd name="T28" fmla="*/ 2486 w 2880"/>
                <a:gd name="T29" fmla="*/ 95 h 217"/>
                <a:gd name="T30" fmla="*/ 2171 w 2880"/>
                <a:gd name="T31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80" h="217">
                  <a:moveTo>
                    <a:pt x="2880" y="14"/>
                  </a:moveTo>
                  <a:cubicBezTo>
                    <a:pt x="2817" y="14"/>
                    <a:pt x="2817" y="14"/>
                    <a:pt x="2817" y="14"/>
                  </a:cubicBezTo>
                  <a:cubicBezTo>
                    <a:pt x="2616" y="14"/>
                    <a:pt x="2542" y="74"/>
                    <a:pt x="2486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880" y="95"/>
                    <a:pt x="2880" y="95"/>
                    <a:pt x="2880" y="95"/>
                  </a:cubicBezTo>
                  <a:cubicBezTo>
                    <a:pt x="2880" y="217"/>
                    <a:pt x="2880" y="217"/>
                    <a:pt x="2880" y="217"/>
                  </a:cubicBezTo>
                  <a:cubicBezTo>
                    <a:pt x="2880" y="217"/>
                    <a:pt x="2880" y="217"/>
                    <a:pt x="2880" y="217"/>
                  </a:cubicBezTo>
                  <a:cubicBezTo>
                    <a:pt x="2880" y="14"/>
                    <a:pt x="2880" y="14"/>
                    <a:pt x="2880" y="14"/>
                  </a:cubicBezTo>
                  <a:moveTo>
                    <a:pt x="217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486" y="95"/>
                    <a:pt x="2486" y="95"/>
                    <a:pt x="2486" y="95"/>
                  </a:cubicBezTo>
                  <a:cubicBezTo>
                    <a:pt x="2419" y="39"/>
                    <a:pt x="2306" y="0"/>
                    <a:pt x="2171" y="0"/>
                  </a:cubicBezTo>
                </a:path>
              </a:pathLst>
            </a:custGeom>
            <a:solidFill>
              <a:srgbClr val="BFBFBF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1588" y="6367463"/>
              <a:ext cx="9142412" cy="388937"/>
            </a:xfrm>
            <a:custGeom>
              <a:avLst/>
              <a:gdLst>
                <a:gd name="T0" fmla="*/ 2486 w 2880"/>
                <a:gd name="T1" fmla="*/ 0 h 122"/>
                <a:gd name="T2" fmla="*/ 0 w 2880"/>
                <a:gd name="T3" fmla="*/ 0 h 122"/>
                <a:gd name="T4" fmla="*/ 0 w 2880"/>
                <a:gd name="T5" fmla="*/ 13 h 122"/>
                <a:gd name="T6" fmla="*/ 2289 w 2880"/>
                <a:gd name="T7" fmla="*/ 13 h 122"/>
                <a:gd name="T8" fmla="*/ 2486 w 2880"/>
                <a:gd name="T9" fmla="*/ 0 h 122"/>
                <a:gd name="T10" fmla="*/ 2880 w 2880"/>
                <a:gd name="T11" fmla="*/ 0 h 122"/>
                <a:gd name="T12" fmla="*/ 2486 w 2880"/>
                <a:gd name="T13" fmla="*/ 0 h 122"/>
                <a:gd name="T14" fmla="*/ 2813 w 2880"/>
                <a:gd name="T15" fmla="*/ 122 h 122"/>
                <a:gd name="T16" fmla="*/ 2880 w 2880"/>
                <a:gd name="T17" fmla="*/ 122 h 122"/>
                <a:gd name="T18" fmla="*/ 2880 w 2880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80" h="122">
                  <a:moveTo>
                    <a:pt x="248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289" y="13"/>
                    <a:pt x="2289" y="13"/>
                    <a:pt x="2289" y="13"/>
                  </a:cubicBezTo>
                  <a:cubicBezTo>
                    <a:pt x="2418" y="13"/>
                    <a:pt x="2459" y="10"/>
                    <a:pt x="2486" y="0"/>
                  </a:cubicBezTo>
                  <a:moveTo>
                    <a:pt x="2880" y="0"/>
                  </a:moveTo>
                  <a:cubicBezTo>
                    <a:pt x="2486" y="0"/>
                    <a:pt x="2486" y="0"/>
                    <a:pt x="2486" y="0"/>
                  </a:cubicBezTo>
                  <a:cubicBezTo>
                    <a:pt x="2554" y="56"/>
                    <a:pt x="2645" y="122"/>
                    <a:pt x="2813" y="122"/>
                  </a:cubicBezTo>
                  <a:cubicBezTo>
                    <a:pt x="2854" y="122"/>
                    <a:pt x="2880" y="122"/>
                    <a:pt x="2880" y="122"/>
                  </a:cubicBezTo>
                  <a:cubicBezTo>
                    <a:pt x="2880" y="0"/>
                    <a:pt x="2880" y="0"/>
                    <a:pt x="288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13" name="Freeform 10"/>
            <p:cNvSpPr>
              <a:spLocks/>
            </p:cNvSpPr>
            <p:nvPr userDrawn="1"/>
          </p:nvSpPr>
          <p:spPr bwMode="auto">
            <a:xfrm>
              <a:off x="1588" y="6110288"/>
              <a:ext cx="7891462" cy="298450"/>
            </a:xfrm>
            <a:custGeom>
              <a:avLst/>
              <a:gdLst>
                <a:gd name="T0" fmla="*/ 2486 w 2486"/>
                <a:gd name="T1" fmla="*/ 81 h 94"/>
                <a:gd name="T2" fmla="*/ 2171 w 2486"/>
                <a:gd name="T3" fmla="*/ 0 h 94"/>
                <a:gd name="T4" fmla="*/ 0 w 2486"/>
                <a:gd name="T5" fmla="*/ 0 h 94"/>
                <a:gd name="T6" fmla="*/ 0 w 2486"/>
                <a:gd name="T7" fmla="*/ 94 h 94"/>
                <a:gd name="T8" fmla="*/ 2289 w 2486"/>
                <a:gd name="T9" fmla="*/ 94 h 94"/>
                <a:gd name="T10" fmla="*/ 2486 w 2486"/>
                <a:gd name="T11" fmla="*/ 8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6" h="94">
                  <a:moveTo>
                    <a:pt x="2486" y="81"/>
                  </a:moveTo>
                  <a:cubicBezTo>
                    <a:pt x="2410" y="38"/>
                    <a:pt x="2306" y="0"/>
                    <a:pt x="217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2289" y="94"/>
                    <a:pt x="2289" y="94"/>
                    <a:pt x="2289" y="94"/>
                  </a:cubicBezTo>
                  <a:cubicBezTo>
                    <a:pt x="2418" y="94"/>
                    <a:pt x="2459" y="91"/>
                    <a:pt x="2486" y="8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auto">
            <a:xfrm>
              <a:off x="7893050" y="6110285"/>
              <a:ext cx="1250950" cy="601662"/>
            </a:xfrm>
            <a:custGeom>
              <a:avLst/>
              <a:gdLst>
                <a:gd name="T0" fmla="*/ 331 w 394"/>
                <a:gd name="T1" fmla="*/ 0 h 189"/>
                <a:gd name="T2" fmla="*/ 0 w 394"/>
                <a:gd name="T3" fmla="*/ 81 h 189"/>
                <a:gd name="T4" fmla="*/ 327 w 394"/>
                <a:gd name="T5" fmla="*/ 189 h 189"/>
                <a:gd name="T6" fmla="*/ 394 w 394"/>
                <a:gd name="T7" fmla="*/ 189 h 189"/>
                <a:gd name="T8" fmla="*/ 394 w 394"/>
                <a:gd name="T9" fmla="*/ 0 h 189"/>
                <a:gd name="T10" fmla="*/ 331 w 394"/>
                <a:gd name="T11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4" h="189">
                  <a:moveTo>
                    <a:pt x="331" y="0"/>
                  </a:moveTo>
                  <a:cubicBezTo>
                    <a:pt x="130" y="0"/>
                    <a:pt x="56" y="60"/>
                    <a:pt x="0" y="81"/>
                  </a:cubicBezTo>
                  <a:cubicBezTo>
                    <a:pt x="89" y="131"/>
                    <a:pt x="159" y="189"/>
                    <a:pt x="327" y="189"/>
                  </a:cubicBezTo>
                  <a:cubicBezTo>
                    <a:pt x="368" y="189"/>
                    <a:pt x="394" y="189"/>
                    <a:pt x="394" y="189"/>
                  </a:cubicBezTo>
                  <a:cubicBezTo>
                    <a:pt x="394" y="0"/>
                    <a:pt x="394" y="0"/>
                    <a:pt x="394" y="0"/>
                  </a:cubicBezTo>
                  <a:lnTo>
                    <a:pt x="331" y="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AU">
                <a:solidFill>
                  <a:prstClr val="black"/>
                </a:solidFill>
              </a:endParaRPr>
            </a:p>
          </p:txBody>
        </p:sp>
        <p:sp>
          <p:nvSpPr>
            <p:cNvPr id="15" name="AutoShape 81"/>
            <p:cNvSpPr>
              <a:spLocks noChangeAspect="1" noChangeArrowheads="1" noTextEdit="1"/>
            </p:cNvSpPr>
            <p:nvPr/>
          </p:nvSpPr>
          <p:spPr bwMode="auto">
            <a:xfrm>
              <a:off x="-9525" y="6051550"/>
              <a:ext cx="9169400" cy="849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Rectangle 84"/>
            <p:cNvSpPr>
              <a:spLocks noChangeArrowheads="1"/>
            </p:cNvSpPr>
            <p:nvPr/>
          </p:nvSpPr>
          <p:spPr bwMode="auto">
            <a:xfrm>
              <a:off x="-9525" y="6356350"/>
              <a:ext cx="9167813" cy="544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7" name="Picture 78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459788" y="6191250"/>
              <a:ext cx="454025" cy="454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8368" y="274639"/>
            <a:ext cx="11281832" cy="85248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368" y="1268413"/>
            <a:ext cx="11281833" cy="45728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3989" y="6504332"/>
            <a:ext cx="8111793" cy="1242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AU" dirty="0"/>
              <a:t>Presentation title  |  Presenter name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440267" y="6504332"/>
            <a:ext cx="385052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r>
              <a:rPr lang="en-AU" dirty="0">
                <a:solidFill>
                  <a:srgbClr val="FFFFFF"/>
                </a:solidFill>
              </a:rPr>
              <a:t>  |</a:t>
            </a:r>
          </a:p>
        </p:txBody>
      </p:sp>
      <p:sp>
        <p:nvSpPr>
          <p:cNvPr id="36" name="AutoShape 4"/>
          <p:cNvSpPr>
            <a:spLocks noChangeAspect="1" noChangeArrowheads="1" noTextEdit="1"/>
          </p:cNvSpPr>
          <p:nvPr userDrawn="1"/>
        </p:nvSpPr>
        <p:spPr bwMode="auto">
          <a:xfrm>
            <a:off x="4234" y="3326607"/>
            <a:ext cx="12215284" cy="8016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AU">
              <a:solidFill>
                <a:prstClr val="black"/>
              </a:solidFill>
            </a:endParaRPr>
          </a:p>
        </p:txBody>
      </p:sp>
      <p:sp>
        <p:nvSpPr>
          <p:cNvPr id="38" name="Rectangle 7"/>
          <p:cNvSpPr>
            <a:spLocks noChangeArrowheads="1"/>
          </p:cNvSpPr>
          <p:nvPr userDrawn="1"/>
        </p:nvSpPr>
        <p:spPr bwMode="auto">
          <a:xfrm>
            <a:off x="16935" y="3637756"/>
            <a:ext cx="12189883" cy="49053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AU">
              <a:solidFill>
                <a:prstClr val="black"/>
              </a:solidFill>
            </a:endParaRPr>
          </a:p>
        </p:txBody>
      </p:sp>
      <p:sp>
        <p:nvSpPr>
          <p:cNvPr id="43" name="AutoShape 81"/>
          <p:cNvSpPr>
            <a:spLocks noChangeAspect="1" noChangeArrowheads="1" noTextEdit="1"/>
          </p:cNvSpPr>
          <p:nvPr/>
        </p:nvSpPr>
        <p:spPr bwMode="auto">
          <a:xfrm>
            <a:off x="2117" y="3321844"/>
            <a:ext cx="12225867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Rectangle 84"/>
          <p:cNvSpPr>
            <a:spLocks noChangeArrowheads="1"/>
          </p:cNvSpPr>
          <p:nvPr/>
        </p:nvSpPr>
        <p:spPr bwMode="auto">
          <a:xfrm>
            <a:off x="2118" y="3626644"/>
            <a:ext cx="12223751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22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tabLst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Isosceles Triangle 78"/>
          <p:cNvSpPr/>
          <p:nvPr/>
        </p:nvSpPr>
        <p:spPr>
          <a:xfrm>
            <a:off x="4116744" y="543972"/>
            <a:ext cx="5688761" cy="3820464"/>
          </a:xfrm>
          <a:prstGeom prst="triangle">
            <a:avLst/>
          </a:prstGeom>
          <a:gradFill>
            <a:gsLst>
              <a:gs pos="0">
                <a:srgbClr val="002530"/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16200000" scaled="0"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80" name="Freeform 79"/>
          <p:cNvSpPr/>
          <p:nvPr/>
        </p:nvSpPr>
        <p:spPr>
          <a:xfrm>
            <a:off x="6771486" y="3576937"/>
            <a:ext cx="1576133" cy="792000"/>
          </a:xfrm>
          <a:custGeom>
            <a:avLst/>
            <a:gdLst>
              <a:gd name="connsiteX0" fmla="*/ 224444 w 1990898"/>
              <a:gd name="connsiteY0" fmla="*/ 0 h 1059873"/>
              <a:gd name="connsiteX1" fmla="*/ 0 w 1990898"/>
              <a:gd name="connsiteY1" fmla="*/ 1059873 h 1059873"/>
              <a:gd name="connsiteX2" fmla="*/ 1990898 w 1990898"/>
              <a:gd name="connsiteY2" fmla="*/ 1055716 h 1059873"/>
              <a:gd name="connsiteX3" fmla="*/ 1766455 w 1990898"/>
              <a:gd name="connsiteY3" fmla="*/ 0 h 1059873"/>
              <a:gd name="connsiteX4" fmla="*/ 224444 w 1990898"/>
              <a:gd name="connsiteY4" fmla="*/ 0 h 1059873"/>
              <a:gd name="connsiteX0" fmla="*/ 224444 w 2101511"/>
              <a:gd name="connsiteY0" fmla="*/ 0 h 1059873"/>
              <a:gd name="connsiteX1" fmla="*/ 0 w 2101511"/>
              <a:gd name="connsiteY1" fmla="*/ 1059873 h 1059873"/>
              <a:gd name="connsiteX2" fmla="*/ 2101511 w 2101511"/>
              <a:gd name="connsiteY2" fmla="*/ 1055716 h 1059873"/>
              <a:gd name="connsiteX3" fmla="*/ 1766455 w 2101511"/>
              <a:gd name="connsiteY3" fmla="*/ 0 h 1059873"/>
              <a:gd name="connsiteX4" fmla="*/ 224444 w 2101511"/>
              <a:gd name="connsiteY4" fmla="*/ 0 h 1059873"/>
              <a:gd name="connsiteX0" fmla="*/ 224444 w 2101511"/>
              <a:gd name="connsiteY0" fmla="*/ 14749 h 1059873"/>
              <a:gd name="connsiteX1" fmla="*/ 0 w 2101511"/>
              <a:gd name="connsiteY1" fmla="*/ 1059873 h 1059873"/>
              <a:gd name="connsiteX2" fmla="*/ 2101511 w 2101511"/>
              <a:gd name="connsiteY2" fmla="*/ 1055716 h 1059873"/>
              <a:gd name="connsiteX3" fmla="*/ 1766455 w 2101511"/>
              <a:gd name="connsiteY3" fmla="*/ 0 h 1059873"/>
              <a:gd name="connsiteX4" fmla="*/ 224444 w 2101511"/>
              <a:gd name="connsiteY4" fmla="*/ 14749 h 1059873"/>
              <a:gd name="connsiteX0" fmla="*/ 224444 w 2101511"/>
              <a:gd name="connsiteY0" fmla="*/ 14749 h 1063090"/>
              <a:gd name="connsiteX1" fmla="*/ 0 w 2101511"/>
              <a:gd name="connsiteY1" fmla="*/ 1059873 h 1063090"/>
              <a:gd name="connsiteX2" fmla="*/ 2101511 w 2101511"/>
              <a:gd name="connsiteY2" fmla="*/ 1063090 h 1063090"/>
              <a:gd name="connsiteX3" fmla="*/ 1766455 w 2101511"/>
              <a:gd name="connsiteY3" fmla="*/ 0 h 1063090"/>
              <a:gd name="connsiteX4" fmla="*/ 224444 w 2101511"/>
              <a:gd name="connsiteY4" fmla="*/ 14749 h 10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1511" h="1063090">
                <a:moveTo>
                  <a:pt x="224444" y="14749"/>
                </a:moveTo>
                <a:lnTo>
                  <a:pt x="0" y="1059873"/>
                </a:lnTo>
                <a:lnTo>
                  <a:pt x="2101511" y="1063090"/>
                </a:lnTo>
                <a:lnTo>
                  <a:pt x="1766455" y="0"/>
                </a:lnTo>
                <a:lnTo>
                  <a:pt x="224444" y="14749"/>
                </a:lnTo>
                <a:close/>
              </a:path>
            </a:pathLst>
          </a:custGeom>
          <a:gradFill flip="none" rotWithShape="1">
            <a:gsLst>
              <a:gs pos="0">
                <a:srgbClr val="002530"/>
              </a:gs>
              <a:gs pos="74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8114643" y="3592196"/>
            <a:ext cx="1706905" cy="786256"/>
          </a:xfrm>
          <a:custGeom>
            <a:avLst/>
            <a:gdLst>
              <a:gd name="connsiteX0" fmla="*/ 0 w 2281844"/>
              <a:gd name="connsiteY0" fmla="*/ 0 h 1055716"/>
              <a:gd name="connsiteX1" fmla="*/ 228600 w 2281844"/>
              <a:gd name="connsiteY1" fmla="*/ 1055716 h 1055716"/>
              <a:gd name="connsiteX2" fmla="*/ 2281844 w 2281844"/>
              <a:gd name="connsiteY2" fmla="*/ 1055716 h 1055716"/>
              <a:gd name="connsiteX3" fmla="*/ 1629295 w 2281844"/>
              <a:gd name="connsiteY3" fmla="*/ 8313 h 1055716"/>
              <a:gd name="connsiteX4" fmla="*/ 0 w 2281844"/>
              <a:gd name="connsiteY4" fmla="*/ 0 h 1055716"/>
              <a:gd name="connsiteX0" fmla="*/ 0 w 2281844"/>
              <a:gd name="connsiteY0" fmla="*/ 0 h 1055716"/>
              <a:gd name="connsiteX1" fmla="*/ 228600 w 2281844"/>
              <a:gd name="connsiteY1" fmla="*/ 1055716 h 1055716"/>
              <a:gd name="connsiteX2" fmla="*/ 2281844 w 2281844"/>
              <a:gd name="connsiteY2" fmla="*/ 1055716 h 1055716"/>
              <a:gd name="connsiteX3" fmla="*/ 1633451 w 2281844"/>
              <a:gd name="connsiteY3" fmla="*/ 8313 h 1055716"/>
              <a:gd name="connsiteX4" fmla="*/ 0 w 2281844"/>
              <a:gd name="connsiteY4" fmla="*/ 0 h 1055716"/>
              <a:gd name="connsiteX0" fmla="*/ 0 w 2281844"/>
              <a:gd name="connsiteY0" fmla="*/ 0 h 1055716"/>
              <a:gd name="connsiteX1" fmla="*/ 224444 w 2281844"/>
              <a:gd name="connsiteY1" fmla="*/ 1055716 h 1055716"/>
              <a:gd name="connsiteX2" fmla="*/ 2281844 w 2281844"/>
              <a:gd name="connsiteY2" fmla="*/ 1055716 h 1055716"/>
              <a:gd name="connsiteX3" fmla="*/ 1633451 w 2281844"/>
              <a:gd name="connsiteY3" fmla="*/ 8313 h 1055716"/>
              <a:gd name="connsiteX4" fmla="*/ 0 w 2281844"/>
              <a:gd name="connsiteY4" fmla="*/ 0 h 1055716"/>
              <a:gd name="connsiteX0" fmla="*/ 0 w 2290157"/>
              <a:gd name="connsiteY0" fmla="*/ 0 h 1055716"/>
              <a:gd name="connsiteX1" fmla="*/ 224444 w 2290157"/>
              <a:gd name="connsiteY1" fmla="*/ 1055716 h 1055716"/>
              <a:gd name="connsiteX2" fmla="*/ 2290157 w 2290157"/>
              <a:gd name="connsiteY2" fmla="*/ 1055716 h 1055716"/>
              <a:gd name="connsiteX3" fmla="*/ 1633451 w 2290157"/>
              <a:gd name="connsiteY3" fmla="*/ 8313 h 1055716"/>
              <a:gd name="connsiteX4" fmla="*/ 0 w 2290157"/>
              <a:gd name="connsiteY4" fmla="*/ 0 h 1055716"/>
              <a:gd name="connsiteX0" fmla="*/ 0 w 2290157"/>
              <a:gd name="connsiteY0" fmla="*/ 4156 h 1059872"/>
              <a:gd name="connsiteX1" fmla="*/ 224444 w 2290157"/>
              <a:gd name="connsiteY1" fmla="*/ 1059872 h 1059872"/>
              <a:gd name="connsiteX2" fmla="*/ 2290157 w 2290157"/>
              <a:gd name="connsiteY2" fmla="*/ 1059872 h 1059872"/>
              <a:gd name="connsiteX3" fmla="*/ 1629295 w 2290157"/>
              <a:gd name="connsiteY3" fmla="*/ 0 h 1059872"/>
              <a:gd name="connsiteX4" fmla="*/ 0 w 2290157"/>
              <a:gd name="connsiteY4" fmla="*/ 4156 h 1059872"/>
              <a:gd name="connsiteX0" fmla="*/ 0 w 2354863"/>
              <a:gd name="connsiteY0" fmla="*/ 4156 h 1068339"/>
              <a:gd name="connsiteX1" fmla="*/ 224444 w 2354863"/>
              <a:gd name="connsiteY1" fmla="*/ 1059872 h 1068339"/>
              <a:gd name="connsiteX2" fmla="*/ 2354863 w 2354863"/>
              <a:gd name="connsiteY2" fmla="*/ 1068339 h 1068339"/>
              <a:gd name="connsiteX3" fmla="*/ 1629295 w 2354863"/>
              <a:gd name="connsiteY3" fmla="*/ 0 h 1068339"/>
              <a:gd name="connsiteX4" fmla="*/ 0 w 2354863"/>
              <a:gd name="connsiteY4" fmla="*/ 4156 h 1068339"/>
              <a:gd name="connsiteX0" fmla="*/ 0 w 2354863"/>
              <a:gd name="connsiteY0" fmla="*/ 0 h 1064183"/>
              <a:gd name="connsiteX1" fmla="*/ 224444 w 2354863"/>
              <a:gd name="connsiteY1" fmla="*/ 1055716 h 1064183"/>
              <a:gd name="connsiteX2" fmla="*/ 2354863 w 2354863"/>
              <a:gd name="connsiteY2" fmla="*/ 1064183 h 1064183"/>
              <a:gd name="connsiteX3" fmla="*/ 1555346 w 2354863"/>
              <a:gd name="connsiteY3" fmla="*/ 38178 h 1064183"/>
              <a:gd name="connsiteX4" fmla="*/ 0 w 2354863"/>
              <a:gd name="connsiteY4" fmla="*/ 0 h 1064183"/>
              <a:gd name="connsiteX0" fmla="*/ 0 w 2491731"/>
              <a:gd name="connsiteY0" fmla="*/ 0 h 1064183"/>
              <a:gd name="connsiteX1" fmla="*/ 361312 w 2491731"/>
              <a:gd name="connsiteY1" fmla="*/ 1055716 h 1064183"/>
              <a:gd name="connsiteX2" fmla="*/ 2491731 w 2491731"/>
              <a:gd name="connsiteY2" fmla="*/ 1064183 h 1064183"/>
              <a:gd name="connsiteX3" fmla="*/ 1692214 w 2491731"/>
              <a:gd name="connsiteY3" fmla="*/ 38178 h 1064183"/>
              <a:gd name="connsiteX4" fmla="*/ 0 w 2491731"/>
              <a:gd name="connsiteY4" fmla="*/ 0 h 1064183"/>
              <a:gd name="connsiteX0" fmla="*/ 0 w 2491731"/>
              <a:gd name="connsiteY0" fmla="*/ 0 h 1064183"/>
              <a:gd name="connsiteX1" fmla="*/ 361312 w 2491731"/>
              <a:gd name="connsiteY1" fmla="*/ 1055716 h 1064183"/>
              <a:gd name="connsiteX2" fmla="*/ 2491731 w 2491731"/>
              <a:gd name="connsiteY2" fmla="*/ 1064183 h 1064183"/>
              <a:gd name="connsiteX3" fmla="*/ 1643908 w 2491731"/>
              <a:gd name="connsiteY3" fmla="*/ 23429 h 1064183"/>
              <a:gd name="connsiteX4" fmla="*/ 0 w 2491731"/>
              <a:gd name="connsiteY4" fmla="*/ 0 h 1064183"/>
              <a:gd name="connsiteX0" fmla="*/ 0 w 2491731"/>
              <a:gd name="connsiteY0" fmla="*/ 0 h 1064183"/>
              <a:gd name="connsiteX1" fmla="*/ 361312 w 2491731"/>
              <a:gd name="connsiteY1" fmla="*/ 1055716 h 1064183"/>
              <a:gd name="connsiteX2" fmla="*/ 2491731 w 2491731"/>
              <a:gd name="connsiteY2" fmla="*/ 1064183 h 1064183"/>
              <a:gd name="connsiteX3" fmla="*/ 1635857 w 2491731"/>
              <a:gd name="connsiteY3" fmla="*/ 8680 h 1064183"/>
              <a:gd name="connsiteX4" fmla="*/ 0 w 2491731"/>
              <a:gd name="connsiteY4" fmla="*/ 0 h 1064183"/>
              <a:gd name="connsiteX0" fmla="*/ 0 w 2491731"/>
              <a:gd name="connsiteY0" fmla="*/ 0 h 1056809"/>
              <a:gd name="connsiteX1" fmla="*/ 361312 w 2491731"/>
              <a:gd name="connsiteY1" fmla="*/ 1048342 h 1056809"/>
              <a:gd name="connsiteX2" fmla="*/ 2491731 w 2491731"/>
              <a:gd name="connsiteY2" fmla="*/ 1056809 h 1056809"/>
              <a:gd name="connsiteX3" fmla="*/ 1635857 w 2491731"/>
              <a:gd name="connsiteY3" fmla="*/ 1306 h 1056809"/>
              <a:gd name="connsiteX4" fmla="*/ 0 w 2491731"/>
              <a:gd name="connsiteY4" fmla="*/ 0 h 1056809"/>
              <a:gd name="connsiteX0" fmla="*/ 0 w 2475628"/>
              <a:gd name="connsiteY0" fmla="*/ 0 h 1049435"/>
              <a:gd name="connsiteX1" fmla="*/ 361312 w 2475628"/>
              <a:gd name="connsiteY1" fmla="*/ 1048342 h 1049435"/>
              <a:gd name="connsiteX2" fmla="*/ 2475628 w 2475628"/>
              <a:gd name="connsiteY2" fmla="*/ 1049435 h 1049435"/>
              <a:gd name="connsiteX3" fmla="*/ 1635857 w 2475628"/>
              <a:gd name="connsiteY3" fmla="*/ 1306 h 1049435"/>
              <a:gd name="connsiteX4" fmla="*/ 0 w 2475628"/>
              <a:gd name="connsiteY4" fmla="*/ 0 h 1049435"/>
              <a:gd name="connsiteX0" fmla="*/ 0 w 2475628"/>
              <a:gd name="connsiteY0" fmla="*/ 0 h 1049435"/>
              <a:gd name="connsiteX1" fmla="*/ 361312 w 2475628"/>
              <a:gd name="connsiteY1" fmla="*/ 1048342 h 1049435"/>
              <a:gd name="connsiteX2" fmla="*/ 2475628 w 2475628"/>
              <a:gd name="connsiteY2" fmla="*/ 1049435 h 1049435"/>
              <a:gd name="connsiteX3" fmla="*/ 1635857 w 2475628"/>
              <a:gd name="connsiteY3" fmla="*/ 1306 h 1049435"/>
              <a:gd name="connsiteX4" fmla="*/ 0 w 2475628"/>
              <a:gd name="connsiteY4" fmla="*/ 0 h 1049435"/>
              <a:gd name="connsiteX0" fmla="*/ 0 w 2487318"/>
              <a:gd name="connsiteY0" fmla="*/ 0 h 1048342"/>
              <a:gd name="connsiteX1" fmla="*/ 361312 w 2487318"/>
              <a:gd name="connsiteY1" fmla="*/ 1048342 h 1048342"/>
              <a:gd name="connsiteX2" fmla="*/ 2487318 w 2487318"/>
              <a:gd name="connsiteY2" fmla="*/ 1038740 h 1048342"/>
              <a:gd name="connsiteX3" fmla="*/ 1635857 w 2487318"/>
              <a:gd name="connsiteY3" fmla="*/ 1306 h 1048342"/>
              <a:gd name="connsiteX4" fmla="*/ 0 w 2487318"/>
              <a:gd name="connsiteY4" fmla="*/ 0 h 1048342"/>
              <a:gd name="connsiteX0" fmla="*/ 0 w 2487318"/>
              <a:gd name="connsiteY0" fmla="*/ 0 h 1048342"/>
              <a:gd name="connsiteX1" fmla="*/ 361312 w 2487318"/>
              <a:gd name="connsiteY1" fmla="*/ 1048342 h 1048342"/>
              <a:gd name="connsiteX2" fmla="*/ 2487318 w 2487318"/>
              <a:gd name="connsiteY2" fmla="*/ 1038741 h 1048342"/>
              <a:gd name="connsiteX3" fmla="*/ 1635857 w 2487318"/>
              <a:gd name="connsiteY3" fmla="*/ 1306 h 1048342"/>
              <a:gd name="connsiteX4" fmla="*/ 0 w 2487318"/>
              <a:gd name="connsiteY4" fmla="*/ 0 h 1048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7318" h="1048342">
                <a:moveTo>
                  <a:pt x="0" y="0"/>
                </a:moveTo>
                <a:lnTo>
                  <a:pt x="361312" y="1048342"/>
                </a:lnTo>
                <a:lnTo>
                  <a:pt x="2487318" y="1038741"/>
                </a:lnTo>
                <a:lnTo>
                  <a:pt x="1635857" y="130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7712641" y="2433276"/>
            <a:ext cx="1161213" cy="648507"/>
          </a:xfrm>
          <a:custGeom>
            <a:avLst/>
            <a:gdLst>
              <a:gd name="connsiteX0" fmla="*/ 0 w 1517072"/>
              <a:gd name="connsiteY0" fmla="*/ 0 h 856210"/>
              <a:gd name="connsiteX1" fmla="*/ 174567 w 1517072"/>
              <a:gd name="connsiteY1" fmla="*/ 852054 h 856210"/>
              <a:gd name="connsiteX2" fmla="*/ 1517072 w 1517072"/>
              <a:gd name="connsiteY2" fmla="*/ 856210 h 856210"/>
              <a:gd name="connsiteX3" fmla="*/ 985058 w 1517072"/>
              <a:gd name="connsiteY3" fmla="*/ 0 h 856210"/>
              <a:gd name="connsiteX4" fmla="*/ 0 w 1517072"/>
              <a:gd name="connsiteY4" fmla="*/ 0 h 856210"/>
              <a:gd name="connsiteX0" fmla="*/ 0 w 1525385"/>
              <a:gd name="connsiteY0" fmla="*/ 0 h 856210"/>
              <a:gd name="connsiteX1" fmla="*/ 174567 w 1525385"/>
              <a:gd name="connsiteY1" fmla="*/ 852054 h 856210"/>
              <a:gd name="connsiteX2" fmla="*/ 1525385 w 1525385"/>
              <a:gd name="connsiteY2" fmla="*/ 856210 h 856210"/>
              <a:gd name="connsiteX3" fmla="*/ 985058 w 1525385"/>
              <a:gd name="connsiteY3" fmla="*/ 0 h 856210"/>
              <a:gd name="connsiteX4" fmla="*/ 0 w 1525385"/>
              <a:gd name="connsiteY4" fmla="*/ 0 h 856210"/>
              <a:gd name="connsiteX0" fmla="*/ 0 w 1529542"/>
              <a:gd name="connsiteY0" fmla="*/ 0 h 856210"/>
              <a:gd name="connsiteX1" fmla="*/ 178724 w 1529542"/>
              <a:gd name="connsiteY1" fmla="*/ 852054 h 856210"/>
              <a:gd name="connsiteX2" fmla="*/ 1529542 w 1529542"/>
              <a:gd name="connsiteY2" fmla="*/ 856210 h 856210"/>
              <a:gd name="connsiteX3" fmla="*/ 989215 w 1529542"/>
              <a:gd name="connsiteY3" fmla="*/ 0 h 856210"/>
              <a:gd name="connsiteX4" fmla="*/ 0 w 1529542"/>
              <a:gd name="connsiteY4" fmla="*/ 0 h 856210"/>
              <a:gd name="connsiteX0" fmla="*/ 0 w 1529542"/>
              <a:gd name="connsiteY0" fmla="*/ 0 h 856210"/>
              <a:gd name="connsiteX1" fmla="*/ 178724 w 1529542"/>
              <a:gd name="connsiteY1" fmla="*/ 852054 h 856210"/>
              <a:gd name="connsiteX2" fmla="*/ 1529542 w 1529542"/>
              <a:gd name="connsiteY2" fmla="*/ 856210 h 856210"/>
              <a:gd name="connsiteX3" fmla="*/ 993371 w 1529542"/>
              <a:gd name="connsiteY3" fmla="*/ 0 h 856210"/>
              <a:gd name="connsiteX4" fmla="*/ 0 w 1529542"/>
              <a:gd name="connsiteY4" fmla="*/ 0 h 856210"/>
              <a:gd name="connsiteX0" fmla="*/ 0 w 1529542"/>
              <a:gd name="connsiteY0" fmla="*/ 0 h 856211"/>
              <a:gd name="connsiteX1" fmla="*/ 178724 w 1529542"/>
              <a:gd name="connsiteY1" fmla="*/ 856211 h 856211"/>
              <a:gd name="connsiteX2" fmla="*/ 1529542 w 1529542"/>
              <a:gd name="connsiteY2" fmla="*/ 856210 h 856211"/>
              <a:gd name="connsiteX3" fmla="*/ 993371 w 1529542"/>
              <a:gd name="connsiteY3" fmla="*/ 0 h 856211"/>
              <a:gd name="connsiteX4" fmla="*/ 0 w 1529542"/>
              <a:gd name="connsiteY4" fmla="*/ 0 h 856211"/>
              <a:gd name="connsiteX0" fmla="*/ 0 w 1538641"/>
              <a:gd name="connsiteY0" fmla="*/ 0 h 856211"/>
              <a:gd name="connsiteX1" fmla="*/ 187823 w 1538641"/>
              <a:gd name="connsiteY1" fmla="*/ 856211 h 856211"/>
              <a:gd name="connsiteX2" fmla="*/ 1538641 w 1538641"/>
              <a:gd name="connsiteY2" fmla="*/ 856210 h 856211"/>
              <a:gd name="connsiteX3" fmla="*/ 1002470 w 1538641"/>
              <a:gd name="connsiteY3" fmla="*/ 0 h 856211"/>
              <a:gd name="connsiteX4" fmla="*/ 0 w 1538641"/>
              <a:gd name="connsiteY4" fmla="*/ 0 h 856211"/>
              <a:gd name="connsiteX0" fmla="*/ 0 w 1538641"/>
              <a:gd name="connsiteY0" fmla="*/ 0 h 856211"/>
              <a:gd name="connsiteX1" fmla="*/ 183274 w 1538641"/>
              <a:gd name="connsiteY1" fmla="*/ 856211 h 856211"/>
              <a:gd name="connsiteX2" fmla="*/ 1538641 w 1538641"/>
              <a:gd name="connsiteY2" fmla="*/ 856210 h 856211"/>
              <a:gd name="connsiteX3" fmla="*/ 1002470 w 1538641"/>
              <a:gd name="connsiteY3" fmla="*/ 0 h 856211"/>
              <a:gd name="connsiteX4" fmla="*/ 0 w 1538641"/>
              <a:gd name="connsiteY4" fmla="*/ 0 h 856211"/>
              <a:gd name="connsiteX0" fmla="*/ 0 w 1538641"/>
              <a:gd name="connsiteY0" fmla="*/ 8467 h 864678"/>
              <a:gd name="connsiteX1" fmla="*/ 183274 w 1538641"/>
              <a:gd name="connsiteY1" fmla="*/ 864678 h 864678"/>
              <a:gd name="connsiteX2" fmla="*/ 1538641 w 1538641"/>
              <a:gd name="connsiteY2" fmla="*/ 864677 h 864678"/>
              <a:gd name="connsiteX3" fmla="*/ 1036337 w 1538641"/>
              <a:gd name="connsiteY3" fmla="*/ 0 h 864678"/>
              <a:gd name="connsiteX4" fmla="*/ 0 w 1538641"/>
              <a:gd name="connsiteY4" fmla="*/ 8467 h 864678"/>
              <a:gd name="connsiteX0" fmla="*/ 0 w 1623307"/>
              <a:gd name="connsiteY0" fmla="*/ 8467 h 881610"/>
              <a:gd name="connsiteX1" fmla="*/ 183274 w 1623307"/>
              <a:gd name="connsiteY1" fmla="*/ 864678 h 881610"/>
              <a:gd name="connsiteX2" fmla="*/ 1623307 w 1623307"/>
              <a:gd name="connsiteY2" fmla="*/ 881610 h 881610"/>
              <a:gd name="connsiteX3" fmla="*/ 1036337 w 1623307"/>
              <a:gd name="connsiteY3" fmla="*/ 0 h 881610"/>
              <a:gd name="connsiteX4" fmla="*/ 0 w 1623307"/>
              <a:gd name="connsiteY4" fmla="*/ 8467 h 881610"/>
              <a:gd name="connsiteX0" fmla="*/ 0 w 1648707"/>
              <a:gd name="connsiteY0" fmla="*/ 8467 h 873143"/>
              <a:gd name="connsiteX1" fmla="*/ 183274 w 1648707"/>
              <a:gd name="connsiteY1" fmla="*/ 864678 h 873143"/>
              <a:gd name="connsiteX2" fmla="*/ 1648707 w 1648707"/>
              <a:gd name="connsiteY2" fmla="*/ 873143 h 873143"/>
              <a:gd name="connsiteX3" fmla="*/ 1036337 w 1648707"/>
              <a:gd name="connsiteY3" fmla="*/ 0 h 873143"/>
              <a:gd name="connsiteX4" fmla="*/ 0 w 1648707"/>
              <a:gd name="connsiteY4" fmla="*/ 8467 h 873143"/>
              <a:gd name="connsiteX0" fmla="*/ 0 w 1795346"/>
              <a:gd name="connsiteY0" fmla="*/ 8467 h 873143"/>
              <a:gd name="connsiteX1" fmla="*/ 329913 w 1795346"/>
              <a:gd name="connsiteY1" fmla="*/ 864678 h 873143"/>
              <a:gd name="connsiteX2" fmla="*/ 1795346 w 1795346"/>
              <a:gd name="connsiteY2" fmla="*/ 873143 h 873143"/>
              <a:gd name="connsiteX3" fmla="*/ 1182976 w 1795346"/>
              <a:gd name="connsiteY3" fmla="*/ 0 h 873143"/>
              <a:gd name="connsiteX4" fmla="*/ 0 w 1795346"/>
              <a:gd name="connsiteY4" fmla="*/ 8467 h 873143"/>
              <a:gd name="connsiteX0" fmla="*/ 0 w 1795346"/>
              <a:gd name="connsiteY0" fmla="*/ 0 h 864676"/>
              <a:gd name="connsiteX1" fmla="*/ 329913 w 1795346"/>
              <a:gd name="connsiteY1" fmla="*/ 856211 h 864676"/>
              <a:gd name="connsiteX2" fmla="*/ 1795346 w 1795346"/>
              <a:gd name="connsiteY2" fmla="*/ 864676 h 864676"/>
              <a:gd name="connsiteX3" fmla="*/ 1182976 w 1795346"/>
              <a:gd name="connsiteY3" fmla="*/ 1261 h 864676"/>
              <a:gd name="connsiteX4" fmla="*/ 0 w 1795346"/>
              <a:gd name="connsiteY4" fmla="*/ 0 h 864676"/>
              <a:gd name="connsiteX0" fmla="*/ 0 w 1795346"/>
              <a:gd name="connsiteY0" fmla="*/ 0 h 864676"/>
              <a:gd name="connsiteX1" fmla="*/ 329913 w 1795346"/>
              <a:gd name="connsiteY1" fmla="*/ 856211 h 864676"/>
              <a:gd name="connsiteX2" fmla="*/ 1795346 w 1795346"/>
              <a:gd name="connsiteY2" fmla="*/ 864676 h 864676"/>
              <a:gd name="connsiteX3" fmla="*/ 1070178 w 1795346"/>
              <a:gd name="connsiteY3" fmla="*/ 1261 h 864676"/>
              <a:gd name="connsiteX4" fmla="*/ 0 w 1795346"/>
              <a:gd name="connsiteY4" fmla="*/ 0 h 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5346" h="864676">
                <a:moveTo>
                  <a:pt x="0" y="0"/>
                </a:moveTo>
                <a:lnTo>
                  <a:pt x="329913" y="856211"/>
                </a:lnTo>
                <a:lnTo>
                  <a:pt x="1795346" y="864676"/>
                </a:lnTo>
                <a:lnTo>
                  <a:pt x="1070178" y="1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7442158" y="1678895"/>
            <a:ext cx="878142" cy="651510"/>
          </a:xfrm>
          <a:custGeom>
            <a:avLst/>
            <a:gdLst>
              <a:gd name="connsiteX0" fmla="*/ 0 w 1113906"/>
              <a:gd name="connsiteY0" fmla="*/ 0 h 872837"/>
              <a:gd name="connsiteX1" fmla="*/ 187037 w 1113906"/>
              <a:gd name="connsiteY1" fmla="*/ 872837 h 872837"/>
              <a:gd name="connsiteX2" fmla="*/ 1113906 w 1113906"/>
              <a:gd name="connsiteY2" fmla="*/ 860367 h 872837"/>
              <a:gd name="connsiteX3" fmla="*/ 581891 w 1113906"/>
              <a:gd name="connsiteY3" fmla="*/ 4157 h 872837"/>
              <a:gd name="connsiteX4" fmla="*/ 0 w 1113906"/>
              <a:gd name="connsiteY4" fmla="*/ 0 h 872837"/>
              <a:gd name="connsiteX0" fmla="*/ 0 w 1113906"/>
              <a:gd name="connsiteY0" fmla="*/ 0 h 872837"/>
              <a:gd name="connsiteX1" fmla="*/ 187037 w 1113906"/>
              <a:gd name="connsiteY1" fmla="*/ 872837 h 872837"/>
              <a:gd name="connsiteX2" fmla="*/ 1113906 w 1113906"/>
              <a:gd name="connsiteY2" fmla="*/ 868680 h 872837"/>
              <a:gd name="connsiteX3" fmla="*/ 581891 w 1113906"/>
              <a:gd name="connsiteY3" fmla="*/ 4157 h 872837"/>
              <a:gd name="connsiteX4" fmla="*/ 0 w 1113906"/>
              <a:gd name="connsiteY4" fmla="*/ 0 h 872837"/>
              <a:gd name="connsiteX0" fmla="*/ 0 w 1113906"/>
              <a:gd name="connsiteY0" fmla="*/ 0 h 872837"/>
              <a:gd name="connsiteX1" fmla="*/ 187037 w 1113906"/>
              <a:gd name="connsiteY1" fmla="*/ 872837 h 872837"/>
              <a:gd name="connsiteX2" fmla="*/ 1113906 w 1113906"/>
              <a:gd name="connsiteY2" fmla="*/ 872836 h 872837"/>
              <a:gd name="connsiteX3" fmla="*/ 581891 w 1113906"/>
              <a:gd name="connsiteY3" fmla="*/ 4157 h 872837"/>
              <a:gd name="connsiteX4" fmla="*/ 0 w 1113906"/>
              <a:gd name="connsiteY4" fmla="*/ 0 h 872837"/>
              <a:gd name="connsiteX0" fmla="*/ 0 w 1122218"/>
              <a:gd name="connsiteY0" fmla="*/ 0 h 872837"/>
              <a:gd name="connsiteX1" fmla="*/ 187037 w 1122218"/>
              <a:gd name="connsiteY1" fmla="*/ 872837 h 872837"/>
              <a:gd name="connsiteX2" fmla="*/ 1122218 w 1122218"/>
              <a:gd name="connsiteY2" fmla="*/ 872836 h 872837"/>
              <a:gd name="connsiteX3" fmla="*/ 581891 w 1122218"/>
              <a:gd name="connsiteY3" fmla="*/ 4157 h 872837"/>
              <a:gd name="connsiteX4" fmla="*/ 0 w 1122218"/>
              <a:gd name="connsiteY4" fmla="*/ 0 h 872837"/>
              <a:gd name="connsiteX0" fmla="*/ 0 w 1170856"/>
              <a:gd name="connsiteY0" fmla="*/ 0 h 872837"/>
              <a:gd name="connsiteX1" fmla="*/ 235675 w 1170856"/>
              <a:gd name="connsiteY1" fmla="*/ 872837 h 872837"/>
              <a:gd name="connsiteX2" fmla="*/ 1170856 w 1170856"/>
              <a:gd name="connsiteY2" fmla="*/ 872836 h 872837"/>
              <a:gd name="connsiteX3" fmla="*/ 630529 w 1170856"/>
              <a:gd name="connsiteY3" fmla="*/ 4157 h 872837"/>
              <a:gd name="connsiteX4" fmla="*/ 0 w 1170856"/>
              <a:gd name="connsiteY4" fmla="*/ 0 h 872837"/>
              <a:gd name="connsiteX0" fmla="*/ 0 w 1170856"/>
              <a:gd name="connsiteY0" fmla="*/ 0 h 872837"/>
              <a:gd name="connsiteX1" fmla="*/ 303769 w 1170856"/>
              <a:gd name="connsiteY1" fmla="*/ 872837 h 872837"/>
              <a:gd name="connsiteX2" fmla="*/ 1170856 w 1170856"/>
              <a:gd name="connsiteY2" fmla="*/ 872836 h 872837"/>
              <a:gd name="connsiteX3" fmla="*/ 630529 w 1170856"/>
              <a:gd name="connsiteY3" fmla="*/ 4157 h 872837"/>
              <a:gd name="connsiteX4" fmla="*/ 0 w 1170856"/>
              <a:gd name="connsiteY4" fmla="*/ 0 h 872837"/>
              <a:gd name="connsiteX0" fmla="*/ 0 w 1170856"/>
              <a:gd name="connsiteY0" fmla="*/ 5571 h 868680"/>
              <a:gd name="connsiteX1" fmla="*/ 303769 w 1170856"/>
              <a:gd name="connsiteY1" fmla="*/ 868680 h 868680"/>
              <a:gd name="connsiteX2" fmla="*/ 1170856 w 1170856"/>
              <a:gd name="connsiteY2" fmla="*/ 868679 h 868680"/>
              <a:gd name="connsiteX3" fmla="*/ 630529 w 1170856"/>
              <a:gd name="connsiteY3" fmla="*/ 0 h 868680"/>
              <a:gd name="connsiteX4" fmla="*/ 0 w 1170856"/>
              <a:gd name="connsiteY4" fmla="*/ 5571 h 868680"/>
              <a:gd name="connsiteX0" fmla="*/ 0 w 1170856"/>
              <a:gd name="connsiteY0" fmla="*/ 0 h 863109"/>
              <a:gd name="connsiteX1" fmla="*/ 303769 w 1170856"/>
              <a:gd name="connsiteY1" fmla="*/ 863109 h 863109"/>
              <a:gd name="connsiteX2" fmla="*/ 1170856 w 1170856"/>
              <a:gd name="connsiteY2" fmla="*/ 863108 h 863109"/>
              <a:gd name="connsiteX3" fmla="*/ 533253 w 1170856"/>
              <a:gd name="connsiteY3" fmla="*/ 4157 h 863109"/>
              <a:gd name="connsiteX4" fmla="*/ 0 w 1170856"/>
              <a:gd name="connsiteY4" fmla="*/ 0 h 863109"/>
              <a:gd name="connsiteX0" fmla="*/ 0 w 1170856"/>
              <a:gd name="connsiteY0" fmla="*/ 0 h 863109"/>
              <a:gd name="connsiteX1" fmla="*/ 303769 w 1170856"/>
              <a:gd name="connsiteY1" fmla="*/ 863109 h 863109"/>
              <a:gd name="connsiteX2" fmla="*/ 1170856 w 1170856"/>
              <a:gd name="connsiteY2" fmla="*/ 863108 h 863109"/>
              <a:gd name="connsiteX3" fmla="*/ 533253 w 1170856"/>
              <a:gd name="connsiteY3" fmla="*/ 4157 h 863109"/>
              <a:gd name="connsiteX4" fmla="*/ 0 w 1170856"/>
              <a:gd name="connsiteY4" fmla="*/ 0 h 863109"/>
              <a:gd name="connsiteX0" fmla="*/ 0 w 1170856"/>
              <a:gd name="connsiteY0" fmla="*/ 5571 h 868680"/>
              <a:gd name="connsiteX1" fmla="*/ 303769 w 1170856"/>
              <a:gd name="connsiteY1" fmla="*/ 868680 h 868680"/>
              <a:gd name="connsiteX2" fmla="*/ 1170856 w 1170856"/>
              <a:gd name="connsiteY2" fmla="*/ 868679 h 868680"/>
              <a:gd name="connsiteX3" fmla="*/ 504070 w 1170856"/>
              <a:gd name="connsiteY3" fmla="*/ 0 h 868680"/>
              <a:gd name="connsiteX4" fmla="*/ 0 w 1170856"/>
              <a:gd name="connsiteY4" fmla="*/ 5571 h 86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856" h="868680">
                <a:moveTo>
                  <a:pt x="0" y="5571"/>
                </a:moveTo>
                <a:lnTo>
                  <a:pt x="303769" y="868680"/>
                </a:lnTo>
                <a:lnTo>
                  <a:pt x="1170856" y="868679"/>
                </a:lnTo>
                <a:lnTo>
                  <a:pt x="504070" y="0"/>
                </a:lnTo>
                <a:lnTo>
                  <a:pt x="0" y="5571"/>
                </a:lnTo>
                <a:close/>
              </a:path>
            </a:pathLst>
          </a:custGeom>
          <a:solidFill>
            <a:schemeClr val="accent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 dirty="0">
              <a:solidFill>
                <a:srgbClr val="FFFFFF"/>
              </a:solidFill>
            </a:endParaRPr>
          </a:p>
        </p:txBody>
      </p:sp>
      <p:sp>
        <p:nvSpPr>
          <p:cNvPr id="84" name="Slide Number Placeholder 5"/>
          <p:cNvSpPr txBox="1">
            <a:spLocks/>
          </p:cNvSpPr>
          <p:nvPr/>
        </p:nvSpPr>
        <p:spPr>
          <a:xfrm>
            <a:off x="3372635" y="5519230"/>
            <a:ext cx="216592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BE124A-B5C5-46E0-B944-45307B126769}" type="slidenum">
              <a:rPr lang="en-AU">
                <a:solidFill>
                  <a:srgbClr val="FFFFFF"/>
                </a:solidFill>
              </a:rPr>
              <a:pPr/>
              <a:t>1</a:t>
            </a:fld>
            <a:r>
              <a:rPr lang="en-AU">
                <a:solidFill>
                  <a:srgbClr val="FFFFFF"/>
                </a:solidFill>
              </a:rPr>
              <a:t>  |</a:t>
            </a:r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631505" y="332657"/>
            <a:ext cx="8856984" cy="5403765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881192" y="2949906"/>
            <a:ext cx="1177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solidFill>
                  <a:prstClr val="black"/>
                </a:solidFill>
              </a:rPr>
              <a:t>Cross-cutting &amp; </a:t>
            </a:r>
          </a:p>
          <a:p>
            <a:r>
              <a:rPr lang="en-AU" sz="1200" dirty="0">
                <a:solidFill>
                  <a:prstClr val="black"/>
                </a:solidFill>
              </a:rPr>
              <a:t>systems science</a:t>
            </a:r>
          </a:p>
          <a:p>
            <a:r>
              <a:rPr lang="en-AU" sz="1200" dirty="0">
                <a:solidFill>
                  <a:prstClr val="black"/>
                </a:solidFill>
              </a:rPr>
              <a:t>3-10 years</a:t>
            </a:r>
          </a:p>
        </p:txBody>
      </p:sp>
      <p:sp>
        <p:nvSpPr>
          <p:cNvPr id="87" name="Rectangle 86"/>
          <p:cNvSpPr/>
          <p:nvPr/>
        </p:nvSpPr>
        <p:spPr>
          <a:xfrm>
            <a:off x="5525386" y="1570086"/>
            <a:ext cx="2322258" cy="10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508048" y="2326170"/>
            <a:ext cx="29160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260534" y="825030"/>
            <a:ext cx="1388060" cy="695284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pPr algn="ctr"/>
            <a:r>
              <a:rPr lang="en-AU" sz="1100" dirty="0">
                <a:solidFill>
                  <a:srgbClr val="FFFFFF"/>
                </a:solidFill>
              </a:rPr>
              <a:t>GBR </a:t>
            </a:r>
            <a:br>
              <a:rPr lang="en-AU" sz="1100" dirty="0">
                <a:solidFill>
                  <a:srgbClr val="FFFFFF"/>
                </a:solidFill>
              </a:rPr>
            </a:br>
            <a:r>
              <a:rPr lang="en-AU" sz="1100" dirty="0">
                <a:solidFill>
                  <a:srgbClr val="FFFFFF"/>
                </a:solidFill>
              </a:rPr>
              <a:t>sustained </a:t>
            </a:r>
          </a:p>
          <a:p>
            <a:pPr algn="ctr"/>
            <a:r>
              <a:rPr lang="en-AU" sz="1100" dirty="0">
                <a:solidFill>
                  <a:srgbClr val="FFFFFF"/>
                </a:solidFill>
              </a:rPr>
              <a:t>as living natural </a:t>
            </a:r>
          </a:p>
          <a:p>
            <a:pPr algn="ctr"/>
            <a:r>
              <a:rPr lang="en-AU" sz="1100" dirty="0">
                <a:solidFill>
                  <a:srgbClr val="FFFFFF"/>
                </a:solidFill>
              </a:rPr>
              <a:t>and cultural wonder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704574" y="1827160"/>
            <a:ext cx="702078" cy="479841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pPr algn="ctr"/>
            <a:r>
              <a:rPr lang="en-AU" sz="950" dirty="0">
                <a:solidFill>
                  <a:srgbClr val="FFFFFF"/>
                </a:solidFill>
              </a:rPr>
              <a:t>       </a:t>
            </a:r>
            <a:r>
              <a:rPr lang="en-AU" sz="1000" dirty="0">
                <a:solidFill>
                  <a:srgbClr val="FFFFFF"/>
                </a:solidFill>
              </a:rPr>
              <a:t>Water</a:t>
            </a:r>
            <a:br>
              <a:rPr lang="en-AU" sz="1000" dirty="0">
                <a:solidFill>
                  <a:srgbClr val="FFFFFF"/>
                </a:solidFill>
              </a:rPr>
            </a:br>
            <a:r>
              <a:rPr lang="en-AU" sz="1000" dirty="0">
                <a:solidFill>
                  <a:srgbClr val="FFFFFF"/>
                </a:solidFill>
              </a:rPr>
              <a:t>   quality improved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74289" y="1850570"/>
            <a:ext cx="702078" cy="456757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pPr algn="ctr"/>
            <a:r>
              <a:rPr lang="en-AU" sz="950" dirty="0">
                <a:solidFill>
                  <a:srgbClr val="FFFFFF"/>
                </a:solidFill>
              </a:rPr>
              <a:t>Natural  </a:t>
            </a:r>
            <a:br>
              <a:rPr lang="en-AU" sz="950" dirty="0">
                <a:solidFill>
                  <a:srgbClr val="FFFFFF"/>
                </a:solidFill>
              </a:rPr>
            </a:br>
            <a:r>
              <a:rPr lang="en-AU" sz="950" dirty="0">
                <a:solidFill>
                  <a:srgbClr val="FFFFFF"/>
                </a:solidFill>
              </a:rPr>
              <a:t>  recovery    </a:t>
            </a:r>
            <a:br>
              <a:rPr lang="en-AU" sz="950" dirty="0">
                <a:solidFill>
                  <a:srgbClr val="FFFFFF"/>
                </a:solidFill>
              </a:rPr>
            </a:br>
            <a:r>
              <a:rPr lang="en-AU" sz="950" dirty="0">
                <a:solidFill>
                  <a:srgbClr val="FFFFFF"/>
                </a:solidFill>
              </a:rPr>
              <a:t>    enhanced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588355" y="1817449"/>
            <a:ext cx="702078" cy="479841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r>
              <a:rPr lang="en-AU" sz="1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Reef     </a:t>
            </a:r>
            <a:br>
              <a:rPr lang="en-AU" sz="1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sz="1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restored      </a:t>
            </a:r>
            <a:br>
              <a:rPr lang="en-AU" sz="1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sz="1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at scale</a:t>
            </a:r>
          </a:p>
        </p:txBody>
      </p:sp>
      <p:sp>
        <p:nvSpPr>
          <p:cNvPr id="93" name="Rectangle 92"/>
          <p:cNvSpPr/>
          <p:nvPr/>
        </p:nvSpPr>
        <p:spPr>
          <a:xfrm rot="1200000">
            <a:off x="6045603" y="1575240"/>
            <a:ext cx="81000" cy="29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009574" y="2191472"/>
            <a:ext cx="1215778" cy="826089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pPr algn="ctr"/>
            <a:r>
              <a:rPr lang="en-AU" sz="1050" dirty="0">
                <a:solidFill>
                  <a:srgbClr val="FFFFFF"/>
                </a:solidFill>
              </a:rPr>
              <a:t>     </a:t>
            </a:r>
            <a:br>
              <a:rPr lang="en-AU" sz="1050" dirty="0">
                <a:solidFill>
                  <a:srgbClr val="FFFFFF"/>
                </a:solidFill>
              </a:rPr>
            </a:br>
            <a:br>
              <a:rPr lang="en-AU" sz="1050" dirty="0">
                <a:solidFill>
                  <a:srgbClr val="FFFFFF"/>
                </a:solidFill>
              </a:rPr>
            </a:br>
            <a:r>
              <a:rPr lang="en-AU" sz="1050" dirty="0">
                <a:solidFill>
                  <a:srgbClr val="FFFFFF"/>
                </a:solidFill>
              </a:rPr>
              <a:t>             Land based</a:t>
            </a:r>
            <a:br>
              <a:rPr lang="en-AU" sz="1050" dirty="0">
                <a:solidFill>
                  <a:srgbClr val="FFFFFF"/>
                </a:solidFill>
              </a:rPr>
            </a:br>
            <a:r>
              <a:rPr lang="en-AU" sz="1050" dirty="0">
                <a:solidFill>
                  <a:srgbClr val="FFFFFF"/>
                </a:solidFill>
              </a:rPr>
              <a:t>     pollution </a:t>
            </a:r>
          </a:p>
          <a:p>
            <a:pPr algn="ctr"/>
            <a:r>
              <a:rPr lang="en-AU" sz="1050" dirty="0">
                <a:solidFill>
                  <a:srgbClr val="FFFFFF"/>
                </a:solidFill>
              </a:rPr>
              <a:t>reduced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927470" y="2494631"/>
            <a:ext cx="891544" cy="502924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pPr algn="ctr"/>
            <a:r>
              <a:rPr lang="en-AU" sz="1050" dirty="0">
                <a:solidFill>
                  <a:srgbClr val="FFFFFF"/>
                </a:solidFill>
              </a:rPr>
              <a:t>Marine </a:t>
            </a:r>
          </a:p>
          <a:p>
            <a:pPr algn="ctr"/>
            <a:r>
              <a:rPr lang="en-AU" sz="1050" dirty="0">
                <a:solidFill>
                  <a:srgbClr val="FFFFFF"/>
                </a:solidFill>
              </a:rPr>
              <a:t>Park Mgt.</a:t>
            </a:r>
          </a:p>
          <a:p>
            <a:pPr algn="ctr"/>
            <a:r>
              <a:rPr lang="en-AU" sz="1050" dirty="0">
                <a:solidFill>
                  <a:srgbClr val="FFFFFF"/>
                </a:solidFill>
              </a:rPr>
              <a:t>optimised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673776" y="2493135"/>
            <a:ext cx="945105" cy="502924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pPr algn="ctr"/>
            <a:r>
              <a:rPr lang="en-AU" sz="10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Restoration </a:t>
            </a:r>
          </a:p>
          <a:p>
            <a:pPr algn="ctr"/>
            <a:r>
              <a:rPr lang="en-AU" sz="10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tool box    </a:t>
            </a:r>
            <a:br>
              <a:rPr lang="en-AU" sz="10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AU" sz="10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developed</a:t>
            </a:r>
          </a:p>
        </p:txBody>
      </p:sp>
      <p:sp>
        <p:nvSpPr>
          <p:cNvPr id="97" name="Rectangle 96"/>
          <p:cNvSpPr/>
          <p:nvPr/>
        </p:nvSpPr>
        <p:spPr>
          <a:xfrm rot="-1200000">
            <a:off x="7832399" y="1532520"/>
            <a:ext cx="81000" cy="29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124712" y="3718086"/>
            <a:ext cx="1168741" cy="526007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pPr marL="2381"/>
            <a:r>
              <a:rPr lang="en-AU" sz="1100" dirty="0">
                <a:solidFill>
                  <a:srgbClr val="FFFFFF"/>
                </a:solidFill>
              </a:rPr>
              <a:t>Innovations supporting GBR field operations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215979" y="3554935"/>
            <a:ext cx="1403766" cy="864561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pPr marL="2381"/>
            <a:endParaRPr lang="en-AU" sz="11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381"/>
            <a:r>
              <a:rPr lang="en-AU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Development of </a:t>
            </a:r>
          </a:p>
          <a:p>
            <a:pPr marL="2381"/>
            <a:r>
              <a:rPr lang="en-AU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reef restoration</a:t>
            </a:r>
          </a:p>
          <a:p>
            <a:pPr marL="2381"/>
            <a:r>
              <a:rPr lang="en-AU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technologies</a:t>
            </a:r>
          </a:p>
          <a:p>
            <a:pPr marL="2381"/>
            <a:endParaRPr lang="en-AU" sz="11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 flipV="1">
            <a:off x="7617212" y="1570356"/>
            <a:ext cx="0" cy="108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6783544" y="1570356"/>
            <a:ext cx="0" cy="108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6310569" y="1570356"/>
            <a:ext cx="0" cy="108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V="1">
            <a:off x="5903428" y="2320421"/>
            <a:ext cx="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6652119" y="2321582"/>
            <a:ext cx="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7331559" y="2320421"/>
            <a:ext cx="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5693042" y="3989565"/>
            <a:ext cx="108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840094" y="1072219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solidFill>
                  <a:prstClr val="black"/>
                </a:solidFill>
              </a:rPr>
              <a:t>Goal: 2050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862243" y="1736653"/>
            <a:ext cx="160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solidFill>
                  <a:prstClr val="black"/>
                </a:solidFill>
              </a:rPr>
              <a:t>Longer term outcomes</a:t>
            </a:r>
          </a:p>
          <a:p>
            <a:r>
              <a:rPr lang="en-AU" sz="1200" dirty="0">
                <a:solidFill>
                  <a:prstClr val="black"/>
                </a:solidFill>
              </a:rPr>
              <a:t>&gt;15 years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873275" y="2444608"/>
            <a:ext cx="1650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solidFill>
                  <a:prstClr val="black"/>
                </a:solidFill>
              </a:rPr>
              <a:t>Intermediate outcomes</a:t>
            </a:r>
          </a:p>
          <a:p>
            <a:r>
              <a:rPr lang="en-AU" sz="1200" dirty="0">
                <a:solidFill>
                  <a:prstClr val="black"/>
                </a:solidFill>
              </a:rPr>
              <a:t>5-15 years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861971" y="3655659"/>
            <a:ext cx="955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solidFill>
                  <a:prstClr val="black"/>
                </a:solidFill>
              </a:rPr>
              <a:t>Component </a:t>
            </a:r>
            <a:br>
              <a:rPr lang="en-AU" sz="1200" dirty="0">
                <a:solidFill>
                  <a:prstClr val="black"/>
                </a:solidFill>
              </a:rPr>
            </a:br>
            <a:r>
              <a:rPr lang="en-AU" sz="1200" dirty="0">
                <a:solidFill>
                  <a:prstClr val="black"/>
                </a:solidFill>
              </a:rPr>
              <a:t>research</a:t>
            </a:r>
          </a:p>
          <a:p>
            <a:r>
              <a:rPr lang="en-AU" sz="1200" dirty="0">
                <a:solidFill>
                  <a:prstClr val="black"/>
                </a:solidFill>
              </a:rPr>
              <a:t>3-10 years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844133" y="791445"/>
            <a:ext cx="2727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>
                <a:solidFill>
                  <a:prstClr val="black"/>
                </a:solidFill>
              </a:rPr>
              <a:t>Reef 2050 Long Term Sustainability Plan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254583" y="3711558"/>
            <a:ext cx="1326233" cy="526007"/>
          </a:xfrm>
          <a:prstGeom prst="rect">
            <a:avLst/>
          </a:prstGeom>
        </p:spPr>
        <p:txBody>
          <a:bodyPr wrap="square" lIns="18000" tIns="18000" rIns="18000" bIns="0">
            <a:spAutoFit/>
          </a:bodyPr>
          <a:lstStyle/>
          <a:p>
            <a:pPr marL="193675"/>
            <a:r>
              <a:rPr lang="en-AU" sz="1100" dirty="0">
                <a:solidFill>
                  <a:srgbClr val="FFFFFF"/>
                </a:solidFill>
              </a:rPr>
              <a:t>       Innovations to     </a:t>
            </a:r>
            <a:br>
              <a:rPr lang="en-AU" sz="1100" dirty="0">
                <a:solidFill>
                  <a:srgbClr val="FFFFFF"/>
                </a:solidFill>
              </a:rPr>
            </a:br>
            <a:r>
              <a:rPr lang="en-AU" sz="1100" dirty="0">
                <a:solidFill>
                  <a:srgbClr val="FFFFFF"/>
                </a:solidFill>
              </a:rPr>
              <a:t>    manage nitrogen and sediment loss 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4930298" y="3074625"/>
            <a:ext cx="40500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633993" y="3479456"/>
            <a:ext cx="46800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992487" y="3182625"/>
            <a:ext cx="223891" cy="297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 dirty="0">
              <a:solidFill>
                <a:srgbClr val="FFFFFF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639320" y="5066601"/>
            <a:ext cx="6639372" cy="70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00438" algn="l"/>
              </a:tabLst>
            </a:pPr>
            <a:r>
              <a:rPr lang="en-AU" sz="1100" dirty="0">
                <a:solidFill>
                  <a:prstClr val="black"/>
                </a:solidFill>
              </a:rPr>
              <a:t>          Impact pathway 1                      Impact pathway 2 	Impact pathway 3	                Impact pathway 4</a:t>
            </a:r>
          </a:p>
          <a:p>
            <a:pPr>
              <a:spcBef>
                <a:spcPts val="800"/>
              </a:spcBef>
            </a:pPr>
            <a:r>
              <a:rPr lang="en-AU" sz="1100" dirty="0">
                <a:solidFill>
                  <a:prstClr val="black"/>
                </a:solidFill>
              </a:rPr>
              <a:t>                     	      Stepping up existing research 	New national reef restoration mission</a:t>
            </a:r>
          </a:p>
          <a:p>
            <a:r>
              <a:rPr lang="en-AU" sz="1100" dirty="0">
                <a:solidFill>
                  <a:prstClr val="black"/>
                </a:solidFill>
              </a:rPr>
              <a:t>           </a:t>
            </a:r>
          </a:p>
        </p:txBody>
      </p:sp>
      <p:cxnSp>
        <p:nvCxnSpPr>
          <p:cNvPr id="117" name="Straight Arrow Connector 116"/>
          <p:cNvCxnSpPr/>
          <p:nvPr/>
        </p:nvCxnSpPr>
        <p:spPr>
          <a:xfrm flipV="1">
            <a:off x="6702327" y="3072049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V="1">
            <a:off x="5550757" y="3072049"/>
            <a:ext cx="2132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V="1">
            <a:off x="8388871" y="3074530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V="1">
            <a:off x="5548213" y="3473895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V="1">
            <a:off x="6708403" y="3476863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8637793" y="3479948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6447949" y="3071287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V="1">
            <a:off x="5270448" y="3066244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8637793" y="3073373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8174105" y="3983019"/>
            <a:ext cx="108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 flipV="1">
            <a:off x="5263783" y="3477918"/>
            <a:ext cx="77" cy="108000"/>
          </a:xfrm>
          <a:prstGeom prst="straightConnector1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V="1">
            <a:off x="8383478" y="3478987"/>
            <a:ext cx="2570" cy="108000"/>
          </a:xfrm>
          <a:prstGeom prst="straightConnector1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H="1" flipV="1">
            <a:off x="6447951" y="3477213"/>
            <a:ext cx="741" cy="110700"/>
          </a:xfrm>
          <a:prstGeom prst="straightConnector1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935426" y="1633317"/>
            <a:ext cx="81000" cy="27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491657" y="5414130"/>
            <a:ext cx="284672" cy="1051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350" dirty="0">
                <a:solidFill>
                  <a:srgbClr val="FFFFFF"/>
                </a:solidFill>
              </a:rPr>
              <a:t>     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7006324" y="5414129"/>
            <a:ext cx="284672" cy="105101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7177035" y="1570098"/>
            <a:ext cx="0" cy="108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Freeform 133"/>
          <p:cNvSpPr/>
          <p:nvPr/>
        </p:nvSpPr>
        <p:spPr>
          <a:xfrm>
            <a:off x="5133327" y="3182323"/>
            <a:ext cx="4023000" cy="298800"/>
          </a:xfrm>
          <a:custGeom>
            <a:avLst/>
            <a:gdLst>
              <a:gd name="connsiteX0" fmla="*/ 0 w 4912821"/>
              <a:gd name="connsiteY0" fmla="*/ 394854 h 394854"/>
              <a:gd name="connsiteX1" fmla="*/ 4912821 w 4912821"/>
              <a:gd name="connsiteY1" fmla="*/ 394854 h 394854"/>
              <a:gd name="connsiteX2" fmla="*/ 4659283 w 4912821"/>
              <a:gd name="connsiteY2" fmla="*/ 0 h 394854"/>
              <a:gd name="connsiteX3" fmla="*/ 245225 w 4912821"/>
              <a:gd name="connsiteY3" fmla="*/ 8313 h 394854"/>
              <a:gd name="connsiteX4" fmla="*/ 0 w 4912821"/>
              <a:gd name="connsiteY4" fmla="*/ 394854 h 394854"/>
              <a:gd name="connsiteX0" fmla="*/ 0 w 4912821"/>
              <a:gd name="connsiteY0" fmla="*/ 394854 h 394854"/>
              <a:gd name="connsiteX1" fmla="*/ 4912821 w 4912821"/>
              <a:gd name="connsiteY1" fmla="*/ 394854 h 394854"/>
              <a:gd name="connsiteX2" fmla="*/ 4659283 w 4912821"/>
              <a:gd name="connsiteY2" fmla="*/ 0 h 394854"/>
              <a:gd name="connsiteX3" fmla="*/ 245225 w 4912821"/>
              <a:gd name="connsiteY3" fmla="*/ 4156 h 394854"/>
              <a:gd name="connsiteX4" fmla="*/ 0 w 4912821"/>
              <a:gd name="connsiteY4" fmla="*/ 394854 h 394854"/>
              <a:gd name="connsiteX0" fmla="*/ 0 w 4912821"/>
              <a:gd name="connsiteY0" fmla="*/ 394854 h 399011"/>
              <a:gd name="connsiteX1" fmla="*/ 4912821 w 4912821"/>
              <a:gd name="connsiteY1" fmla="*/ 399011 h 399011"/>
              <a:gd name="connsiteX2" fmla="*/ 4659283 w 4912821"/>
              <a:gd name="connsiteY2" fmla="*/ 0 h 399011"/>
              <a:gd name="connsiteX3" fmla="*/ 245225 w 4912821"/>
              <a:gd name="connsiteY3" fmla="*/ 4156 h 399011"/>
              <a:gd name="connsiteX4" fmla="*/ 0 w 4912821"/>
              <a:gd name="connsiteY4" fmla="*/ 394854 h 399011"/>
              <a:gd name="connsiteX0" fmla="*/ 0 w 4912821"/>
              <a:gd name="connsiteY0" fmla="*/ 394854 h 399011"/>
              <a:gd name="connsiteX1" fmla="*/ 4912821 w 4912821"/>
              <a:gd name="connsiteY1" fmla="*/ 399011 h 399011"/>
              <a:gd name="connsiteX2" fmla="*/ 4659283 w 4912821"/>
              <a:gd name="connsiteY2" fmla="*/ 0 h 399011"/>
              <a:gd name="connsiteX3" fmla="*/ 245225 w 4912821"/>
              <a:gd name="connsiteY3" fmla="*/ 4156 h 399011"/>
              <a:gd name="connsiteX4" fmla="*/ 0 w 4912821"/>
              <a:gd name="connsiteY4" fmla="*/ 394854 h 399011"/>
              <a:gd name="connsiteX0" fmla="*/ 0 w 4912821"/>
              <a:gd name="connsiteY0" fmla="*/ 394854 h 399011"/>
              <a:gd name="connsiteX1" fmla="*/ 4912821 w 4912821"/>
              <a:gd name="connsiteY1" fmla="*/ 399011 h 399011"/>
              <a:gd name="connsiteX2" fmla="*/ 4659283 w 4912821"/>
              <a:gd name="connsiteY2" fmla="*/ 0 h 399011"/>
              <a:gd name="connsiteX3" fmla="*/ 245225 w 4912821"/>
              <a:gd name="connsiteY3" fmla="*/ 4156 h 399011"/>
              <a:gd name="connsiteX4" fmla="*/ 0 w 4912821"/>
              <a:gd name="connsiteY4" fmla="*/ 394854 h 399011"/>
              <a:gd name="connsiteX0" fmla="*/ 0 w 4912821"/>
              <a:gd name="connsiteY0" fmla="*/ 394854 h 399011"/>
              <a:gd name="connsiteX1" fmla="*/ 4912821 w 4912821"/>
              <a:gd name="connsiteY1" fmla="*/ 399011 h 399011"/>
              <a:gd name="connsiteX2" fmla="*/ 4659283 w 4912821"/>
              <a:gd name="connsiteY2" fmla="*/ 0 h 399011"/>
              <a:gd name="connsiteX3" fmla="*/ 245225 w 4912821"/>
              <a:gd name="connsiteY3" fmla="*/ 0 h 399011"/>
              <a:gd name="connsiteX4" fmla="*/ 0 w 4912821"/>
              <a:gd name="connsiteY4" fmla="*/ 394854 h 399011"/>
              <a:gd name="connsiteX0" fmla="*/ 0 w 4912821"/>
              <a:gd name="connsiteY0" fmla="*/ 399010 h 399011"/>
              <a:gd name="connsiteX1" fmla="*/ 4912821 w 4912821"/>
              <a:gd name="connsiteY1" fmla="*/ 399011 h 399011"/>
              <a:gd name="connsiteX2" fmla="*/ 4659283 w 4912821"/>
              <a:gd name="connsiteY2" fmla="*/ 0 h 399011"/>
              <a:gd name="connsiteX3" fmla="*/ 245225 w 4912821"/>
              <a:gd name="connsiteY3" fmla="*/ 0 h 399011"/>
              <a:gd name="connsiteX4" fmla="*/ 0 w 4912821"/>
              <a:gd name="connsiteY4" fmla="*/ 399010 h 399011"/>
              <a:gd name="connsiteX0" fmla="*/ 0 w 4916978"/>
              <a:gd name="connsiteY0" fmla="*/ 399010 h 399011"/>
              <a:gd name="connsiteX1" fmla="*/ 4916978 w 4916978"/>
              <a:gd name="connsiteY1" fmla="*/ 399011 h 399011"/>
              <a:gd name="connsiteX2" fmla="*/ 4663440 w 4916978"/>
              <a:gd name="connsiteY2" fmla="*/ 0 h 399011"/>
              <a:gd name="connsiteX3" fmla="*/ 249382 w 4916978"/>
              <a:gd name="connsiteY3" fmla="*/ 0 h 399011"/>
              <a:gd name="connsiteX4" fmla="*/ 0 w 4916978"/>
              <a:gd name="connsiteY4" fmla="*/ 399010 h 399011"/>
              <a:gd name="connsiteX0" fmla="*/ 285934 w 5202912"/>
              <a:gd name="connsiteY0" fmla="*/ 399010 h 399011"/>
              <a:gd name="connsiteX1" fmla="*/ 5202912 w 5202912"/>
              <a:gd name="connsiteY1" fmla="*/ 399011 h 399011"/>
              <a:gd name="connsiteX2" fmla="*/ 4949374 w 5202912"/>
              <a:gd name="connsiteY2" fmla="*/ 0 h 399011"/>
              <a:gd name="connsiteX3" fmla="*/ 0 w 5202912"/>
              <a:gd name="connsiteY3" fmla="*/ 8312 h 399011"/>
              <a:gd name="connsiteX4" fmla="*/ 285934 w 5202912"/>
              <a:gd name="connsiteY4" fmla="*/ 399010 h 399011"/>
              <a:gd name="connsiteX0" fmla="*/ 52591 w 4969569"/>
              <a:gd name="connsiteY0" fmla="*/ 399011 h 399012"/>
              <a:gd name="connsiteX1" fmla="*/ 4969569 w 4969569"/>
              <a:gd name="connsiteY1" fmla="*/ 399012 h 399012"/>
              <a:gd name="connsiteX2" fmla="*/ 4716031 w 4969569"/>
              <a:gd name="connsiteY2" fmla="*/ 1 h 399012"/>
              <a:gd name="connsiteX3" fmla="*/ 0 w 4969569"/>
              <a:gd name="connsiteY3" fmla="*/ 0 h 399012"/>
              <a:gd name="connsiteX4" fmla="*/ 52591 w 4969569"/>
              <a:gd name="connsiteY4" fmla="*/ 399011 h 399012"/>
              <a:gd name="connsiteX0" fmla="*/ 66316 w 4969569"/>
              <a:gd name="connsiteY0" fmla="*/ 403167 h 403167"/>
              <a:gd name="connsiteX1" fmla="*/ 4969569 w 4969569"/>
              <a:gd name="connsiteY1" fmla="*/ 399012 h 403167"/>
              <a:gd name="connsiteX2" fmla="*/ 4716031 w 4969569"/>
              <a:gd name="connsiteY2" fmla="*/ 1 h 403167"/>
              <a:gd name="connsiteX3" fmla="*/ 0 w 4969569"/>
              <a:gd name="connsiteY3" fmla="*/ 0 h 403167"/>
              <a:gd name="connsiteX4" fmla="*/ 66316 w 4969569"/>
              <a:gd name="connsiteY4" fmla="*/ 403167 h 403167"/>
              <a:gd name="connsiteX0" fmla="*/ 66316 w 4969569"/>
              <a:gd name="connsiteY0" fmla="*/ 403167 h 403167"/>
              <a:gd name="connsiteX1" fmla="*/ 4969569 w 4969569"/>
              <a:gd name="connsiteY1" fmla="*/ 399012 h 403167"/>
              <a:gd name="connsiteX2" fmla="*/ 4260221 w 4969569"/>
              <a:gd name="connsiteY2" fmla="*/ 23005 h 403167"/>
              <a:gd name="connsiteX3" fmla="*/ 0 w 4969569"/>
              <a:gd name="connsiteY3" fmla="*/ 0 h 403167"/>
              <a:gd name="connsiteX4" fmla="*/ 66316 w 4969569"/>
              <a:gd name="connsiteY4" fmla="*/ 403167 h 403167"/>
              <a:gd name="connsiteX0" fmla="*/ 66316 w 4969569"/>
              <a:gd name="connsiteY0" fmla="*/ 403167 h 403167"/>
              <a:gd name="connsiteX1" fmla="*/ 4969569 w 4969569"/>
              <a:gd name="connsiteY1" fmla="*/ 399012 h 403167"/>
              <a:gd name="connsiteX2" fmla="*/ 4222237 w 4969569"/>
              <a:gd name="connsiteY2" fmla="*/ 5752 h 403167"/>
              <a:gd name="connsiteX3" fmla="*/ 0 w 4969569"/>
              <a:gd name="connsiteY3" fmla="*/ 0 h 403167"/>
              <a:gd name="connsiteX4" fmla="*/ 66316 w 4969569"/>
              <a:gd name="connsiteY4" fmla="*/ 403167 h 403167"/>
              <a:gd name="connsiteX0" fmla="*/ 0 w 7922991"/>
              <a:gd name="connsiteY0" fmla="*/ 397416 h 399012"/>
              <a:gd name="connsiteX1" fmla="*/ 7922991 w 7922991"/>
              <a:gd name="connsiteY1" fmla="*/ 399012 h 399012"/>
              <a:gd name="connsiteX2" fmla="*/ 7175659 w 7922991"/>
              <a:gd name="connsiteY2" fmla="*/ 5752 h 399012"/>
              <a:gd name="connsiteX3" fmla="*/ 2953422 w 7922991"/>
              <a:gd name="connsiteY3" fmla="*/ 0 h 399012"/>
              <a:gd name="connsiteX4" fmla="*/ 0 w 7922991"/>
              <a:gd name="connsiteY4" fmla="*/ 397416 h 399012"/>
              <a:gd name="connsiteX0" fmla="*/ 0 w 7922991"/>
              <a:gd name="connsiteY0" fmla="*/ 397416 h 399012"/>
              <a:gd name="connsiteX1" fmla="*/ 7922991 w 7922991"/>
              <a:gd name="connsiteY1" fmla="*/ 399012 h 399012"/>
              <a:gd name="connsiteX2" fmla="*/ 7175659 w 7922991"/>
              <a:gd name="connsiteY2" fmla="*/ 5752 h 399012"/>
              <a:gd name="connsiteX3" fmla="*/ 9653 w 7922991"/>
              <a:gd name="connsiteY3" fmla="*/ 0 h 399012"/>
              <a:gd name="connsiteX4" fmla="*/ 0 w 7922991"/>
              <a:gd name="connsiteY4" fmla="*/ 397416 h 399012"/>
              <a:gd name="connsiteX0" fmla="*/ 0 w 7922991"/>
              <a:gd name="connsiteY0" fmla="*/ 409310 h 410906"/>
              <a:gd name="connsiteX1" fmla="*/ 7922991 w 7922991"/>
              <a:gd name="connsiteY1" fmla="*/ 410906 h 410906"/>
              <a:gd name="connsiteX2" fmla="*/ 7236889 w 7922991"/>
              <a:gd name="connsiteY2" fmla="*/ 0 h 410906"/>
              <a:gd name="connsiteX3" fmla="*/ 9653 w 7922991"/>
              <a:gd name="connsiteY3" fmla="*/ 11894 h 410906"/>
              <a:gd name="connsiteX4" fmla="*/ 0 w 7922991"/>
              <a:gd name="connsiteY4" fmla="*/ 409310 h 410906"/>
              <a:gd name="connsiteX0" fmla="*/ 0 w 7922991"/>
              <a:gd name="connsiteY0" fmla="*/ 409310 h 410906"/>
              <a:gd name="connsiteX1" fmla="*/ 7922991 w 7922991"/>
              <a:gd name="connsiteY1" fmla="*/ 410906 h 410906"/>
              <a:gd name="connsiteX2" fmla="*/ 7221582 w 7922991"/>
              <a:gd name="connsiteY2" fmla="*/ 0 h 410906"/>
              <a:gd name="connsiteX3" fmla="*/ 9653 w 7922991"/>
              <a:gd name="connsiteY3" fmla="*/ 11894 h 410906"/>
              <a:gd name="connsiteX4" fmla="*/ 0 w 7922991"/>
              <a:gd name="connsiteY4" fmla="*/ 409310 h 410906"/>
              <a:gd name="connsiteX0" fmla="*/ 0 w 7922991"/>
              <a:gd name="connsiteY0" fmla="*/ 403428 h 405024"/>
              <a:gd name="connsiteX1" fmla="*/ 7922991 w 7922991"/>
              <a:gd name="connsiteY1" fmla="*/ 405024 h 405024"/>
              <a:gd name="connsiteX2" fmla="*/ 7236886 w 7922991"/>
              <a:gd name="connsiteY2" fmla="*/ 0 h 405024"/>
              <a:gd name="connsiteX3" fmla="*/ 9653 w 7922991"/>
              <a:gd name="connsiteY3" fmla="*/ 6012 h 405024"/>
              <a:gd name="connsiteX4" fmla="*/ 0 w 7922991"/>
              <a:gd name="connsiteY4" fmla="*/ 403428 h 405024"/>
              <a:gd name="connsiteX0" fmla="*/ 0 w 7922991"/>
              <a:gd name="connsiteY0" fmla="*/ 398775 h 405024"/>
              <a:gd name="connsiteX1" fmla="*/ 7922991 w 7922991"/>
              <a:gd name="connsiteY1" fmla="*/ 405024 h 405024"/>
              <a:gd name="connsiteX2" fmla="*/ 7236886 w 7922991"/>
              <a:gd name="connsiteY2" fmla="*/ 0 h 405024"/>
              <a:gd name="connsiteX3" fmla="*/ 9653 w 7922991"/>
              <a:gd name="connsiteY3" fmla="*/ 6012 h 405024"/>
              <a:gd name="connsiteX4" fmla="*/ 0 w 7922991"/>
              <a:gd name="connsiteY4" fmla="*/ 398775 h 405024"/>
              <a:gd name="connsiteX0" fmla="*/ 0 w 7922991"/>
              <a:gd name="connsiteY0" fmla="*/ 398775 h 405024"/>
              <a:gd name="connsiteX1" fmla="*/ 7922991 w 7922991"/>
              <a:gd name="connsiteY1" fmla="*/ 405024 h 405024"/>
              <a:gd name="connsiteX2" fmla="*/ 7248994 w 7922991"/>
              <a:gd name="connsiteY2" fmla="*/ 0 h 405024"/>
              <a:gd name="connsiteX3" fmla="*/ 9653 w 7922991"/>
              <a:gd name="connsiteY3" fmla="*/ 6012 h 405024"/>
              <a:gd name="connsiteX4" fmla="*/ 0 w 7922991"/>
              <a:gd name="connsiteY4" fmla="*/ 398775 h 405024"/>
              <a:gd name="connsiteX0" fmla="*/ 0 w 7922991"/>
              <a:gd name="connsiteY0" fmla="*/ 408724 h 414973"/>
              <a:gd name="connsiteX1" fmla="*/ 7922991 w 7922991"/>
              <a:gd name="connsiteY1" fmla="*/ 414973 h 414973"/>
              <a:gd name="connsiteX2" fmla="*/ 7248994 w 7922991"/>
              <a:gd name="connsiteY2" fmla="*/ 0 h 414973"/>
              <a:gd name="connsiteX3" fmla="*/ 9653 w 7922991"/>
              <a:gd name="connsiteY3" fmla="*/ 15961 h 414973"/>
              <a:gd name="connsiteX4" fmla="*/ 0 w 7922991"/>
              <a:gd name="connsiteY4" fmla="*/ 408724 h 414973"/>
              <a:gd name="connsiteX0" fmla="*/ 0 w 7922991"/>
              <a:gd name="connsiteY0" fmla="*/ 408724 h 414973"/>
              <a:gd name="connsiteX1" fmla="*/ 7922991 w 7922991"/>
              <a:gd name="connsiteY1" fmla="*/ 414973 h 414973"/>
              <a:gd name="connsiteX2" fmla="*/ 7248994 w 7922991"/>
              <a:gd name="connsiteY2" fmla="*/ 0 h 414973"/>
              <a:gd name="connsiteX3" fmla="*/ 29833 w 7922991"/>
              <a:gd name="connsiteY3" fmla="*/ 6013 h 414973"/>
              <a:gd name="connsiteX4" fmla="*/ 0 w 7922991"/>
              <a:gd name="connsiteY4" fmla="*/ 408724 h 414973"/>
              <a:gd name="connsiteX0" fmla="*/ 0 w 7922991"/>
              <a:gd name="connsiteY0" fmla="*/ 408724 h 414973"/>
              <a:gd name="connsiteX1" fmla="*/ 7922991 w 7922991"/>
              <a:gd name="connsiteY1" fmla="*/ 414973 h 414973"/>
              <a:gd name="connsiteX2" fmla="*/ 7434978 w 7922991"/>
              <a:gd name="connsiteY2" fmla="*/ 0 h 414973"/>
              <a:gd name="connsiteX3" fmla="*/ 29833 w 7922991"/>
              <a:gd name="connsiteY3" fmla="*/ 6013 h 414973"/>
              <a:gd name="connsiteX4" fmla="*/ 0 w 7922991"/>
              <a:gd name="connsiteY4" fmla="*/ 408724 h 414973"/>
              <a:gd name="connsiteX0" fmla="*/ 0 w 7922991"/>
              <a:gd name="connsiteY0" fmla="*/ 408724 h 414973"/>
              <a:gd name="connsiteX1" fmla="*/ 7922991 w 7922991"/>
              <a:gd name="connsiteY1" fmla="*/ 414973 h 414973"/>
              <a:gd name="connsiteX2" fmla="*/ 7463591 w 7922991"/>
              <a:gd name="connsiteY2" fmla="*/ 0 h 414973"/>
              <a:gd name="connsiteX3" fmla="*/ 29833 w 7922991"/>
              <a:gd name="connsiteY3" fmla="*/ 6013 h 414973"/>
              <a:gd name="connsiteX4" fmla="*/ 0 w 7922991"/>
              <a:gd name="connsiteY4" fmla="*/ 408724 h 414973"/>
              <a:gd name="connsiteX0" fmla="*/ 0 w 7908686"/>
              <a:gd name="connsiteY0" fmla="*/ 408724 h 414973"/>
              <a:gd name="connsiteX1" fmla="*/ 7908686 w 7908686"/>
              <a:gd name="connsiteY1" fmla="*/ 414973 h 414973"/>
              <a:gd name="connsiteX2" fmla="*/ 7449286 w 7908686"/>
              <a:gd name="connsiteY2" fmla="*/ 0 h 414973"/>
              <a:gd name="connsiteX3" fmla="*/ 15528 w 7908686"/>
              <a:gd name="connsiteY3" fmla="*/ 6013 h 414973"/>
              <a:gd name="connsiteX4" fmla="*/ 0 w 7908686"/>
              <a:gd name="connsiteY4" fmla="*/ 408724 h 414973"/>
              <a:gd name="connsiteX0" fmla="*/ 0 w 7894379"/>
              <a:gd name="connsiteY0" fmla="*/ 418672 h 418672"/>
              <a:gd name="connsiteX1" fmla="*/ 7894379 w 7894379"/>
              <a:gd name="connsiteY1" fmla="*/ 414973 h 418672"/>
              <a:gd name="connsiteX2" fmla="*/ 7434979 w 7894379"/>
              <a:gd name="connsiteY2" fmla="*/ 0 h 418672"/>
              <a:gd name="connsiteX3" fmla="*/ 1221 w 7894379"/>
              <a:gd name="connsiteY3" fmla="*/ 6013 h 418672"/>
              <a:gd name="connsiteX4" fmla="*/ 0 w 7894379"/>
              <a:gd name="connsiteY4" fmla="*/ 418672 h 41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94379" h="418672">
                <a:moveTo>
                  <a:pt x="0" y="418672"/>
                </a:moveTo>
                <a:lnTo>
                  <a:pt x="7894379" y="414973"/>
                </a:lnTo>
                <a:lnTo>
                  <a:pt x="7434979" y="0"/>
                </a:lnTo>
                <a:lnTo>
                  <a:pt x="1221" y="6013"/>
                </a:lnTo>
                <a:lnTo>
                  <a:pt x="0" y="418672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45000">
                <a:schemeClr val="accent2">
                  <a:lumMod val="97000"/>
                  <a:lumOff val="3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>
              <a:solidFill>
                <a:srgbClr val="FFFFFF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877577" y="3245643"/>
            <a:ext cx="4176942" cy="187453"/>
          </a:xfrm>
          <a:prstGeom prst="rect">
            <a:avLst/>
          </a:prstGeom>
          <a:noFill/>
        </p:spPr>
        <p:txBody>
          <a:bodyPr wrap="square" lIns="18000" tIns="18000" rIns="18000" bIns="0" rtlCol="0" anchor="ctr" anchorCtr="0">
            <a:spAutoFit/>
          </a:bodyPr>
          <a:lstStyle/>
          <a:p>
            <a:pPr algn="ctr"/>
            <a:r>
              <a:rPr lang="en-AU" sz="1100" dirty="0">
                <a:solidFill>
                  <a:srgbClr val="FFFFFF"/>
                </a:solidFill>
              </a:rPr>
              <a:t>Human dimensions | Governance | Decision </a:t>
            </a:r>
            <a:r>
              <a:rPr lang="en-AU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| Risk assessment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6413578" y="1847164"/>
            <a:ext cx="702078" cy="456757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r>
              <a:rPr lang="en-AU" sz="950" dirty="0">
                <a:solidFill>
                  <a:srgbClr val="FFFFFF"/>
                </a:solidFill>
              </a:rPr>
              <a:t>       Bio- </a:t>
            </a:r>
            <a:br>
              <a:rPr lang="en-AU" sz="950" dirty="0">
                <a:solidFill>
                  <a:srgbClr val="FFFFFF"/>
                </a:solidFill>
              </a:rPr>
            </a:br>
            <a:r>
              <a:rPr lang="en-AU" sz="950" dirty="0">
                <a:solidFill>
                  <a:srgbClr val="FFFFFF"/>
                </a:solidFill>
              </a:rPr>
              <a:t>   diversity</a:t>
            </a:r>
            <a:br>
              <a:rPr lang="en-AU" sz="950" dirty="0">
                <a:solidFill>
                  <a:srgbClr val="FFFFFF"/>
                </a:solidFill>
              </a:rPr>
            </a:br>
            <a:r>
              <a:rPr lang="en-AU" sz="950" dirty="0">
                <a:solidFill>
                  <a:srgbClr val="FFFFFF"/>
                </a:solidFill>
              </a:rPr>
              <a:t> retained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5791798" y="3709934"/>
            <a:ext cx="1162766" cy="526007"/>
          </a:xfrm>
          <a:prstGeom prst="rect">
            <a:avLst/>
          </a:prstGeom>
        </p:spPr>
        <p:txBody>
          <a:bodyPr wrap="square" lIns="18000" tIns="18000" rIns="18000" bIns="0">
            <a:spAutoFit/>
          </a:bodyPr>
          <a:lstStyle/>
          <a:p>
            <a:r>
              <a:rPr lang="en-AU" sz="1100" dirty="0">
                <a:solidFill>
                  <a:srgbClr val="FFFFFF"/>
                </a:solidFill>
              </a:rPr>
              <a:t>    Innovations in</a:t>
            </a:r>
          </a:p>
          <a:p>
            <a:r>
              <a:rPr lang="en-AU" sz="1100" dirty="0">
                <a:solidFill>
                  <a:srgbClr val="FFFFFF"/>
                </a:solidFill>
              </a:rPr>
              <a:t>  remediation of aquatic ecosystems </a:t>
            </a:r>
          </a:p>
        </p:txBody>
      </p:sp>
      <p:cxnSp>
        <p:nvCxnSpPr>
          <p:cNvPr id="138" name="Straight Arrow Connector 137"/>
          <p:cNvCxnSpPr/>
          <p:nvPr/>
        </p:nvCxnSpPr>
        <p:spPr>
          <a:xfrm flipV="1">
            <a:off x="8015516" y="2320421"/>
            <a:ext cx="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flipV="1">
            <a:off x="7547089" y="3071916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7553166" y="3476730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7292711" y="3071154"/>
            <a:ext cx="2570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H="1" flipV="1">
            <a:off x="7292713" y="3477080"/>
            <a:ext cx="741" cy="110700"/>
          </a:xfrm>
          <a:prstGeom prst="straightConnector1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>
            <a:off x="6916035" y="3984034"/>
            <a:ext cx="108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6255219" y="2338753"/>
            <a:ext cx="755684" cy="664507"/>
          </a:xfrm>
          <a:prstGeom prst="rect">
            <a:avLst/>
          </a:prstGeom>
          <a:noFill/>
        </p:spPr>
        <p:txBody>
          <a:bodyPr wrap="square" lIns="18000" tIns="18000" rIns="18000" bIns="0" rtlCol="0">
            <a:spAutoFit/>
          </a:bodyPr>
          <a:lstStyle/>
          <a:p>
            <a:r>
              <a:rPr lang="en-AU" sz="1050" dirty="0">
                <a:solidFill>
                  <a:srgbClr val="FFFFFF"/>
                </a:solidFill>
              </a:rPr>
              <a:t>           </a:t>
            </a:r>
            <a:br>
              <a:rPr lang="en-AU" sz="1050" dirty="0">
                <a:solidFill>
                  <a:srgbClr val="FFFFFF"/>
                </a:solidFill>
              </a:rPr>
            </a:br>
            <a:r>
              <a:rPr lang="en-AU" sz="1050" dirty="0">
                <a:solidFill>
                  <a:srgbClr val="FFFFFF"/>
                </a:solidFill>
              </a:rPr>
              <a:t>  Ecosystem       </a:t>
            </a:r>
            <a:br>
              <a:rPr lang="en-AU" sz="1050" dirty="0">
                <a:solidFill>
                  <a:srgbClr val="FFFFFF"/>
                </a:solidFill>
              </a:rPr>
            </a:br>
            <a:r>
              <a:rPr lang="en-AU" sz="1050" dirty="0">
                <a:solidFill>
                  <a:srgbClr val="FFFFFF"/>
                </a:solidFill>
              </a:rPr>
              <a:t>connectivity </a:t>
            </a:r>
            <a:br>
              <a:rPr lang="en-AU" sz="1050" dirty="0">
                <a:solidFill>
                  <a:srgbClr val="FFFFFF"/>
                </a:solidFill>
              </a:rPr>
            </a:br>
            <a:r>
              <a:rPr lang="en-AU" sz="1050" dirty="0">
                <a:solidFill>
                  <a:srgbClr val="FFFFFF"/>
                </a:solidFill>
              </a:rPr>
              <a:t>retained</a:t>
            </a:r>
          </a:p>
        </p:txBody>
      </p:sp>
      <p:sp>
        <p:nvSpPr>
          <p:cNvPr id="145" name="Trapezoid 144"/>
          <p:cNvSpPr/>
          <p:nvPr/>
        </p:nvSpPr>
        <p:spPr>
          <a:xfrm>
            <a:off x="3597248" y="4481217"/>
            <a:ext cx="6681444" cy="546198"/>
          </a:xfrm>
          <a:prstGeom prst="trapezoid">
            <a:avLst>
              <a:gd name="adj" fmla="val 74171"/>
            </a:avLst>
          </a:prstGeom>
          <a:gradFill flip="none" rotWithShape="1">
            <a:gsLst>
              <a:gs pos="40000">
                <a:srgbClr val="052C38"/>
              </a:gs>
              <a:gs pos="83000">
                <a:schemeClr val="accent1">
                  <a:shade val="67500"/>
                  <a:satMod val="115000"/>
                </a:schemeClr>
              </a:gs>
              <a:gs pos="100000">
                <a:srgbClr val="008DAD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FF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872215" y="4391082"/>
            <a:ext cx="17849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solidFill>
                  <a:prstClr val="black"/>
                </a:solidFill>
              </a:rPr>
              <a:t>Enabling environment</a:t>
            </a:r>
            <a:br>
              <a:rPr lang="en-AU" sz="1200" dirty="0">
                <a:solidFill>
                  <a:prstClr val="black"/>
                </a:solidFill>
              </a:rPr>
            </a:br>
            <a:r>
              <a:rPr lang="en-AU" sz="1200" dirty="0">
                <a:solidFill>
                  <a:prstClr val="black"/>
                </a:solidFill>
              </a:rPr>
              <a:t>for efficient and effective </a:t>
            </a:r>
            <a:br>
              <a:rPr lang="en-AU" sz="1200" dirty="0">
                <a:solidFill>
                  <a:prstClr val="black"/>
                </a:solidFill>
              </a:rPr>
            </a:br>
            <a:r>
              <a:rPr lang="en-AU" sz="1200" dirty="0">
                <a:solidFill>
                  <a:prstClr val="black"/>
                </a:solidFill>
              </a:rPr>
              <a:t>science contributions</a:t>
            </a:r>
          </a:p>
          <a:p>
            <a:r>
              <a:rPr lang="en-AU" sz="1200" dirty="0">
                <a:solidFill>
                  <a:prstClr val="black"/>
                </a:solidFill>
              </a:rPr>
              <a:t>3-10 years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3807897" y="4544066"/>
            <a:ext cx="6216277" cy="526007"/>
          </a:xfrm>
          <a:prstGeom prst="rect">
            <a:avLst/>
          </a:prstGeom>
          <a:noFill/>
        </p:spPr>
        <p:txBody>
          <a:bodyPr wrap="square" lIns="18000" tIns="18000" rIns="18000" bIns="0" rtlCol="0" anchor="ctr" anchorCtr="0">
            <a:spAutoFit/>
          </a:bodyPr>
          <a:lstStyle/>
          <a:p>
            <a:pPr algn="ctr"/>
            <a:r>
              <a:rPr lang="en-AU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Collaborations and partnerships with GBR stakeholders | GBR outcomes and impact driven science|</a:t>
            </a:r>
          </a:p>
          <a:p>
            <a:pPr algn="ctr"/>
            <a:r>
              <a:rPr lang="en-AU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Cross-institutional strategic science vision | Science coordination and integration  </a:t>
            </a:r>
            <a:br>
              <a:rPr lang="en-AU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AU" sz="11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8" name="Straight Arrow Connector 147"/>
          <p:cNvCxnSpPr/>
          <p:nvPr/>
        </p:nvCxnSpPr>
        <p:spPr>
          <a:xfrm flipV="1">
            <a:off x="4842135" y="4363913"/>
            <a:ext cx="2132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flipV="1">
            <a:off x="6267669" y="4364404"/>
            <a:ext cx="2132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V="1">
            <a:off x="7663952" y="4364529"/>
            <a:ext cx="2132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9068970" y="4371110"/>
            <a:ext cx="2132" cy="1107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887023"/>
      </p:ext>
    </p:extLst>
  </p:cSld>
  <p:clrMapOvr>
    <a:masterClrMapping/>
  </p:clrMapOvr>
</p:sld>
</file>

<file path=ppt/theme/theme1.xml><?xml version="1.0" encoding="utf-8"?>
<a:theme xmlns:a="http://schemas.openxmlformats.org/drawingml/2006/main" name="CSIRO Theme">
  <a:themeElements>
    <a:clrScheme name="CSIRO Midday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A9CE"/>
      </a:accent1>
      <a:accent2>
        <a:srgbClr val="00313C"/>
      </a:accent2>
      <a:accent3>
        <a:srgbClr val="78BE20"/>
      </a:accent3>
      <a:accent4>
        <a:srgbClr val="4A7729"/>
      </a:accent4>
      <a:accent5>
        <a:srgbClr val="9FAEE5"/>
      </a:accent5>
      <a:accent6>
        <a:srgbClr val="1E22AA"/>
      </a:accent6>
      <a:hlink>
        <a:srgbClr val="41B6E6"/>
      </a:hlink>
      <a:folHlink>
        <a:srgbClr val="004B87"/>
      </a:folHlink>
    </a:clrScheme>
    <a:fontScheme name="CSIRO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112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CSIRO Theme</vt:lpstr>
      <vt:lpstr>PowerPoint Presentation</vt:lpstr>
    </vt:vector>
  </TitlesOfParts>
  <Company>CSIRO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Bruce (L&amp;W, Dutton Park)</dc:creator>
  <cp:lastModifiedBy>Roth, Christian (L&amp;W, Dutton Park)</cp:lastModifiedBy>
  <cp:revision>12</cp:revision>
  <dcterms:created xsi:type="dcterms:W3CDTF">2019-06-17T22:42:16Z</dcterms:created>
  <dcterms:modified xsi:type="dcterms:W3CDTF">2019-08-09T00:41:49Z</dcterms:modified>
</cp:coreProperties>
</file>