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7" r:id="rId2"/>
  </p:sldMasterIdLst>
  <p:notesMasterIdLst>
    <p:notesMasterId r:id="rId11"/>
  </p:notesMasterIdLst>
  <p:handoutMasterIdLst>
    <p:handoutMasterId r:id="rId12"/>
  </p:handoutMasterIdLst>
  <p:sldIdLst>
    <p:sldId id="529" r:id="rId3"/>
    <p:sldId id="482" r:id="rId4"/>
    <p:sldId id="483" r:id="rId5"/>
    <p:sldId id="484" r:id="rId6"/>
    <p:sldId id="509" r:id="rId7"/>
    <p:sldId id="510" r:id="rId8"/>
    <p:sldId id="511" r:id="rId9"/>
    <p:sldId id="528"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799">
          <p15:clr>
            <a:srgbClr val="A4A3A4"/>
          </p15:clr>
        </p15:guide>
        <p15:guide id="3" pos="2880">
          <p15:clr>
            <a:srgbClr val="A4A3A4"/>
          </p15:clr>
        </p15:guide>
        <p15:guide id="4" pos="5556">
          <p15:clr>
            <a:srgbClr val="A4A3A4"/>
          </p15:clr>
        </p15:guide>
        <p15:guide id="5" pos="226" userDrawn="1">
          <p15:clr>
            <a:srgbClr val="A4A3A4"/>
          </p15:clr>
        </p15:guide>
        <p15:guide id="6" orient="horz" pos="890" userDrawn="1">
          <p15:clr>
            <a:srgbClr val="A4A3A4"/>
          </p15:clr>
        </p15:guide>
        <p15:guide id="7" orient="horz" pos="1752" userDrawn="1">
          <p15:clr>
            <a:srgbClr val="A4A3A4"/>
          </p15:clr>
        </p15:guide>
        <p15:guide id="8" orient="horz" pos="1933" userDrawn="1">
          <p15:clr>
            <a:srgbClr val="A4A3A4"/>
          </p15:clr>
        </p15:guide>
        <p15:guide id="9" pos="2200" userDrawn="1">
          <p15:clr>
            <a:srgbClr val="A4A3A4"/>
          </p15:clr>
        </p15:guide>
        <p15:guide id="10" pos="2426" userDrawn="1">
          <p15:clr>
            <a:srgbClr val="A4A3A4"/>
          </p15:clr>
        </p15:guide>
        <p15:guide id="11" orient="horz" pos="210" userDrawn="1">
          <p15:clr>
            <a:srgbClr val="A4A3A4"/>
          </p15:clr>
        </p15:guide>
        <p15:guide id="12" pos="3560" userDrawn="1">
          <p15:clr>
            <a:srgbClr val="A4A3A4"/>
          </p15:clr>
        </p15:guide>
        <p15:guide id="13" pos="3198" userDrawn="1">
          <p15:clr>
            <a:srgbClr val="A4A3A4"/>
          </p15:clr>
        </p15:guide>
        <p15:guide id="14" orient="horz" pos="113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kamatsu, Yuko (SP&amp;I, North Ryde)" initials="WY(NR" lastIdx="29" clrIdx="0">
    <p:extLst>
      <p:ext uri="{19B8F6BF-5375-455C-9EA6-DF929625EA0E}">
        <p15:presenceInfo xmlns:p15="http://schemas.microsoft.com/office/powerpoint/2012/main" userId="S-1-5-21-61289985-2027487937-1858953157-230888" providerId="AD"/>
      </p:ext>
    </p:extLst>
  </p:cmAuthor>
  <p:cmAuthor id="2" name="Deschepper, Zofia (Comms, Clayton)" initials="DZ(C" lastIdx="33" clrIdx="1">
    <p:extLst>
      <p:ext uri="{19B8F6BF-5375-455C-9EA6-DF929625EA0E}">
        <p15:presenceInfo xmlns:p15="http://schemas.microsoft.com/office/powerpoint/2012/main" userId="S-1-5-21-61289985-2027487937-1858953157-589490" providerId="AD"/>
      </p:ext>
    </p:extLst>
  </p:cmAuthor>
  <p:cmAuthor id="3" name="Lawson, Keirissa (Comms, Newcastle)" initials="LK(N" lastIdx="2" clrIdx="2">
    <p:extLst>
      <p:ext uri="{19B8F6BF-5375-455C-9EA6-DF929625EA0E}">
        <p15:presenceInfo xmlns:p15="http://schemas.microsoft.com/office/powerpoint/2012/main" userId="S-1-5-21-61289985-2027487937-1858953157-2360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2D"/>
    <a:srgbClr val="1E22AA"/>
    <a:srgbClr val="00397F"/>
    <a:srgbClr val="002530"/>
    <a:srgbClr val="00A9CE"/>
    <a:srgbClr val="FF3300"/>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82301" autoAdjust="0"/>
  </p:normalViewPr>
  <p:slideViewPr>
    <p:cSldViewPr showGuides="1">
      <p:cViewPr varScale="1">
        <p:scale>
          <a:sx n="109" d="100"/>
          <a:sy n="109" d="100"/>
        </p:scale>
        <p:origin x="84" y="684"/>
      </p:cViewPr>
      <p:guideLst>
        <p:guide orient="horz" pos="2160"/>
        <p:guide orient="horz" pos="799"/>
        <p:guide pos="2880"/>
        <p:guide pos="5556"/>
        <p:guide pos="226"/>
        <p:guide orient="horz" pos="890"/>
        <p:guide orient="horz" pos="1752"/>
        <p:guide orient="horz" pos="1933"/>
        <p:guide pos="2200"/>
        <p:guide pos="2426"/>
        <p:guide orient="horz" pos="210"/>
        <p:guide pos="3560"/>
        <p:guide pos="3198"/>
        <p:guide orient="horz" pos="1139"/>
      </p:guideLst>
    </p:cSldViewPr>
  </p:slideViewPr>
  <p:outlineViewPr>
    <p:cViewPr>
      <p:scale>
        <a:sx n="33" d="100"/>
        <a:sy n="33" d="100"/>
      </p:scale>
      <p:origin x="0" y="5814"/>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54" d="100"/>
          <a:sy n="54" d="100"/>
        </p:scale>
        <p:origin x="-2844"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16/02/2018</a:t>
            </a:fld>
            <a:endParaRPr lang="en-AU"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dirty="0"/>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16/02/2018</a:t>
            </a:fld>
            <a:endParaRPr lang="en-AU"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dirty="0"/>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1</a:t>
            </a:fld>
            <a:endParaRPr lang="en-AU" dirty="0">
              <a:solidFill>
                <a:prstClr val="black"/>
              </a:solidFill>
            </a:endParaRPr>
          </a:p>
        </p:txBody>
      </p:sp>
    </p:spTree>
    <p:extLst>
      <p:ext uri="{BB962C8B-B14F-4D97-AF65-F5344CB8AC3E}">
        <p14:creationId xmlns:p14="http://schemas.microsoft.com/office/powerpoint/2010/main" val="3385135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2</a:t>
            </a:fld>
            <a:endParaRPr lang="en-AU" dirty="0"/>
          </a:p>
        </p:txBody>
      </p:sp>
    </p:spTree>
    <p:extLst>
      <p:ext uri="{BB962C8B-B14F-4D97-AF65-F5344CB8AC3E}">
        <p14:creationId xmlns:p14="http://schemas.microsoft.com/office/powerpoint/2010/main" val="1863064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spcAft>
                <a:spcPts val="0"/>
              </a:spcAft>
              <a:defRPr/>
            </a:pPr>
            <a:endParaRPr lang="en-AU" dirty="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E2FB04-436D-4379-AAF8-98E357DC93B3}" type="slidenum">
              <a:rPr lang="en-AU">
                <a:solidFill>
                  <a:prstClr val="black"/>
                </a:solidFill>
              </a:rPr>
              <a:pPr fontAlgn="base">
                <a:spcBef>
                  <a:spcPct val="0"/>
                </a:spcBef>
                <a:spcAft>
                  <a:spcPct val="0"/>
                </a:spcAft>
              </a:pPr>
              <a:t>3</a:t>
            </a:fld>
            <a:endParaRPr lang="en-AU" dirty="0">
              <a:solidFill>
                <a:prstClr val="black"/>
              </a:solidFill>
            </a:endParaRPr>
          </a:p>
        </p:txBody>
      </p:sp>
    </p:spTree>
    <p:extLst>
      <p:ext uri="{BB962C8B-B14F-4D97-AF65-F5344CB8AC3E}">
        <p14:creationId xmlns:p14="http://schemas.microsoft.com/office/powerpoint/2010/main" val="3568970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spcAft>
                <a:spcPts val="0"/>
              </a:spcAft>
              <a:defRPr/>
            </a:pPr>
            <a:endParaRPr lang="en-AU" dirty="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E2FB04-436D-4379-AAF8-98E357DC93B3}" type="slidenum">
              <a:rPr lang="en-AU">
                <a:solidFill>
                  <a:prstClr val="black"/>
                </a:solidFill>
              </a:rPr>
              <a:pPr fontAlgn="base">
                <a:spcBef>
                  <a:spcPct val="0"/>
                </a:spcBef>
                <a:spcAft>
                  <a:spcPct val="0"/>
                </a:spcAft>
              </a:pPr>
              <a:t>4</a:t>
            </a:fld>
            <a:endParaRPr lang="en-AU" dirty="0">
              <a:solidFill>
                <a:prstClr val="black"/>
              </a:solidFill>
            </a:endParaRPr>
          </a:p>
        </p:txBody>
      </p:sp>
    </p:spTree>
    <p:extLst>
      <p:ext uri="{BB962C8B-B14F-4D97-AF65-F5344CB8AC3E}">
        <p14:creationId xmlns:p14="http://schemas.microsoft.com/office/powerpoint/2010/main" val="940935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5</a:t>
            </a:fld>
            <a:endParaRPr lang="en-AU" dirty="0"/>
          </a:p>
        </p:txBody>
      </p:sp>
    </p:spTree>
    <p:extLst>
      <p:ext uri="{BB962C8B-B14F-4D97-AF65-F5344CB8AC3E}">
        <p14:creationId xmlns:p14="http://schemas.microsoft.com/office/powerpoint/2010/main" val="2545857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6</a:t>
            </a:fld>
            <a:endParaRPr lang="en-AU" dirty="0"/>
          </a:p>
        </p:txBody>
      </p:sp>
    </p:spTree>
    <p:extLst>
      <p:ext uri="{BB962C8B-B14F-4D97-AF65-F5344CB8AC3E}">
        <p14:creationId xmlns:p14="http://schemas.microsoft.com/office/powerpoint/2010/main" val="712365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pPr/>
              <a:t>7</a:t>
            </a:fld>
            <a:endParaRPr lang="en-AU" dirty="0"/>
          </a:p>
        </p:txBody>
      </p:sp>
    </p:spTree>
    <p:extLst>
      <p:ext uri="{BB962C8B-B14F-4D97-AF65-F5344CB8AC3E}">
        <p14:creationId xmlns:p14="http://schemas.microsoft.com/office/powerpoint/2010/main" val="1575961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A496215-5E4C-414D-A8DB-C38AA7CF7C2A}" type="slidenum">
              <a:rPr lang="en-AU" smtClean="0">
                <a:solidFill>
                  <a:prstClr val="black"/>
                </a:solidFill>
              </a:rPr>
              <a:pPr/>
              <a:t>8</a:t>
            </a:fld>
            <a:endParaRPr lang="en-AU" dirty="0">
              <a:solidFill>
                <a:prstClr val="black"/>
              </a:solidFill>
            </a:endParaRPr>
          </a:p>
        </p:txBody>
      </p:sp>
    </p:spTree>
    <p:extLst>
      <p:ext uri="{BB962C8B-B14F-4D97-AF65-F5344CB8AC3E}">
        <p14:creationId xmlns:p14="http://schemas.microsoft.com/office/powerpoint/2010/main" val="644486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grpSp>
        <p:nvGrpSpPr>
          <p:cNvPr id="24" name="Group 23"/>
          <p:cNvGrpSpPr/>
          <p:nvPr userDrawn="1"/>
        </p:nvGrpSpPr>
        <p:grpSpPr>
          <a:xfrm>
            <a:off x="608" y="5500319"/>
            <a:ext cx="9167813" cy="996950"/>
            <a:chOff x="608" y="5500319"/>
            <a:chExt cx="9167813" cy="996950"/>
          </a:xfrm>
        </p:grpSpPr>
        <p:grpSp>
          <p:nvGrpSpPr>
            <p:cNvPr id="25" name="Group 22"/>
            <p:cNvGrpSpPr>
              <a:grpSpLocks/>
            </p:cNvGrpSpPr>
            <p:nvPr userDrawn="1"/>
          </p:nvGrpSpPr>
          <p:grpSpPr bwMode="auto">
            <a:xfrm>
              <a:off x="608" y="5500319"/>
              <a:ext cx="9167813" cy="996950"/>
              <a:chOff x="-7938" y="5668963"/>
              <a:chExt cx="9167813" cy="996950"/>
            </a:xfrm>
          </p:grpSpPr>
          <p:sp>
            <p:nvSpPr>
              <p:cNvPr id="42"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tx1">
                  <a:lumMod val="95000"/>
                  <a:lumOff val="5000"/>
                  <a:alpha val="30000"/>
                </a:schemeClr>
              </a:solidFill>
              <a:ln>
                <a:noFill/>
              </a:ln>
              <a:extLst/>
            </p:spPr>
            <p:txBody>
              <a:bodyPr/>
              <a:lstStyle/>
              <a:p>
                <a:pPr>
                  <a:defRPr/>
                </a:pPr>
                <a:endParaRPr lang="en-AU" dirty="0"/>
              </a:p>
            </p:txBody>
          </p:sp>
          <p:sp>
            <p:nvSpPr>
              <p:cNvPr id="61" name="Freeform 60"/>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2" name="Freeform 61"/>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28" name="Group 19"/>
            <p:cNvGrpSpPr/>
            <p:nvPr userDrawn="1"/>
          </p:nvGrpSpPr>
          <p:grpSpPr>
            <a:xfrm>
              <a:off x="360000" y="5807505"/>
              <a:ext cx="814388" cy="95250"/>
              <a:chOff x="3495675" y="5969000"/>
              <a:chExt cx="814388" cy="95250"/>
            </a:xfrm>
            <a:solidFill>
              <a:schemeClr val="accent1"/>
            </a:solidFill>
          </p:grpSpPr>
          <p:sp>
            <p:nvSpPr>
              <p:cNvPr id="30"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1"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2"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3"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4"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35"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36"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37"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38"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39"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0"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1"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 name="Title 1"/>
          <p:cNvSpPr>
            <a:spLocks noGrp="1"/>
          </p:cNvSpPr>
          <p:nvPr userDrawn="1">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1775978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89600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4" name="Group 13"/>
          <p:cNvGrpSpPr/>
          <p:nvPr userDrawn="1"/>
        </p:nvGrpSpPr>
        <p:grpSpPr>
          <a:xfrm>
            <a:off x="-7938" y="6056313"/>
            <a:ext cx="9161463" cy="801687"/>
            <a:chOff x="-7938" y="6056313"/>
            <a:chExt cx="9161463" cy="801687"/>
          </a:xfrm>
        </p:grpSpPr>
        <p:sp>
          <p:nvSpPr>
            <p:cNvPr id="15"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6" name="Group 1"/>
            <p:cNvGrpSpPr>
              <a:grpSpLocks/>
            </p:cNvGrpSpPr>
            <p:nvPr userDrawn="1"/>
          </p:nvGrpSpPr>
          <p:grpSpPr bwMode="auto">
            <a:xfrm>
              <a:off x="1588" y="6065838"/>
              <a:ext cx="9142412" cy="690562"/>
              <a:chOff x="1495" y="6065893"/>
              <a:chExt cx="9143026" cy="690563"/>
            </a:xfrm>
          </p:grpSpPr>
          <p:sp>
            <p:nvSpPr>
              <p:cNvPr id="18"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19"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0"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1"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91898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AU"/>
              <a:t>Innovate. Improve. Grow.</a:t>
            </a:r>
            <a:endParaRPr lang="en-AU" dirty="0"/>
          </a:p>
        </p:txBody>
      </p:sp>
      <p:sp>
        <p:nvSpPr>
          <p:cNvPr id="5"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63885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4" name="Footer Placeholder 3"/>
          <p:cNvSpPr>
            <a:spLocks noGrp="1"/>
          </p:cNvSpPr>
          <p:nvPr>
            <p:ph type="ftr" sz="quarter" idx="11"/>
          </p:nvPr>
        </p:nvSpPr>
        <p:spPr/>
        <p:txBody>
          <a:bodyPr/>
          <a:lstStyle/>
          <a:p>
            <a:r>
              <a:rPr lang="en-AU"/>
              <a:t>Innovate. Improve. Grow.</a:t>
            </a:r>
            <a:endParaRPr lang="en-AU" dirty="0"/>
          </a:p>
        </p:txBody>
      </p:sp>
      <p:sp>
        <p:nvSpPr>
          <p:cNvPr id="5" name="Content Placeholder 2"/>
          <p:cNvSpPr>
            <a:spLocks noGrp="1"/>
          </p:cNvSpPr>
          <p:nvPr>
            <p:ph idx="1"/>
          </p:nvPr>
        </p:nvSpPr>
        <p:spPr>
          <a:xfrm>
            <a:off x="360000" y="1276350"/>
            <a:ext cx="8460000" cy="4559300"/>
          </a:xfrm>
        </p:spPr>
        <p:txBody>
          <a:bodyPr/>
          <a:lstStyle>
            <a:lvl1pPr>
              <a:lnSpc>
                <a:spcPct val="85000"/>
              </a:lnSpc>
              <a:spcAft>
                <a:spcPts val="0"/>
              </a:spcAft>
              <a:buFontTx/>
              <a:buNone/>
              <a:defRPr sz="4000" b="1">
                <a:solidFill>
                  <a:schemeClr val="accent1">
                    <a:lumMod val="75000"/>
                  </a:schemeClr>
                </a:solidFill>
              </a:defRPr>
            </a:lvl1pPr>
            <a:lvl2pPr marL="0" indent="0">
              <a:lnSpc>
                <a:spcPct val="85000"/>
              </a:lnSpc>
              <a:spcAft>
                <a:spcPts val="0"/>
              </a:spcAft>
              <a:buNone/>
              <a:defRPr sz="4000" b="1">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693824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2"/>
        </a:solidFill>
        <a:effectLst/>
      </p:bgPr>
    </p:bg>
    <p:spTree>
      <p:nvGrpSpPr>
        <p:cNvPr id="1" name=""/>
        <p:cNvGrpSpPr/>
        <p:nvPr/>
      </p:nvGrpSpPr>
      <p:grpSpPr>
        <a:xfrm>
          <a:off x="0" y="0"/>
          <a:ext cx="0" cy="0"/>
          <a:chOff x="0" y="0"/>
          <a:chExt cx="0" cy="0"/>
        </a:xfrm>
      </p:grpSpPr>
      <p:grpSp>
        <p:nvGrpSpPr>
          <p:cNvPr id="31" name="Group 30"/>
          <p:cNvGrpSpPr/>
          <p:nvPr userDrawn="1"/>
        </p:nvGrpSpPr>
        <p:grpSpPr>
          <a:xfrm>
            <a:off x="-7938" y="6056313"/>
            <a:ext cx="9161463" cy="801687"/>
            <a:chOff x="-7938" y="6056313"/>
            <a:chExt cx="9161463" cy="801687"/>
          </a:xfrm>
        </p:grpSpPr>
        <p:sp>
          <p:nvSpPr>
            <p:cNvPr id="32"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33" name="Group 1"/>
            <p:cNvGrpSpPr>
              <a:grpSpLocks/>
            </p:cNvGrpSpPr>
            <p:nvPr userDrawn="1"/>
          </p:nvGrpSpPr>
          <p:grpSpPr bwMode="auto">
            <a:xfrm>
              <a:off x="1588" y="6065838"/>
              <a:ext cx="9142412" cy="690562"/>
              <a:chOff x="1495" y="6065893"/>
              <a:chExt cx="9143026" cy="690563"/>
            </a:xfrm>
          </p:grpSpPr>
          <p:sp>
            <p:nvSpPr>
              <p:cNvPr id="35"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chemeClr val="accent2">
                  <a:lumMod val="75000"/>
                </a:schemeClr>
              </a:solidFill>
              <a:ln>
                <a:noFill/>
              </a:ln>
            </p:spPr>
            <p:txBody>
              <a:bodyPr/>
              <a:lstStyle/>
              <a:p>
                <a:pPr>
                  <a:defRPr/>
                </a:pPr>
                <a:endParaRPr lang="en-AU" dirty="0"/>
              </a:p>
            </p:txBody>
          </p:sp>
          <p:sp>
            <p:nvSpPr>
              <p:cNvPr id="36"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7"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8"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sp>
        <p:nvSpPr>
          <p:cNvPr id="39" name="Text Placeholder 8"/>
          <p:cNvSpPr>
            <a:spLocks noGrp="1"/>
          </p:cNvSpPr>
          <p:nvPr>
            <p:ph type="body" sz="quarter" idx="10"/>
          </p:nvPr>
        </p:nvSpPr>
        <p:spPr>
          <a:xfrm>
            <a:off x="360000" y="1276350"/>
            <a:ext cx="7477125" cy="4559301"/>
          </a:xfrm>
        </p:spPr>
        <p:txBody>
          <a:bodyPr/>
          <a:lstStyle>
            <a:lvl1pPr>
              <a:spcAft>
                <a:spcPts val="0"/>
              </a:spcAft>
              <a:buFontTx/>
              <a:buNone/>
              <a:defRPr sz="4400" b="1">
                <a:solidFill>
                  <a:schemeClr val="accent1"/>
                </a:solidFill>
              </a:defRPr>
            </a:lvl1pPr>
            <a:lvl2pPr marL="0" indent="0">
              <a:lnSpc>
                <a:spcPct val="75000"/>
              </a:lnSpc>
              <a:spcAft>
                <a:spcPts val="850"/>
              </a:spcAft>
              <a:buNone/>
              <a:defRPr sz="4400" b="1">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
        <p:nvSpPr>
          <p:cNvPr id="12" name="Footer Placeholder 3"/>
          <p:cNvSpPr>
            <a:spLocks noGrp="1"/>
          </p:cNvSpPr>
          <p:nvPr>
            <p:ph type="ftr" sz="quarter" idx="11"/>
          </p:nvPr>
        </p:nvSpPr>
        <p:spPr>
          <a:xfrm>
            <a:off x="677991" y="6504332"/>
            <a:ext cx="6083845" cy="124274"/>
          </a:xfrm>
        </p:spPr>
        <p:txBody>
          <a:bodyPr/>
          <a:lstStyle/>
          <a:p>
            <a:r>
              <a:rPr lang="en-AU"/>
              <a:t>Innovate. Improve. Grow.</a:t>
            </a:r>
            <a:endParaRPr lang="en-AU" dirty="0"/>
          </a:p>
        </p:txBody>
      </p:sp>
      <p:sp>
        <p:nvSpPr>
          <p:cNvPr id="13"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864123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accent1"/>
        </a:solidFill>
        <a:effectLst/>
      </p:bgPr>
    </p:bg>
    <p:spTree>
      <p:nvGrpSpPr>
        <p:cNvPr id="1" name=""/>
        <p:cNvGrpSpPr/>
        <p:nvPr/>
      </p:nvGrpSpPr>
      <p:grpSpPr>
        <a:xfrm>
          <a:off x="0" y="0"/>
          <a:ext cx="0" cy="0"/>
          <a:chOff x="0" y="0"/>
          <a:chExt cx="0" cy="0"/>
        </a:xfrm>
      </p:grpSpPr>
      <p:grpSp>
        <p:nvGrpSpPr>
          <p:cNvPr id="2" name="Group 28"/>
          <p:cNvGrpSpPr/>
          <p:nvPr userDrawn="1"/>
        </p:nvGrpSpPr>
        <p:grpSpPr>
          <a:xfrm>
            <a:off x="608" y="5500319"/>
            <a:ext cx="9167813" cy="996950"/>
            <a:chOff x="608" y="5500319"/>
            <a:chExt cx="9167813" cy="996950"/>
          </a:xfrm>
        </p:grpSpPr>
        <p:grpSp>
          <p:nvGrpSpPr>
            <p:cNvPr id="4"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3717032"/>
            <a:ext cx="6121438" cy="1539200"/>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sp>
        <p:nvSpPr>
          <p:cNvPr id="23" name="Title 22"/>
          <p:cNvSpPr>
            <a:spLocks noGrp="1"/>
          </p:cNvSpPr>
          <p:nvPr>
            <p:ph type="title"/>
          </p:nvPr>
        </p:nvSpPr>
        <p:spPr>
          <a:xfrm>
            <a:off x="358776" y="2744924"/>
            <a:ext cx="8461374" cy="852487"/>
          </a:xfrm>
        </p:spPr>
        <p:txBody>
          <a:bodyPr>
            <a:noAutofit/>
          </a:bodyPr>
          <a:lstStyle>
            <a:lvl1pPr>
              <a:defRPr sz="5500">
                <a:solidFill>
                  <a:schemeClr val="bg1"/>
                </a:solidFill>
              </a:defRPr>
            </a:lvl1pPr>
          </a:lstStyle>
          <a:p>
            <a:r>
              <a:rPr lang="en-US"/>
              <a:t>Click to edit Master title style</a:t>
            </a:r>
            <a:endParaRPr lang="en-AU" dirty="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accent1"/>
        </a:solidFill>
        <a:effectLst/>
      </p:bgPr>
    </p:bg>
    <p:spTree>
      <p:nvGrpSpPr>
        <p:cNvPr id="1" name=""/>
        <p:cNvGrpSpPr/>
        <p:nvPr/>
      </p:nvGrpSpPr>
      <p:grpSpPr>
        <a:xfrm>
          <a:off x="0" y="0"/>
          <a:ext cx="0" cy="0"/>
          <a:chOff x="0" y="0"/>
          <a:chExt cx="0" cy="0"/>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3" name="Subtitle 2"/>
          <p:cNvSpPr>
            <a:spLocks noGrp="1"/>
          </p:cNvSpPr>
          <p:nvPr>
            <p:ph type="subTitle" idx="1" hasCustomPrompt="1"/>
          </p:nvPr>
        </p:nvSpPr>
        <p:spPr>
          <a:xfrm>
            <a:off x="358774" y="2168860"/>
            <a:ext cx="6121438" cy="3087372"/>
          </a:xfrm>
        </p:spPr>
        <p:txBody>
          <a:bodyPr numCol="2" spcCol="360000">
            <a:normAutofit/>
          </a:bodyPr>
          <a:lstStyle>
            <a:lvl1pPr marL="0" indent="0" algn="l">
              <a:lnSpc>
                <a:spcPct val="90000"/>
              </a:lnSpc>
              <a:spcBef>
                <a:spcPts val="3000"/>
              </a:spcBef>
              <a:buNone/>
              <a:defRPr sz="1600" b="1">
                <a:solidFill>
                  <a:schemeClr val="bg1"/>
                </a:solidFill>
              </a:defRPr>
            </a:lvl1pPr>
            <a:lvl2pPr marL="0" indent="0" algn="l">
              <a:lnSpc>
                <a:spcPct val="90000"/>
              </a:lnSpc>
              <a:spcBef>
                <a:spcPts val="0"/>
              </a:spcBef>
              <a:spcAft>
                <a:spcPts val="563"/>
              </a:spcAft>
              <a:buNone/>
              <a:defRPr sz="1600">
                <a:solidFill>
                  <a:schemeClr val="bg1"/>
                </a:solidFill>
              </a:defRPr>
            </a:lvl2pPr>
            <a:lvl3pPr marL="266400" indent="-266400" algn="l">
              <a:lnSpc>
                <a:spcPct val="90000"/>
              </a:lnSpc>
              <a:spcBef>
                <a:spcPts val="0"/>
              </a:spcBef>
              <a:buNone/>
              <a:tabLst>
                <a:tab pos="356400" algn="l"/>
              </a:tabLst>
              <a:defRPr sz="1600">
                <a:solidFill>
                  <a:schemeClr val="bg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userDrawn="1">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solidFill>
                    <a:prstClr val="black"/>
                  </a:solidFill>
                </a:endParaRPr>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solidFill>
                    <a:prstClr val="black"/>
                  </a:solidFill>
                </a:endParaRPr>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solidFill>
                    <a:prstClr val="black"/>
                  </a:solidFill>
                </a:endParaRPr>
              </a:p>
            </p:txBody>
          </p:sp>
        </p:grpSp>
      </p:gr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124352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5409" cy="6140081"/>
            <a:chOff x="-26988" y="357188"/>
            <a:chExt cx="9195409" cy="6140081"/>
          </a:xfrm>
        </p:grpSpPr>
        <p:grpSp>
          <p:nvGrpSpPr>
            <p:cNvPr id="29" name="Group 28"/>
            <p:cNvGrpSpPr/>
            <p:nvPr userDrawn="1"/>
          </p:nvGrpSpPr>
          <p:grpSpPr>
            <a:xfrm>
              <a:off x="608" y="5500319"/>
              <a:ext cx="9167813" cy="996950"/>
              <a:chOff x="608" y="5500319"/>
              <a:chExt cx="9167813" cy="996950"/>
            </a:xfrm>
          </p:grpSpPr>
          <p:grpSp>
            <p:nvGrpSpPr>
              <p:cNvPr id="43" name="Group 22"/>
              <p:cNvGrpSpPr>
                <a:grpSpLocks/>
              </p:cNvGrpSpPr>
              <p:nvPr userDrawn="1"/>
            </p:nvGrpSpPr>
            <p:grpSpPr bwMode="auto">
              <a:xfrm>
                <a:off x="608" y="5500319"/>
                <a:ext cx="9167813" cy="996950"/>
                <a:chOff x="-7938" y="5668963"/>
                <a:chExt cx="9167813" cy="996950"/>
              </a:xfrm>
            </p:grpSpPr>
            <p:sp>
              <p:nvSpPr>
                <p:cNvPr id="58" name="Freeform 11"/>
                <p:cNvSpPr>
                  <a:spLocks noEditPoints="1"/>
                </p:cNvSpPr>
                <p:nvPr userDrawn="1"/>
              </p:nvSpPr>
              <p:spPr bwMode="auto">
                <a:xfrm>
                  <a:off x="-7938" y="5668963"/>
                  <a:ext cx="9167813" cy="996950"/>
                </a:xfrm>
                <a:custGeom>
                  <a:avLst/>
                  <a:gdLst>
                    <a:gd name="T0" fmla="*/ 2880 w 2880"/>
                    <a:gd name="T1" fmla="*/ 20 h 313"/>
                    <a:gd name="T2" fmla="*/ 2789 w 2880"/>
                    <a:gd name="T3" fmla="*/ 20 h 313"/>
                    <a:gd name="T4" fmla="*/ 2313 w 2880"/>
                    <a:gd name="T5" fmla="*/ 137 h 313"/>
                    <a:gd name="T6" fmla="*/ 2784 w 2880"/>
                    <a:gd name="T7" fmla="*/ 313 h 313"/>
                    <a:gd name="T8" fmla="*/ 2880 w 2880"/>
                    <a:gd name="T9" fmla="*/ 313 h 313"/>
                    <a:gd name="T10" fmla="*/ 2880 w 2880"/>
                    <a:gd name="T11" fmla="*/ 20 h 313"/>
                    <a:gd name="T12" fmla="*/ 1860 w 2880"/>
                    <a:gd name="T13" fmla="*/ 0 h 313"/>
                    <a:gd name="T14" fmla="*/ 0 w 2880"/>
                    <a:gd name="T15" fmla="*/ 0 h 313"/>
                    <a:gd name="T16" fmla="*/ 0 w 2880"/>
                    <a:gd name="T17" fmla="*/ 157 h 313"/>
                    <a:gd name="T18" fmla="*/ 2030 w 2880"/>
                    <a:gd name="T19" fmla="*/ 157 h 313"/>
                    <a:gd name="T20" fmla="*/ 2313 w 2880"/>
                    <a:gd name="T21" fmla="*/ 137 h 313"/>
                    <a:gd name="T22" fmla="*/ 2313 w 2880"/>
                    <a:gd name="T23" fmla="*/ 137 h 313"/>
                    <a:gd name="T24" fmla="*/ 2313 w 2880"/>
                    <a:gd name="T25" fmla="*/ 137 h 313"/>
                    <a:gd name="T26" fmla="*/ 1860 w 2880"/>
                    <a:gd name="T2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0" h="313">
                      <a:moveTo>
                        <a:pt x="2880" y="20"/>
                      </a:moveTo>
                      <a:cubicBezTo>
                        <a:pt x="2789" y="20"/>
                        <a:pt x="2789" y="20"/>
                        <a:pt x="2789" y="20"/>
                      </a:cubicBezTo>
                      <a:cubicBezTo>
                        <a:pt x="2500" y="20"/>
                        <a:pt x="2393" y="107"/>
                        <a:pt x="2313" y="137"/>
                      </a:cubicBezTo>
                      <a:cubicBezTo>
                        <a:pt x="2411" y="217"/>
                        <a:pt x="2542" y="313"/>
                        <a:pt x="2784" y="313"/>
                      </a:cubicBezTo>
                      <a:cubicBezTo>
                        <a:pt x="2842" y="313"/>
                        <a:pt x="2880" y="313"/>
                        <a:pt x="2880" y="313"/>
                      </a:cubicBezTo>
                      <a:cubicBezTo>
                        <a:pt x="2880" y="20"/>
                        <a:pt x="2880" y="20"/>
                        <a:pt x="2880" y="20"/>
                      </a:cubicBezTo>
                      <a:moveTo>
                        <a:pt x="1860" y="0"/>
                      </a:moveTo>
                      <a:cubicBezTo>
                        <a:pt x="0" y="0"/>
                        <a:pt x="0" y="0"/>
                        <a:pt x="0" y="0"/>
                      </a:cubicBezTo>
                      <a:cubicBezTo>
                        <a:pt x="0" y="157"/>
                        <a:pt x="0" y="157"/>
                        <a:pt x="0" y="157"/>
                      </a:cubicBezTo>
                      <a:cubicBezTo>
                        <a:pt x="2030" y="157"/>
                        <a:pt x="2030" y="157"/>
                        <a:pt x="2030" y="157"/>
                      </a:cubicBezTo>
                      <a:cubicBezTo>
                        <a:pt x="2214" y="157"/>
                        <a:pt x="2274" y="152"/>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a:noFill/>
                </a:ln>
                <a:extLst/>
              </p:spPr>
              <p:txBody>
                <a:bodyPr/>
                <a:lstStyle/>
                <a:p>
                  <a:pPr>
                    <a:defRPr/>
                  </a:pPr>
                  <a:endParaRPr lang="en-AU" dirty="0"/>
                </a:p>
              </p:txBody>
            </p:sp>
            <p:sp>
              <p:nvSpPr>
                <p:cNvPr id="59" name="Freeform 24"/>
                <p:cNvSpPr>
                  <a:spLocks/>
                </p:cNvSpPr>
                <p:nvPr userDrawn="1"/>
              </p:nvSpPr>
              <p:spPr bwMode="auto">
                <a:xfrm>
                  <a:off x="-7938" y="5732463"/>
                  <a:ext cx="7362826" cy="433387"/>
                </a:xfrm>
                <a:custGeom>
                  <a:avLst/>
                  <a:gdLst>
                    <a:gd name="T0" fmla="*/ 2313 w 2313"/>
                    <a:gd name="T1" fmla="*/ 117 h 136"/>
                    <a:gd name="T2" fmla="*/ 1860 w 2313"/>
                    <a:gd name="T3" fmla="*/ 0 h 136"/>
                    <a:gd name="T4" fmla="*/ 0 w 2313"/>
                    <a:gd name="T5" fmla="*/ 0 h 136"/>
                    <a:gd name="T6" fmla="*/ 0 w 2313"/>
                    <a:gd name="T7" fmla="*/ 136 h 136"/>
                    <a:gd name="T8" fmla="*/ 2030 w 2313"/>
                    <a:gd name="T9" fmla="*/ 136 h 136"/>
                    <a:gd name="T10" fmla="*/ 2313 w 2313"/>
                    <a:gd name="T11" fmla="*/ 117 h 136"/>
                  </a:gdLst>
                  <a:ahLst/>
                  <a:cxnLst>
                    <a:cxn ang="0">
                      <a:pos x="T0" y="T1"/>
                    </a:cxn>
                    <a:cxn ang="0">
                      <a:pos x="T2" y="T3"/>
                    </a:cxn>
                    <a:cxn ang="0">
                      <a:pos x="T4" y="T5"/>
                    </a:cxn>
                    <a:cxn ang="0">
                      <a:pos x="T6" y="T7"/>
                    </a:cxn>
                    <a:cxn ang="0">
                      <a:pos x="T8" y="T9"/>
                    </a:cxn>
                    <a:cxn ang="0">
                      <a:pos x="T10" y="T11"/>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a:noFill/>
                </a:ln>
                <a:extLst/>
              </p:spPr>
              <p:txBody>
                <a:bodyPr/>
                <a:lstStyle/>
                <a:p>
                  <a:pPr>
                    <a:defRPr/>
                  </a:pPr>
                  <a:endParaRPr lang="en-AU" dirty="0"/>
                </a:p>
              </p:txBody>
            </p:sp>
            <p:sp>
              <p:nvSpPr>
                <p:cNvPr id="60" name="Freeform 25"/>
                <p:cNvSpPr>
                  <a:spLocks/>
                </p:cNvSpPr>
                <p:nvPr userDrawn="1"/>
              </p:nvSpPr>
              <p:spPr bwMode="auto">
                <a:xfrm>
                  <a:off x="7354888" y="5732463"/>
                  <a:ext cx="1804987" cy="869950"/>
                </a:xfrm>
                <a:custGeom>
                  <a:avLst/>
                  <a:gdLst>
                    <a:gd name="T0" fmla="*/ 476 w 567"/>
                    <a:gd name="T1" fmla="*/ 0 h 273"/>
                    <a:gd name="T2" fmla="*/ 0 w 567"/>
                    <a:gd name="T3" fmla="*/ 117 h 273"/>
                    <a:gd name="T4" fmla="*/ 471 w 567"/>
                    <a:gd name="T5" fmla="*/ 273 h 273"/>
                    <a:gd name="T6" fmla="*/ 567 w 567"/>
                    <a:gd name="T7" fmla="*/ 273 h 273"/>
                    <a:gd name="T8" fmla="*/ 567 w 567"/>
                    <a:gd name="T9" fmla="*/ 0 h 273"/>
                    <a:gd name="T10" fmla="*/ 476 w 567"/>
                    <a:gd name="T11" fmla="*/ 0 h 273"/>
                  </a:gdLst>
                  <a:ahLst/>
                  <a:cxnLst>
                    <a:cxn ang="0">
                      <a:pos x="T0" y="T1"/>
                    </a:cxn>
                    <a:cxn ang="0">
                      <a:pos x="T2" y="T3"/>
                    </a:cxn>
                    <a:cxn ang="0">
                      <a:pos x="T4" y="T5"/>
                    </a:cxn>
                    <a:cxn ang="0">
                      <a:pos x="T6" y="T7"/>
                    </a:cxn>
                    <a:cxn ang="0">
                      <a:pos x="T8" y="T9"/>
                    </a:cxn>
                    <a:cxn ang="0">
                      <a:pos x="T10" y="T11"/>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a:noFill/>
                </a:ln>
                <a:extLst/>
              </p:spPr>
              <p:txBody>
                <a:bodyPr/>
                <a:lstStyle/>
                <a:p>
                  <a:pPr>
                    <a:defRPr/>
                  </a:pPr>
                  <a:endParaRPr lang="en-AU" dirty="0"/>
                </a:p>
              </p:txBody>
            </p:sp>
          </p:grpSp>
          <p:grpSp>
            <p:nvGrpSpPr>
              <p:cNvPr id="45" name="Group 19"/>
              <p:cNvGrpSpPr/>
              <p:nvPr userDrawn="1"/>
            </p:nvGrpSpPr>
            <p:grpSpPr>
              <a:xfrm>
                <a:off x="360000" y="5807505"/>
                <a:ext cx="814388" cy="95250"/>
                <a:chOff x="3495675" y="5969000"/>
                <a:chExt cx="814388" cy="95250"/>
              </a:xfrm>
              <a:solidFill>
                <a:schemeClr val="accent1"/>
              </a:solidFill>
            </p:grpSpPr>
            <p:sp>
              <p:nvSpPr>
                <p:cNvPr id="46"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7"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8"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49"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50"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51"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52"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53"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54"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55"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56"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57"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nvGrpSpPr>
            <p:cNvPr id="30" name="Group 66"/>
            <p:cNvGrpSpPr>
              <a:grpSpLocks/>
            </p:cNvGrpSpPr>
            <p:nvPr userDrawn="1"/>
          </p:nvGrpSpPr>
          <p:grpSpPr bwMode="auto">
            <a:xfrm>
              <a:off x="-26988" y="357188"/>
              <a:ext cx="9178926" cy="2571750"/>
              <a:chOff x="-17463" y="357188"/>
              <a:chExt cx="9186863" cy="2571750"/>
            </a:xfrm>
          </p:grpSpPr>
          <p:sp>
            <p:nvSpPr>
              <p:cNvPr id="3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3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3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3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3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4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4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4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p:nvPr>
        </p:nvSpPr>
        <p:spPr>
          <a:xfrm>
            <a:off x="360000" y="5625959"/>
            <a:ext cx="4752000" cy="144000"/>
          </a:xfrm>
        </p:spPr>
        <p:txBody>
          <a:bodyPr anchor="ctr">
            <a:noAutofit/>
          </a:bodyPr>
          <a:lstStyle>
            <a:lvl1pPr>
              <a:buFontTx/>
              <a:buNone/>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pPr lvl="0"/>
            <a:r>
              <a:rPr lang="en-US"/>
              <a:t>Click to edit Master text styles</a:t>
            </a:r>
          </a:p>
        </p:txBody>
      </p:sp>
      <p:pic>
        <p:nvPicPr>
          <p:cNvPr id="61" name="Picture 6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264763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laborator logo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grpSp>
        <p:nvGrpSpPr>
          <p:cNvPr id="7" name="Group 6"/>
          <p:cNvGrpSpPr/>
          <p:nvPr userDrawn="1"/>
        </p:nvGrpSpPr>
        <p:grpSpPr>
          <a:xfrm>
            <a:off x="1497" y="5500319"/>
            <a:ext cx="9170984" cy="1357681"/>
            <a:chOff x="1497" y="5500319"/>
            <a:chExt cx="9170984" cy="1357681"/>
          </a:xfrm>
        </p:grpSpPr>
        <p:sp>
          <p:nvSpPr>
            <p:cNvPr id="8" name="Rectangle 7"/>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9"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1"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nvGrpSpPr>
            <p:cNvPr id="14" name="Group 19"/>
            <p:cNvGrpSpPr/>
            <p:nvPr userDrawn="1"/>
          </p:nvGrpSpPr>
          <p:grpSpPr>
            <a:xfrm>
              <a:off x="360000" y="5807505"/>
              <a:ext cx="814388" cy="95250"/>
              <a:chOff x="3495675" y="5969000"/>
              <a:chExt cx="814388" cy="95250"/>
            </a:xfrm>
            <a:solidFill>
              <a:schemeClr val="accent1"/>
            </a:solidFill>
          </p:grpSpPr>
          <p:sp>
            <p:nvSpPr>
              <p:cNvPr id="1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1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1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2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2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2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2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2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2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2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52071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 Collaborator logos">
    <p:bg>
      <p:bgPr>
        <a:solidFill>
          <a:schemeClr val="accent1"/>
        </a:solidFill>
        <a:effectLst/>
      </p:bgPr>
    </p:bg>
    <p:spTree>
      <p:nvGrpSpPr>
        <p:cNvPr id="1" name=""/>
        <p:cNvGrpSpPr/>
        <p:nvPr/>
      </p:nvGrpSpPr>
      <p:grpSpPr>
        <a:xfrm>
          <a:off x="0" y="0"/>
          <a:ext cx="0" cy="0"/>
          <a:chOff x="0" y="0"/>
          <a:chExt cx="0" cy="0"/>
        </a:xfrm>
      </p:grpSpPr>
      <p:grpSp>
        <p:nvGrpSpPr>
          <p:cNvPr id="28" name="Group 27"/>
          <p:cNvGrpSpPr/>
          <p:nvPr userDrawn="1"/>
        </p:nvGrpSpPr>
        <p:grpSpPr>
          <a:xfrm>
            <a:off x="-26988" y="357188"/>
            <a:ext cx="9199469" cy="6500812"/>
            <a:chOff x="-26988" y="357188"/>
            <a:chExt cx="9199469" cy="6500812"/>
          </a:xfrm>
        </p:grpSpPr>
        <p:grpSp>
          <p:nvGrpSpPr>
            <p:cNvPr id="29" name="Group 66"/>
            <p:cNvGrpSpPr>
              <a:grpSpLocks/>
            </p:cNvGrpSpPr>
            <p:nvPr userDrawn="1"/>
          </p:nvGrpSpPr>
          <p:grpSpPr bwMode="auto">
            <a:xfrm>
              <a:off x="-26988" y="357188"/>
              <a:ext cx="9178926" cy="2571750"/>
              <a:chOff x="-17463" y="357188"/>
              <a:chExt cx="9186863" cy="2571750"/>
            </a:xfrm>
          </p:grpSpPr>
          <p:sp>
            <p:nvSpPr>
              <p:cNvPr id="51" name="Freeform 17"/>
              <p:cNvSpPr>
                <a:spLocks/>
              </p:cNvSpPr>
              <p:nvPr userDrawn="1"/>
            </p:nvSpPr>
            <p:spPr bwMode="auto">
              <a:xfrm>
                <a:off x="-17463" y="1971675"/>
                <a:ext cx="9186863" cy="957263"/>
              </a:xfrm>
              <a:custGeom>
                <a:avLst/>
                <a:gdLst>
                  <a:gd name="T0" fmla="*/ 0 w 2880"/>
                  <a:gd name="T1" fmla="*/ 0 h 300"/>
                  <a:gd name="T2" fmla="*/ 372 w 2880"/>
                  <a:gd name="T3" fmla="*/ 0 h 300"/>
                  <a:gd name="T4" fmla="*/ 890 w 2880"/>
                  <a:gd name="T5" fmla="*/ 171 h 300"/>
                  <a:gd name="T6" fmla="*/ 1389 w 2880"/>
                  <a:gd name="T7" fmla="*/ 300 h 300"/>
                  <a:gd name="T8" fmla="*/ 2880 w 2880"/>
                  <a:gd name="T9" fmla="*/ 300 h 300"/>
                </a:gdLst>
                <a:ahLst/>
                <a:cxnLst>
                  <a:cxn ang="0">
                    <a:pos x="T0" y="T1"/>
                  </a:cxn>
                  <a:cxn ang="0">
                    <a:pos x="T2" y="T3"/>
                  </a:cxn>
                  <a:cxn ang="0">
                    <a:pos x="T4" y="T5"/>
                  </a:cxn>
                  <a:cxn ang="0">
                    <a:pos x="T6" y="T7"/>
                  </a:cxn>
                  <a:cxn ang="0">
                    <a:pos x="T8" y="T9"/>
                  </a:cxn>
                </a:cxnLst>
                <a:rect l="0" t="0" r="r" b="b"/>
                <a:pathLst>
                  <a:path w="2880" h="300">
                    <a:moveTo>
                      <a:pt x="0" y="0"/>
                    </a:moveTo>
                    <a:cubicBezTo>
                      <a:pt x="0" y="0"/>
                      <a:pt x="308" y="0"/>
                      <a:pt x="372" y="0"/>
                    </a:cubicBezTo>
                    <a:cubicBezTo>
                      <a:pt x="638" y="0"/>
                      <a:pt x="749" y="91"/>
                      <a:pt x="890" y="171"/>
                    </a:cubicBezTo>
                    <a:cubicBezTo>
                      <a:pt x="1011" y="240"/>
                      <a:pt x="1176" y="300"/>
                      <a:pt x="1389" y="300"/>
                    </a:cubicBezTo>
                    <a:cubicBezTo>
                      <a:pt x="2880" y="300"/>
                      <a:pt x="2880" y="300"/>
                      <a:pt x="2880" y="30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2" name="Freeform 18"/>
              <p:cNvSpPr>
                <a:spLocks/>
              </p:cNvSpPr>
              <p:nvPr userDrawn="1"/>
            </p:nvSpPr>
            <p:spPr bwMode="auto">
              <a:xfrm>
                <a:off x="-17463" y="2449513"/>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3" name="Freeform 19"/>
              <p:cNvSpPr>
                <a:spLocks/>
              </p:cNvSpPr>
              <p:nvPr userDrawn="1"/>
            </p:nvSpPr>
            <p:spPr bwMode="auto">
              <a:xfrm>
                <a:off x="-17463" y="1655763"/>
                <a:ext cx="9186863" cy="954087"/>
              </a:xfrm>
              <a:custGeom>
                <a:avLst/>
                <a:gdLst>
                  <a:gd name="T0" fmla="*/ 0 w 2880"/>
                  <a:gd name="T1" fmla="*/ 0 h 299"/>
                  <a:gd name="T2" fmla="*/ 372 w 2880"/>
                  <a:gd name="T3" fmla="*/ 0 h 299"/>
                  <a:gd name="T4" fmla="*/ 890 w 2880"/>
                  <a:gd name="T5" fmla="*/ 170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0"/>
                    </a:cubicBezTo>
                    <a:cubicBezTo>
                      <a:pt x="1011" y="239"/>
                      <a:pt x="1176" y="299"/>
                      <a:pt x="1389" y="299"/>
                    </a:cubicBezTo>
                    <a:cubicBezTo>
                      <a:pt x="2880" y="299"/>
                      <a:pt x="2880" y="299"/>
                      <a:pt x="2880" y="299"/>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4" name="Freeform 20"/>
              <p:cNvSpPr>
                <a:spLocks/>
              </p:cNvSpPr>
              <p:nvPr userDrawn="1"/>
            </p:nvSpPr>
            <p:spPr bwMode="auto">
              <a:xfrm>
                <a:off x="-17463" y="2130425"/>
                <a:ext cx="9186863" cy="479425"/>
              </a:xfrm>
              <a:custGeom>
                <a:avLst/>
                <a:gdLst>
                  <a:gd name="T0" fmla="*/ 2880 w 2880"/>
                  <a:gd name="T1" fmla="*/ 0 h 150"/>
                  <a:gd name="T2" fmla="*/ 1202 w 2880"/>
                  <a:gd name="T3" fmla="*/ 0 h 150"/>
                  <a:gd name="T4" fmla="*/ 890 w 2880"/>
                  <a:gd name="T5" fmla="*/ 21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1"/>
                    </a:cubicBezTo>
                    <a:cubicBezTo>
                      <a:pt x="802" y="55"/>
                      <a:pt x="685" y="150"/>
                      <a:pt x="366" y="150"/>
                    </a:cubicBezTo>
                    <a:cubicBezTo>
                      <a:pt x="0" y="150"/>
                      <a:pt x="0" y="150"/>
                      <a:pt x="0" y="15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55" name="Freeform 21"/>
              <p:cNvSpPr>
                <a:spLocks/>
              </p:cNvSpPr>
              <p:nvPr userDrawn="1"/>
            </p:nvSpPr>
            <p:spPr bwMode="auto">
              <a:xfrm>
                <a:off x="-17463" y="1336675"/>
                <a:ext cx="9186863" cy="954088"/>
              </a:xfrm>
              <a:custGeom>
                <a:avLst/>
                <a:gdLst>
                  <a:gd name="T0" fmla="*/ 0 w 2880"/>
                  <a:gd name="T1" fmla="*/ 0 h 299"/>
                  <a:gd name="T2" fmla="*/ 372 w 2880"/>
                  <a:gd name="T3" fmla="*/ 0 h 299"/>
                  <a:gd name="T4" fmla="*/ 890 w 2880"/>
                  <a:gd name="T5" fmla="*/ 171 h 299"/>
                  <a:gd name="T6" fmla="*/ 1389 w 2880"/>
                  <a:gd name="T7" fmla="*/ 299 h 299"/>
                  <a:gd name="T8" fmla="*/ 2880 w 2880"/>
                  <a:gd name="T9" fmla="*/ 299 h 299"/>
                </a:gdLst>
                <a:ahLst/>
                <a:cxnLst>
                  <a:cxn ang="0">
                    <a:pos x="T0" y="T1"/>
                  </a:cxn>
                  <a:cxn ang="0">
                    <a:pos x="T2" y="T3"/>
                  </a:cxn>
                  <a:cxn ang="0">
                    <a:pos x="T4" y="T5"/>
                  </a:cxn>
                  <a:cxn ang="0">
                    <a:pos x="T6" y="T7"/>
                  </a:cxn>
                  <a:cxn ang="0">
                    <a:pos x="T8" y="T9"/>
                  </a:cxn>
                </a:cxnLst>
                <a:rect l="0" t="0" r="r" b="b"/>
                <a:pathLst>
                  <a:path w="2880" h="299">
                    <a:moveTo>
                      <a:pt x="0" y="0"/>
                    </a:moveTo>
                    <a:cubicBezTo>
                      <a:pt x="0" y="0"/>
                      <a:pt x="308" y="0"/>
                      <a:pt x="372" y="0"/>
                    </a:cubicBezTo>
                    <a:cubicBezTo>
                      <a:pt x="638" y="0"/>
                      <a:pt x="749" y="90"/>
                      <a:pt x="890" y="171"/>
                    </a:cubicBezTo>
                    <a:cubicBezTo>
                      <a:pt x="1011" y="239"/>
                      <a:pt x="1176" y="299"/>
                      <a:pt x="1389" y="299"/>
                    </a:cubicBezTo>
                    <a:cubicBezTo>
                      <a:pt x="2880" y="299"/>
                      <a:pt x="2880" y="299"/>
                      <a:pt x="2880" y="299"/>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56" name="Freeform 22"/>
              <p:cNvSpPr>
                <a:spLocks/>
              </p:cNvSpPr>
              <p:nvPr userDrawn="1"/>
            </p:nvSpPr>
            <p:spPr bwMode="auto">
              <a:xfrm>
                <a:off x="-17463" y="1811338"/>
                <a:ext cx="9186863" cy="479425"/>
              </a:xfrm>
              <a:custGeom>
                <a:avLst/>
                <a:gdLst>
                  <a:gd name="T0" fmla="*/ 2880 w 2880"/>
                  <a:gd name="T1" fmla="*/ 0 h 150"/>
                  <a:gd name="T2" fmla="*/ 1202 w 2880"/>
                  <a:gd name="T3" fmla="*/ 0 h 150"/>
                  <a:gd name="T4" fmla="*/ 890 w 2880"/>
                  <a:gd name="T5" fmla="*/ 22 h 150"/>
                  <a:gd name="T6" fmla="*/ 366 w 2880"/>
                  <a:gd name="T7" fmla="*/ 150 h 150"/>
                  <a:gd name="T8" fmla="*/ 0 w 2880"/>
                  <a:gd name="T9" fmla="*/ 150 h 150"/>
                </a:gdLst>
                <a:ahLst/>
                <a:cxnLst>
                  <a:cxn ang="0">
                    <a:pos x="T0" y="T1"/>
                  </a:cxn>
                  <a:cxn ang="0">
                    <a:pos x="T2" y="T3"/>
                  </a:cxn>
                  <a:cxn ang="0">
                    <a:pos x="T4" y="T5"/>
                  </a:cxn>
                  <a:cxn ang="0">
                    <a:pos x="T6" y="T7"/>
                  </a:cxn>
                  <a:cxn ang="0">
                    <a:pos x="T8" y="T9"/>
                  </a:cxn>
                </a:cxnLst>
                <a:rect l="0" t="0" r="r" b="b"/>
                <a:pathLst>
                  <a:path w="2880" h="150">
                    <a:moveTo>
                      <a:pt x="2880" y="0"/>
                    </a:moveTo>
                    <a:cubicBezTo>
                      <a:pt x="1202" y="0"/>
                      <a:pt x="1202" y="0"/>
                      <a:pt x="1202" y="0"/>
                    </a:cubicBezTo>
                    <a:cubicBezTo>
                      <a:pt x="999" y="0"/>
                      <a:pt x="933" y="5"/>
                      <a:pt x="890" y="22"/>
                    </a:cubicBezTo>
                    <a:cubicBezTo>
                      <a:pt x="802" y="55"/>
                      <a:pt x="685" y="150"/>
                      <a:pt x="366" y="150"/>
                    </a:cubicBezTo>
                    <a:cubicBezTo>
                      <a:pt x="0" y="150"/>
                      <a:pt x="0" y="150"/>
                      <a:pt x="0" y="15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7" name="Freeform 23"/>
              <p:cNvSpPr>
                <a:spLocks/>
              </p:cNvSpPr>
              <p:nvPr userDrawn="1"/>
            </p:nvSpPr>
            <p:spPr bwMode="auto">
              <a:xfrm>
                <a:off x="-17463" y="357188"/>
                <a:ext cx="9186863" cy="957262"/>
              </a:xfrm>
              <a:custGeom>
                <a:avLst/>
                <a:gdLst>
                  <a:gd name="T0" fmla="*/ 2880 w 2880"/>
                  <a:gd name="T1" fmla="*/ 300 h 300"/>
                  <a:gd name="T2" fmla="*/ 2501 w 2880"/>
                  <a:gd name="T3" fmla="*/ 300 h 300"/>
                  <a:gd name="T4" fmla="*/ 1984 w 2880"/>
                  <a:gd name="T5" fmla="*/ 129 h 300"/>
                  <a:gd name="T6" fmla="*/ 1485 w 2880"/>
                  <a:gd name="T7" fmla="*/ 0 h 300"/>
                  <a:gd name="T8" fmla="*/ 0 w 2880"/>
                  <a:gd name="T9" fmla="*/ 0 h 300"/>
                </a:gdLst>
                <a:ahLst/>
                <a:cxnLst>
                  <a:cxn ang="0">
                    <a:pos x="T0" y="T1"/>
                  </a:cxn>
                  <a:cxn ang="0">
                    <a:pos x="T2" y="T3"/>
                  </a:cxn>
                  <a:cxn ang="0">
                    <a:pos x="T4" y="T5"/>
                  </a:cxn>
                  <a:cxn ang="0">
                    <a:pos x="T6" y="T7"/>
                  </a:cxn>
                  <a:cxn ang="0">
                    <a:pos x="T8" y="T9"/>
                  </a:cxn>
                </a:cxnLst>
                <a:rect l="0" t="0" r="r" b="b"/>
                <a:pathLst>
                  <a:path w="2880" h="300">
                    <a:moveTo>
                      <a:pt x="2880" y="300"/>
                    </a:moveTo>
                    <a:cubicBezTo>
                      <a:pt x="2880" y="300"/>
                      <a:pt x="2565" y="300"/>
                      <a:pt x="2501" y="300"/>
                    </a:cubicBezTo>
                    <a:cubicBezTo>
                      <a:pt x="2236" y="300"/>
                      <a:pt x="2124" y="209"/>
                      <a:pt x="1984" y="129"/>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58" name="Freeform 24"/>
              <p:cNvSpPr>
                <a:spLocks/>
              </p:cNvSpPr>
              <p:nvPr userDrawn="1"/>
            </p:nvSpPr>
            <p:spPr bwMode="auto">
              <a:xfrm>
                <a:off x="-17463" y="357188"/>
                <a:ext cx="9186863" cy="477837"/>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sp>
            <p:nvSpPr>
              <p:cNvPr id="59" name="Freeform 25"/>
              <p:cNvSpPr>
                <a:spLocks/>
              </p:cNvSpPr>
              <p:nvPr userDrawn="1"/>
            </p:nvSpPr>
            <p:spPr bwMode="auto">
              <a:xfrm>
                <a:off x="-17463" y="676275"/>
                <a:ext cx="9186863" cy="954088"/>
              </a:xfrm>
              <a:custGeom>
                <a:avLst/>
                <a:gdLst>
                  <a:gd name="T0" fmla="*/ 2880 w 2880"/>
                  <a:gd name="T1" fmla="*/ 299 h 299"/>
                  <a:gd name="T2" fmla="*/ 2501 w 2880"/>
                  <a:gd name="T3" fmla="*/ 299 h 299"/>
                  <a:gd name="T4" fmla="*/ 1984 w 2880"/>
                  <a:gd name="T5" fmla="*/ 129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9"/>
                    </a:cubicBezTo>
                    <a:cubicBezTo>
                      <a:pt x="1863" y="60"/>
                      <a:pt x="1698" y="0"/>
                      <a:pt x="1485" y="0"/>
                    </a:cubicBezTo>
                    <a:cubicBezTo>
                      <a:pt x="0" y="0"/>
                      <a:pt x="0" y="0"/>
                      <a:pt x="0" y="0"/>
                    </a:cubicBezTo>
                  </a:path>
                </a:pathLst>
              </a:custGeom>
              <a:noFill/>
              <a:ln w="19050" cap="flat">
                <a:solidFill>
                  <a:schemeClr val="bg1"/>
                </a:solidFill>
                <a:prstDash val="solid"/>
                <a:miter lim="800000"/>
                <a:headEnd/>
                <a:tailEnd/>
              </a:ln>
              <a:extLst/>
            </p:spPr>
            <p:txBody>
              <a:bodyPr/>
              <a:lstStyle/>
              <a:p>
                <a:pPr>
                  <a:defRPr/>
                </a:pPr>
                <a:endParaRPr lang="en-AU" dirty="0"/>
              </a:p>
            </p:txBody>
          </p:sp>
          <p:sp>
            <p:nvSpPr>
              <p:cNvPr id="60" name="Freeform 26"/>
              <p:cNvSpPr>
                <a:spLocks/>
              </p:cNvSpPr>
              <p:nvPr userDrawn="1"/>
            </p:nvSpPr>
            <p:spPr bwMode="auto">
              <a:xfrm>
                <a:off x="-17463" y="676275"/>
                <a:ext cx="9186863" cy="477838"/>
              </a:xfrm>
              <a:custGeom>
                <a:avLst/>
                <a:gdLst>
                  <a:gd name="T0" fmla="*/ 0 w 2880"/>
                  <a:gd name="T1" fmla="*/ 150 h 150"/>
                  <a:gd name="T2" fmla="*/ 1672 w 2880"/>
                  <a:gd name="T3" fmla="*/ 150 h 150"/>
                  <a:gd name="T4" fmla="*/ 1984 w 2880"/>
                  <a:gd name="T5" fmla="*/ 129 h 150"/>
                  <a:gd name="T6" fmla="*/ 2507 w 2880"/>
                  <a:gd name="T7" fmla="*/ 0 h 150"/>
                  <a:gd name="T8" fmla="*/ 2880 w 2880"/>
                  <a:gd name="T9" fmla="*/ 0 h 150"/>
                </a:gdLst>
                <a:ahLst/>
                <a:cxnLst>
                  <a:cxn ang="0">
                    <a:pos x="T0" y="T1"/>
                  </a:cxn>
                  <a:cxn ang="0">
                    <a:pos x="T2" y="T3"/>
                  </a:cxn>
                  <a:cxn ang="0">
                    <a:pos x="T4" y="T5"/>
                  </a:cxn>
                  <a:cxn ang="0">
                    <a:pos x="T6" y="T7"/>
                  </a:cxn>
                  <a:cxn ang="0">
                    <a:pos x="T8" y="T9"/>
                  </a:cxn>
                </a:cxnLst>
                <a:rect l="0" t="0" r="r" b="b"/>
                <a:pathLst>
                  <a:path w="2880" h="150">
                    <a:moveTo>
                      <a:pt x="0" y="150"/>
                    </a:moveTo>
                    <a:cubicBezTo>
                      <a:pt x="1672" y="150"/>
                      <a:pt x="1672" y="150"/>
                      <a:pt x="1672" y="150"/>
                    </a:cubicBezTo>
                    <a:cubicBezTo>
                      <a:pt x="1875" y="150"/>
                      <a:pt x="1941" y="145"/>
                      <a:pt x="1984" y="129"/>
                    </a:cubicBezTo>
                    <a:cubicBezTo>
                      <a:pt x="2071" y="95"/>
                      <a:pt x="2189" y="0"/>
                      <a:pt x="2507" y="0"/>
                    </a:cubicBezTo>
                    <a:cubicBezTo>
                      <a:pt x="2880" y="0"/>
                      <a:pt x="2880" y="0"/>
                      <a:pt x="2880" y="0"/>
                    </a:cubicBezTo>
                  </a:path>
                </a:pathLst>
              </a:custGeom>
              <a:noFill/>
              <a:ln w="19050" cap="flat">
                <a:solidFill>
                  <a:schemeClr val="accent1">
                    <a:lumMod val="75000"/>
                  </a:schemeClr>
                </a:solidFill>
                <a:prstDash val="solid"/>
                <a:miter lim="800000"/>
                <a:headEnd/>
                <a:tailEnd/>
              </a:ln>
              <a:extLst/>
            </p:spPr>
            <p:txBody>
              <a:bodyPr/>
              <a:lstStyle/>
              <a:p>
                <a:pPr>
                  <a:defRPr/>
                </a:pPr>
                <a:endParaRPr lang="en-AU" dirty="0"/>
              </a:p>
            </p:txBody>
          </p:sp>
          <p:sp>
            <p:nvSpPr>
              <p:cNvPr id="61" name="Freeform 27"/>
              <p:cNvSpPr>
                <a:spLocks/>
              </p:cNvSpPr>
              <p:nvPr userDrawn="1"/>
            </p:nvSpPr>
            <p:spPr bwMode="auto">
              <a:xfrm>
                <a:off x="-17463" y="995363"/>
                <a:ext cx="9186863" cy="954087"/>
              </a:xfrm>
              <a:custGeom>
                <a:avLst/>
                <a:gdLst>
                  <a:gd name="T0" fmla="*/ 2880 w 2880"/>
                  <a:gd name="T1" fmla="*/ 299 h 299"/>
                  <a:gd name="T2" fmla="*/ 2501 w 2880"/>
                  <a:gd name="T3" fmla="*/ 299 h 299"/>
                  <a:gd name="T4" fmla="*/ 1984 w 2880"/>
                  <a:gd name="T5" fmla="*/ 128 h 299"/>
                  <a:gd name="T6" fmla="*/ 1485 w 2880"/>
                  <a:gd name="T7" fmla="*/ 0 h 299"/>
                  <a:gd name="T8" fmla="*/ 0 w 2880"/>
                  <a:gd name="T9" fmla="*/ 0 h 299"/>
                </a:gdLst>
                <a:ahLst/>
                <a:cxnLst>
                  <a:cxn ang="0">
                    <a:pos x="T0" y="T1"/>
                  </a:cxn>
                  <a:cxn ang="0">
                    <a:pos x="T2" y="T3"/>
                  </a:cxn>
                  <a:cxn ang="0">
                    <a:pos x="T4" y="T5"/>
                  </a:cxn>
                  <a:cxn ang="0">
                    <a:pos x="T6" y="T7"/>
                  </a:cxn>
                  <a:cxn ang="0">
                    <a:pos x="T8" y="T9"/>
                  </a:cxn>
                </a:cxnLst>
                <a:rect l="0" t="0" r="r" b="b"/>
                <a:pathLst>
                  <a:path w="2880" h="299">
                    <a:moveTo>
                      <a:pt x="2880" y="299"/>
                    </a:moveTo>
                    <a:cubicBezTo>
                      <a:pt x="2880" y="299"/>
                      <a:pt x="2565" y="299"/>
                      <a:pt x="2501" y="299"/>
                    </a:cubicBezTo>
                    <a:cubicBezTo>
                      <a:pt x="2236" y="299"/>
                      <a:pt x="2124" y="209"/>
                      <a:pt x="1984" y="128"/>
                    </a:cubicBezTo>
                    <a:cubicBezTo>
                      <a:pt x="1863" y="60"/>
                      <a:pt x="1698" y="0"/>
                      <a:pt x="1485" y="0"/>
                    </a:cubicBezTo>
                    <a:cubicBezTo>
                      <a:pt x="0" y="0"/>
                      <a:pt x="0" y="0"/>
                      <a:pt x="0" y="0"/>
                    </a:cubicBezTo>
                  </a:path>
                </a:pathLst>
              </a:custGeom>
              <a:noFill/>
              <a:ln w="19050" cap="flat">
                <a:solidFill>
                  <a:schemeClr val="accent2">
                    <a:lumMod val="90000"/>
                    <a:lumOff val="10000"/>
                  </a:schemeClr>
                </a:solidFill>
                <a:prstDash val="solid"/>
                <a:miter lim="800000"/>
                <a:headEnd/>
                <a:tailEnd/>
              </a:ln>
              <a:extLst/>
            </p:spPr>
            <p:txBody>
              <a:bodyPr/>
              <a:lstStyle/>
              <a:p>
                <a:pPr>
                  <a:defRPr/>
                </a:pPr>
                <a:endParaRPr lang="en-AU" dirty="0"/>
              </a:p>
            </p:txBody>
          </p:sp>
          <p:sp>
            <p:nvSpPr>
              <p:cNvPr id="62" name="Freeform 28"/>
              <p:cNvSpPr>
                <a:spLocks/>
              </p:cNvSpPr>
              <p:nvPr userDrawn="1"/>
            </p:nvSpPr>
            <p:spPr bwMode="auto">
              <a:xfrm>
                <a:off x="-17463" y="995363"/>
                <a:ext cx="9186863" cy="474662"/>
              </a:xfrm>
              <a:custGeom>
                <a:avLst/>
                <a:gdLst>
                  <a:gd name="T0" fmla="*/ 0 w 2880"/>
                  <a:gd name="T1" fmla="*/ 149 h 149"/>
                  <a:gd name="T2" fmla="*/ 1672 w 2880"/>
                  <a:gd name="T3" fmla="*/ 149 h 149"/>
                  <a:gd name="T4" fmla="*/ 1984 w 2880"/>
                  <a:gd name="T5" fmla="*/ 128 h 149"/>
                  <a:gd name="T6" fmla="*/ 2507 w 2880"/>
                  <a:gd name="T7" fmla="*/ 0 h 149"/>
                  <a:gd name="T8" fmla="*/ 2880 w 2880"/>
                  <a:gd name="T9" fmla="*/ 0 h 149"/>
                </a:gdLst>
                <a:ahLst/>
                <a:cxnLst>
                  <a:cxn ang="0">
                    <a:pos x="T0" y="T1"/>
                  </a:cxn>
                  <a:cxn ang="0">
                    <a:pos x="T2" y="T3"/>
                  </a:cxn>
                  <a:cxn ang="0">
                    <a:pos x="T4" y="T5"/>
                  </a:cxn>
                  <a:cxn ang="0">
                    <a:pos x="T6" y="T7"/>
                  </a:cxn>
                  <a:cxn ang="0">
                    <a:pos x="T8" y="T9"/>
                  </a:cxn>
                </a:cxnLst>
                <a:rect l="0" t="0" r="r" b="b"/>
                <a:pathLst>
                  <a:path w="2880" h="149">
                    <a:moveTo>
                      <a:pt x="0" y="149"/>
                    </a:moveTo>
                    <a:cubicBezTo>
                      <a:pt x="1672" y="149"/>
                      <a:pt x="1672" y="149"/>
                      <a:pt x="1672" y="149"/>
                    </a:cubicBezTo>
                    <a:cubicBezTo>
                      <a:pt x="1875" y="149"/>
                      <a:pt x="1941" y="145"/>
                      <a:pt x="1984" y="128"/>
                    </a:cubicBezTo>
                    <a:cubicBezTo>
                      <a:pt x="2071" y="95"/>
                      <a:pt x="2189" y="0"/>
                      <a:pt x="2507" y="0"/>
                    </a:cubicBezTo>
                    <a:cubicBezTo>
                      <a:pt x="2880" y="0"/>
                      <a:pt x="2880" y="0"/>
                      <a:pt x="2880" y="0"/>
                    </a:cubicBezTo>
                  </a:path>
                </a:pathLst>
              </a:custGeom>
              <a:noFill/>
              <a:ln w="19050" cap="flat">
                <a:solidFill>
                  <a:schemeClr val="accent2"/>
                </a:solidFill>
                <a:prstDash val="solid"/>
                <a:miter lim="800000"/>
                <a:headEnd/>
                <a:tailEnd/>
              </a:ln>
              <a:extLst/>
            </p:spPr>
            <p:txBody>
              <a:bodyPr/>
              <a:lstStyle/>
              <a:p>
                <a:pPr>
                  <a:defRPr/>
                </a:pPr>
                <a:endParaRPr lang="en-AU" dirty="0"/>
              </a:p>
            </p:txBody>
          </p:sp>
        </p:grpSp>
        <p:grpSp>
          <p:nvGrpSpPr>
            <p:cNvPr id="30" name="Group 29"/>
            <p:cNvGrpSpPr/>
            <p:nvPr userDrawn="1"/>
          </p:nvGrpSpPr>
          <p:grpSpPr>
            <a:xfrm>
              <a:off x="1497" y="5500319"/>
              <a:ext cx="9170984" cy="1357681"/>
              <a:chOff x="1497" y="5500319"/>
              <a:chExt cx="9170984" cy="1357681"/>
            </a:xfrm>
          </p:grpSpPr>
          <p:sp>
            <p:nvSpPr>
              <p:cNvPr id="31" name="Rectangle 30"/>
              <p:cNvSpPr/>
              <p:nvPr userDrawn="1"/>
            </p:nvSpPr>
            <p:spPr>
              <a:xfrm>
                <a:off x="1497" y="5940320"/>
                <a:ext cx="9158377" cy="91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grpSp>
            <p:nvGrpSpPr>
              <p:cNvPr id="32" name="Group 31"/>
              <p:cNvGrpSpPr/>
              <p:nvPr userDrawn="1"/>
            </p:nvGrpSpPr>
            <p:grpSpPr>
              <a:xfrm>
                <a:off x="1497" y="5500319"/>
                <a:ext cx="9170984" cy="996231"/>
                <a:chOff x="1497" y="5500319"/>
                <a:chExt cx="9170984" cy="996231"/>
              </a:xfrm>
            </p:grpSpPr>
            <p:sp>
              <p:nvSpPr>
                <p:cNvPr id="47" name="Freeform 7"/>
                <p:cNvSpPr>
                  <a:spLocks noEditPoints="1"/>
                </p:cNvSpPr>
                <p:nvPr userDrawn="1"/>
              </p:nvSpPr>
              <p:spPr bwMode="auto">
                <a:xfrm>
                  <a:off x="1497" y="5563679"/>
                  <a:ext cx="9170984" cy="932871"/>
                </a:xfrm>
                <a:custGeom>
                  <a:avLst/>
                  <a:gdLst/>
                  <a:ahLst/>
                  <a:cxnLst>
                    <a:cxn ang="0">
                      <a:pos x="2313" y="117"/>
                    </a:cxn>
                    <a:cxn ang="0">
                      <a:pos x="0" y="117"/>
                    </a:cxn>
                    <a:cxn ang="0">
                      <a:pos x="0" y="137"/>
                    </a:cxn>
                    <a:cxn ang="0">
                      <a:pos x="2030" y="137"/>
                    </a:cxn>
                    <a:cxn ang="0">
                      <a:pos x="2313" y="117"/>
                    </a:cxn>
                    <a:cxn ang="0">
                      <a:pos x="2880" y="0"/>
                    </a:cxn>
                    <a:cxn ang="0">
                      <a:pos x="2880" y="0"/>
                    </a:cxn>
                    <a:cxn ang="0">
                      <a:pos x="2880" y="117"/>
                    </a:cxn>
                    <a:cxn ang="0">
                      <a:pos x="2313" y="117"/>
                    </a:cxn>
                    <a:cxn ang="0">
                      <a:pos x="2784" y="293"/>
                    </a:cxn>
                    <a:cxn ang="0">
                      <a:pos x="2880" y="293"/>
                    </a:cxn>
                    <a:cxn ang="0">
                      <a:pos x="2880" y="0"/>
                    </a:cxn>
                  </a:cxnLst>
                  <a:rect l="0" t="0" r="r" b="b"/>
                  <a:pathLst>
                    <a:path w="2880" h="293">
                      <a:moveTo>
                        <a:pt x="2313" y="117"/>
                      </a:moveTo>
                      <a:cubicBezTo>
                        <a:pt x="0" y="117"/>
                        <a:pt x="0" y="117"/>
                        <a:pt x="0" y="117"/>
                      </a:cubicBezTo>
                      <a:cubicBezTo>
                        <a:pt x="0" y="137"/>
                        <a:pt x="0" y="137"/>
                        <a:pt x="0" y="137"/>
                      </a:cubicBezTo>
                      <a:cubicBezTo>
                        <a:pt x="2030" y="137"/>
                        <a:pt x="2030" y="137"/>
                        <a:pt x="2030" y="137"/>
                      </a:cubicBezTo>
                      <a:cubicBezTo>
                        <a:pt x="2214" y="137"/>
                        <a:pt x="2274" y="132"/>
                        <a:pt x="2313" y="117"/>
                      </a:cubicBezTo>
                      <a:moveTo>
                        <a:pt x="2880" y="0"/>
                      </a:moveTo>
                      <a:cubicBezTo>
                        <a:pt x="2880" y="0"/>
                        <a:pt x="2880" y="0"/>
                        <a:pt x="2880" y="0"/>
                      </a:cubicBezTo>
                      <a:cubicBezTo>
                        <a:pt x="2880" y="117"/>
                        <a:pt x="2880" y="117"/>
                        <a:pt x="2880" y="117"/>
                      </a:cubicBezTo>
                      <a:cubicBezTo>
                        <a:pt x="2313" y="117"/>
                        <a:pt x="2313" y="117"/>
                        <a:pt x="2313" y="117"/>
                      </a:cubicBezTo>
                      <a:cubicBezTo>
                        <a:pt x="2411" y="197"/>
                        <a:pt x="2542" y="293"/>
                        <a:pt x="2784" y="293"/>
                      </a:cubicBezTo>
                      <a:cubicBezTo>
                        <a:pt x="2842" y="293"/>
                        <a:pt x="2880" y="293"/>
                        <a:pt x="2880" y="293"/>
                      </a:cubicBezTo>
                      <a:cubicBezTo>
                        <a:pt x="2880" y="0"/>
                        <a:pt x="2880" y="0"/>
                        <a:pt x="2880" y="0"/>
                      </a:cubicBezTo>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8" name="Freeform 8"/>
                <p:cNvSpPr>
                  <a:spLocks noEditPoints="1"/>
                </p:cNvSpPr>
                <p:nvPr userDrawn="1"/>
              </p:nvSpPr>
              <p:spPr bwMode="auto">
                <a:xfrm>
                  <a:off x="1497" y="5500319"/>
                  <a:ext cx="9170984" cy="435430"/>
                </a:xfrm>
                <a:custGeom>
                  <a:avLst/>
                  <a:gdLst/>
                  <a:ahLst/>
                  <a:cxnLst>
                    <a:cxn ang="0">
                      <a:pos x="2880" y="20"/>
                    </a:cxn>
                    <a:cxn ang="0">
                      <a:pos x="2789" y="20"/>
                    </a:cxn>
                    <a:cxn ang="0">
                      <a:pos x="2313" y="137"/>
                    </a:cxn>
                    <a:cxn ang="0">
                      <a:pos x="2313" y="137"/>
                    </a:cxn>
                    <a:cxn ang="0">
                      <a:pos x="2880" y="137"/>
                    </a:cxn>
                    <a:cxn ang="0">
                      <a:pos x="2880" y="20"/>
                    </a:cxn>
                    <a:cxn ang="0">
                      <a:pos x="1860" y="0"/>
                    </a:cxn>
                    <a:cxn ang="0">
                      <a:pos x="0" y="0"/>
                    </a:cxn>
                    <a:cxn ang="0">
                      <a:pos x="0" y="137"/>
                    </a:cxn>
                    <a:cxn ang="0">
                      <a:pos x="2313" y="137"/>
                    </a:cxn>
                    <a:cxn ang="0">
                      <a:pos x="2313" y="137"/>
                    </a:cxn>
                    <a:cxn ang="0">
                      <a:pos x="2313" y="137"/>
                    </a:cxn>
                    <a:cxn ang="0">
                      <a:pos x="2313" y="137"/>
                    </a:cxn>
                    <a:cxn ang="0">
                      <a:pos x="1860" y="0"/>
                    </a:cxn>
                  </a:cxnLst>
                  <a:rect l="0" t="0" r="r" b="b"/>
                  <a:pathLst>
                    <a:path w="2880" h="137">
                      <a:moveTo>
                        <a:pt x="2880" y="20"/>
                      </a:moveTo>
                      <a:cubicBezTo>
                        <a:pt x="2789" y="20"/>
                        <a:pt x="2789" y="20"/>
                        <a:pt x="2789" y="20"/>
                      </a:cubicBezTo>
                      <a:cubicBezTo>
                        <a:pt x="2500" y="20"/>
                        <a:pt x="2393" y="107"/>
                        <a:pt x="2313" y="137"/>
                      </a:cubicBezTo>
                      <a:cubicBezTo>
                        <a:pt x="2313" y="137"/>
                        <a:pt x="2313" y="137"/>
                        <a:pt x="2313" y="137"/>
                      </a:cubicBezTo>
                      <a:cubicBezTo>
                        <a:pt x="2880" y="137"/>
                        <a:pt x="2880" y="137"/>
                        <a:pt x="2880" y="137"/>
                      </a:cubicBezTo>
                      <a:cubicBezTo>
                        <a:pt x="2880" y="20"/>
                        <a:pt x="2880" y="20"/>
                        <a:pt x="2880" y="20"/>
                      </a:cubicBezTo>
                      <a:moveTo>
                        <a:pt x="1860" y="0"/>
                      </a:moveTo>
                      <a:cubicBezTo>
                        <a:pt x="0" y="0"/>
                        <a:pt x="0" y="0"/>
                        <a:pt x="0" y="0"/>
                      </a:cubicBezTo>
                      <a:cubicBezTo>
                        <a:pt x="0" y="137"/>
                        <a:pt x="0" y="137"/>
                        <a:pt x="0" y="137"/>
                      </a:cubicBezTo>
                      <a:cubicBezTo>
                        <a:pt x="2313" y="137"/>
                        <a:pt x="2313" y="137"/>
                        <a:pt x="2313" y="137"/>
                      </a:cubicBezTo>
                      <a:cubicBezTo>
                        <a:pt x="2313" y="137"/>
                        <a:pt x="2313" y="137"/>
                        <a:pt x="2313" y="137"/>
                      </a:cubicBezTo>
                      <a:cubicBezTo>
                        <a:pt x="2313" y="137"/>
                        <a:pt x="2313" y="137"/>
                        <a:pt x="2313" y="137"/>
                      </a:cubicBezTo>
                      <a:cubicBezTo>
                        <a:pt x="2313" y="137"/>
                        <a:pt x="2313" y="137"/>
                        <a:pt x="2313" y="137"/>
                      </a:cubicBezTo>
                      <a:cubicBezTo>
                        <a:pt x="2216" y="57"/>
                        <a:pt x="2053" y="0"/>
                        <a:pt x="1860"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9" name="Freeform 9"/>
                <p:cNvSpPr>
                  <a:spLocks/>
                </p:cNvSpPr>
                <p:nvPr userDrawn="1"/>
              </p:nvSpPr>
              <p:spPr bwMode="auto">
                <a:xfrm>
                  <a:off x="1497" y="5563679"/>
                  <a:ext cx="7365906" cy="432734"/>
                </a:xfrm>
                <a:custGeom>
                  <a:avLst/>
                  <a:gdLst/>
                  <a:ahLst/>
                  <a:cxnLst>
                    <a:cxn ang="0">
                      <a:pos x="2313" y="117"/>
                    </a:cxn>
                    <a:cxn ang="0">
                      <a:pos x="1860" y="0"/>
                    </a:cxn>
                    <a:cxn ang="0">
                      <a:pos x="0" y="0"/>
                    </a:cxn>
                    <a:cxn ang="0">
                      <a:pos x="0" y="136"/>
                    </a:cxn>
                    <a:cxn ang="0">
                      <a:pos x="2030" y="136"/>
                    </a:cxn>
                    <a:cxn ang="0">
                      <a:pos x="2313" y="117"/>
                    </a:cxn>
                  </a:cxnLst>
                  <a:rect l="0" t="0" r="r" b="b"/>
                  <a:pathLst>
                    <a:path w="2313" h="136">
                      <a:moveTo>
                        <a:pt x="2313" y="117"/>
                      </a:moveTo>
                      <a:cubicBezTo>
                        <a:pt x="2204" y="55"/>
                        <a:pt x="2053" y="0"/>
                        <a:pt x="1860" y="0"/>
                      </a:cubicBezTo>
                      <a:cubicBezTo>
                        <a:pt x="0" y="0"/>
                        <a:pt x="0" y="0"/>
                        <a:pt x="0" y="0"/>
                      </a:cubicBezTo>
                      <a:cubicBezTo>
                        <a:pt x="0" y="136"/>
                        <a:pt x="0" y="136"/>
                        <a:pt x="0" y="136"/>
                      </a:cubicBezTo>
                      <a:cubicBezTo>
                        <a:pt x="2030" y="136"/>
                        <a:pt x="2030" y="136"/>
                        <a:pt x="2030" y="136"/>
                      </a:cubicBezTo>
                      <a:cubicBezTo>
                        <a:pt x="2214" y="136"/>
                        <a:pt x="2274" y="132"/>
                        <a:pt x="2313" y="117"/>
                      </a:cubicBezTo>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0" name="Freeform 10"/>
                <p:cNvSpPr>
                  <a:spLocks/>
                </p:cNvSpPr>
                <p:nvPr userDrawn="1"/>
              </p:nvSpPr>
              <p:spPr bwMode="auto">
                <a:xfrm>
                  <a:off x="7367402" y="5563679"/>
                  <a:ext cx="1805078" cy="869511"/>
                </a:xfrm>
                <a:custGeom>
                  <a:avLst/>
                  <a:gdLst/>
                  <a:ahLst/>
                  <a:cxnLst>
                    <a:cxn ang="0">
                      <a:pos x="476" y="0"/>
                    </a:cxn>
                    <a:cxn ang="0">
                      <a:pos x="0" y="117"/>
                    </a:cxn>
                    <a:cxn ang="0">
                      <a:pos x="471" y="273"/>
                    </a:cxn>
                    <a:cxn ang="0">
                      <a:pos x="567" y="273"/>
                    </a:cxn>
                    <a:cxn ang="0">
                      <a:pos x="567" y="0"/>
                    </a:cxn>
                    <a:cxn ang="0">
                      <a:pos x="476" y="0"/>
                    </a:cxn>
                  </a:cxnLst>
                  <a:rect l="0" t="0" r="r" b="b"/>
                  <a:pathLst>
                    <a:path w="567" h="273">
                      <a:moveTo>
                        <a:pt x="476" y="0"/>
                      </a:moveTo>
                      <a:cubicBezTo>
                        <a:pt x="187" y="0"/>
                        <a:pt x="80" y="87"/>
                        <a:pt x="0" y="117"/>
                      </a:cubicBezTo>
                      <a:cubicBezTo>
                        <a:pt x="128" y="190"/>
                        <a:pt x="229" y="273"/>
                        <a:pt x="471" y="273"/>
                      </a:cubicBezTo>
                      <a:cubicBezTo>
                        <a:pt x="529" y="273"/>
                        <a:pt x="567" y="273"/>
                        <a:pt x="567" y="273"/>
                      </a:cubicBezTo>
                      <a:cubicBezTo>
                        <a:pt x="567" y="0"/>
                        <a:pt x="567" y="0"/>
                        <a:pt x="567" y="0"/>
                      </a:cubicBezTo>
                      <a:lnTo>
                        <a:pt x="47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grpSp>
          <p:grpSp>
            <p:nvGrpSpPr>
              <p:cNvPr id="34" name="Group 19"/>
              <p:cNvGrpSpPr/>
              <p:nvPr userDrawn="1"/>
            </p:nvGrpSpPr>
            <p:grpSpPr>
              <a:xfrm>
                <a:off x="360000" y="5807505"/>
                <a:ext cx="814388" cy="95250"/>
                <a:chOff x="3495675" y="5969000"/>
                <a:chExt cx="814388" cy="95250"/>
              </a:xfrm>
              <a:solidFill>
                <a:schemeClr val="accent1"/>
              </a:solidFill>
            </p:grpSpPr>
            <p:sp>
              <p:nvSpPr>
                <p:cNvPr id="35" name="Freeform 26"/>
                <p:cNvSpPr>
                  <a:spLocks/>
                </p:cNvSpPr>
                <p:nvPr/>
              </p:nvSpPr>
              <p:spPr bwMode="auto">
                <a:xfrm>
                  <a:off x="34956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1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1"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1" y="13"/>
                        <a:pt x="21" y="13"/>
                        <a:pt x="21"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6" name="Freeform 27"/>
                <p:cNvSpPr>
                  <a:spLocks/>
                </p:cNvSpPr>
                <p:nvPr/>
              </p:nvSpPr>
              <p:spPr bwMode="auto">
                <a:xfrm>
                  <a:off x="360362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8"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7" name="Freeform 28"/>
                <p:cNvSpPr>
                  <a:spLocks/>
                </p:cNvSpPr>
                <p:nvPr/>
              </p:nvSpPr>
              <p:spPr bwMode="auto">
                <a:xfrm>
                  <a:off x="3711575" y="5997575"/>
                  <a:ext cx="98425" cy="66675"/>
                </a:xfrm>
                <a:custGeom>
                  <a:avLst/>
                  <a:gdLst>
                    <a:gd name="T0" fmla="*/ 31 w 31"/>
                    <a:gd name="T1" fmla="*/ 0 h 21"/>
                    <a:gd name="T2" fmla="*/ 25 w 31"/>
                    <a:gd name="T3" fmla="*/ 21 h 21"/>
                    <a:gd name="T4" fmla="*/ 19 w 31"/>
                    <a:gd name="T5" fmla="*/ 21 h 21"/>
                    <a:gd name="T6" fmla="*/ 16 w 31"/>
                    <a:gd name="T7" fmla="*/ 9 h 21"/>
                    <a:gd name="T8" fmla="*/ 15 w 31"/>
                    <a:gd name="T9" fmla="*/ 7 h 21"/>
                    <a:gd name="T10" fmla="*/ 15 w 31"/>
                    <a:gd name="T11" fmla="*/ 7 h 21"/>
                    <a:gd name="T12" fmla="*/ 15 w 31"/>
                    <a:gd name="T13" fmla="*/ 9 h 21"/>
                    <a:gd name="T14" fmla="*/ 12 w 31"/>
                    <a:gd name="T15" fmla="*/ 21 h 21"/>
                    <a:gd name="T16" fmla="*/ 6 w 31"/>
                    <a:gd name="T17" fmla="*/ 21 h 21"/>
                    <a:gd name="T18" fmla="*/ 0 w 31"/>
                    <a:gd name="T19" fmla="*/ 0 h 21"/>
                    <a:gd name="T20" fmla="*/ 5 w 31"/>
                    <a:gd name="T21" fmla="*/ 0 h 21"/>
                    <a:gd name="T22" fmla="*/ 8 w 31"/>
                    <a:gd name="T23" fmla="*/ 13 h 21"/>
                    <a:gd name="T24" fmla="*/ 9 w 31"/>
                    <a:gd name="T25" fmla="*/ 16 h 21"/>
                    <a:gd name="T26" fmla="*/ 9 w 31"/>
                    <a:gd name="T27" fmla="*/ 16 h 21"/>
                    <a:gd name="T28" fmla="*/ 10 w 31"/>
                    <a:gd name="T29" fmla="*/ 13 h 21"/>
                    <a:gd name="T30" fmla="*/ 13 w 31"/>
                    <a:gd name="T31" fmla="*/ 0 h 21"/>
                    <a:gd name="T32" fmla="*/ 18 w 31"/>
                    <a:gd name="T33" fmla="*/ 0 h 21"/>
                    <a:gd name="T34" fmla="*/ 22 w 31"/>
                    <a:gd name="T35" fmla="*/ 13 h 21"/>
                    <a:gd name="T36" fmla="*/ 22 w 31"/>
                    <a:gd name="T37" fmla="*/ 16 h 21"/>
                    <a:gd name="T38" fmla="*/ 22 w 31"/>
                    <a:gd name="T39" fmla="*/ 16 h 21"/>
                    <a:gd name="T40" fmla="*/ 23 w 31"/>
                    <a:gd name="T41" fmla="*/ 12 h 21"/>
                    <a:gd name="T42" fmla="*/ 26 w 31"/>
                    <a:gd name="T43" fmla="*/ 0 h 21"/>
                    <a:gd name="T44" fmla="*/ 31 w 31"/>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21">
                      <a:moveTo>
                        <a:pt x="31" y="0"/>
                      </a:moveTo>
                      <a:cubicBezTo>
                        <a:pt x="29" y="7"/>
                        <a:pt x="27" y="14"/>
                        <a:pt x="25" y="21"/>
                      </a:cubicBezTo>
                      <a:cubicBezTo>
                        <a:pt x="19" y="21"/>
                        <a:pt x="19" y="21"/>
                        <a:pt x="19" y="21"/>
                      </a:cubicBezTo>
                      <a:cubicBezTo>
                        <a:pt x="16" y="9"/>
                        <a:pt x="16" y="9"/>
                        <a:pt x="16" y="9"/>
                      </a:cubicBezTo>
                      <a:cubicBezTo>
                        <a:pt x="15" y="7"/>
                        <a:pt x="15" y="7"/>
                        <a:pt x="15" y="7"/>
                      </a:cubicBezTo>
                      <a:cubicBezTo>
                        <a:pt x="15" y="7"/>
                        <a:pt x="15" y="7"/>
                        <a:pt x="15" y="7"/>
                      </a:cubicBezTo>
                      <a:cubicBezTo>
                        <a:pt x="15" y="9"/>
                        <a:pt x="15" y="9"/>
                        <a:pt x="15" y="9"/>
                      </a:cubicBezTo>
                      <a:cubicBezTo>
                        <a:pt x="12" y="21"/>
                        <a:pt x="12" y="21"/>
                        <a:pt x="12" y="21"/>
                      </a:cubicBezTo>
                      <a:cubicBezTo>
                        <a:pt x="6" y="21"/>
                        <a:pt x="6" y="21"/>
                        <a:pt x="6" y="21"/>
                      </a:cubicBezTo>
                      <a:cubicBezTo>
                        <a:pt x="4" y="14"/>
                        <a:pt x="2" y="7"/>
                        <a:pt x="0" y="0"/>
                      </a:cubicBezTo>
                      <a:cubicBezTo>
                        <a:pt x="5" y="0"/>
                        <a:pt x="5" y="0"/>
                        <a:pt x="5" y="0"/>
                      </a:cubicBezTo>
                      <a:cubicBezTo>
                        <a:pt x="6" y="5"/>
                        <a:pt x="7" y="9"/>
                        <a:pt x="8" y="13"/>
                      </a:cubicBezTo>
                      <a:cubicBezTo>
                        <a:pt x="9" y="14"/>
                        <a:pt x="9" y="15"/>
                        <a:pt x="9" y="16"/>
                      </a:cubicBezTo>
                      <a:cubicBezTo>
                        <a:pt x="9" y="16"/>
                        <a:pt x="9" y="16"/>
                        <a:pt x="9" y="16"/>
                      </a:cubicBezTo>
                      <a:cubicBezTo>
                        <a:pt x="10" y="13"/>
                        <a:pt x="10" y="13"/>
                        <a:pt x="10" y="13"/>
                      </a:cubicBezTo>
                      <a:cubicBezTo>
                        <a:pt x="13" y="0"/>
                        <a:pt x="13" y="0"/>
                        <a:pt x="13" y="0"/>
                      </a:cubicBezTo>
                      <a:cubicBezTo>
                        <a:pt x="18" y="0"/>
                        <a:pt x="18" y="0"/>
                        <a:pt x="18" y="0"/>
                      </a:cubicBezTo>
                      <a:cubicBezTo>
                        <a:pt x="22" y="13"/>
                        <a:pt x="22" y="13"/>
                        <a:pt x="22" y="13"/>
                      </a:cubicBezTo>
                      <a:cubicBezTo>
                        <a:pt x="22" y="16"/>
                        <a:pt x="22" y="16"/>
                        <a:pt x="22" y="16"/>
                      </a:cubicBezTo>
                      <a:cubicBezTo>
                        <a:pt x="22" y="16"/>
                        <a:pt x="22" y="16"/>
                        <a:pt x="22" y="16"/>
                      </a:cubicBezTo>
                      <a:cubicBezTo>
                        <a:pt x="23" y="15"/>
                        <a:pt x="23" y="13"/>
                        <a:pt x="23" y="12"/>
                      </a:cubicBezTo>
                      <a:cubicBezTo>
                        <a:pt x="24" y="8"/>
                        <a:pt x="25" y="4"/>
                        <a:pt x="26" y="0"/>
                      </a:cubicBezTo>
                      <a:lnTo>
                        <a:pt x="31" y="0"/>
                      </a:lnTo>
                      <a:close/>
                    </a:path>
                  </a:pathLst>
                </a:custGeom>
                <a:grpFill/>
                <a:ln>
                  <a:noFill/>
                </a:ln>
                <a:extLst/>
              </p:spPr>
              <p:txBody>
                <a:bodyPr/>
                <a:lstStyle/>
                <a:p>
                  <a:pPr>
                    <a:defRPr/>
                  </a:pPr>
                  <a:endParaRPr lang="en-AU" dirty="0"/>
                </a:p>
              </p:txBody>
            </p:sp>
            <p:sp>
              <p:nvSpPr>
                <p:cNvPr id="38" name="Oval 29"/>
                <p:cNvSpPr>
                  <a:spLocks noChangeArrowheads="1"/>
                </p:cNvSpPr>
                <p:nvPr/>
              </p:nvSpPr>
              <p:spPr bwMode="auto">
                <a:xfrm>
                  <a:off x="3819525" y="6042025"/>
                  <a:ext cx="19050" cy="22225"/>
                </a:xfrm>
                <a:prstGeom prst="ellipse">
                  <a:avLst/>
                </a:prstGeom>
                <a:grpFill/>
                <a:ln>
                  <a:noFill/>
                </a:ln>
                <a:extLst/>
              </p:spPr>
              <p:txBody>
                <a:bodyPr/>
                <a:lstStyle/>
                <a:p>
                  <a:pPr>
                    <a:defRPr/>
                  </a:pPr>
                  <a:endParaRPr lang="en-AU" dirty="0"/>
                </a:p>
              </p:txBody>
            </p:sp>
            <p:sp>
              <p:nvSpPr>
                <p:cNvPr id="39" name="Freeform 30"/>
                <p:cNvSpPr>
                  <a:spLocks/>
                </p:cNvSpPr>
                <p:nvPr/>
              </p:nvSpPr>
              <p:spPr bwMode="auto">
                <a:xfrm>
                  <a:off x="3851275" y="5997575"/>
                  <a:ext cx="50800" cy="66675"/>
                </a:xfrm>
                <a:custGeom>
                  <a:avLst/>
                  <a:gdLst>
                    <a:gd name="T0" fmla="*/ 16 w 16"/>
                    <a:gd name="T1" fmla="*/ 20 h 21"/>
                    <a:gd name="T2" fmla="*/ 10 w 16"/>
                    <a:gd name="T3" fmla="*/ 21 h 21"/>
                    <a:gd name="T4" fmla="*/ 0 w 16"/>
                    <a:gd name="T5" fmla="*/ 11 h 21"/>
                    <a:gd name="T6" fmla="*/ 10 w 16"/>
                    <a:gd name="T7" fmla="*/ 0 h 21"/>
                    <a:gd name="T8" fmla="*/ 16 w 16"/>
                    <a:gd name="T9" fmla="*/ 1 h 21"/>
                    <a:gd name="T10" fmla="*/ 14 w 16"/>
                    <a:gd name="T11" fmla="*/ 5 h 21"/>
                    <a:gd name="T12" fmla="*/ 11 w 16"/>
                    <a:gd name="T13" fmla="*/ 4 h 21"/>
                    <a:gd name="T14" fmla="*/ 6 w 16"/>
                    <a:gd name="T15" fmla="*/ 10 h 21"/>
                    <a:gd name="T16" fmla="*/ 11 w 16"/>
                    <a:gd name="T17" fmla="*/ 17 h 21"/>
                    <a:gd name="T18" fmla="*/ 15 w 16"/>
                    <a:gd name="T19" fmla="*/ 16 h 21"/>
                    <a:gd name="T20" fmla="*/ 16 w 16"/>
                    <a:gd name="T21"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1">
                      <a:moveTo>
                        <a:pt x="16" y="20"/>
                      </a:moveTo>
                      <a:cubicBezTo>
                        <a:pt x="14" y="21"/>
                        <a:pt x="12" y="21"/>
                        <a:pt x="10" y="21"/>
                      </a:cubicBezTo>
                      <a:cubicBezTo>
                        <a:pt x="3" y="21"/>
                        <a:pt x="0" y="17"/>
                        <a:pt x="0" y="11"/>
                      </a:cubicBezTo>
                      <a:cubicBezTo>
                        <a:pt x="0" y="4"/>
                        <a:pt x="4" y="0"/>
                        <a:pt x="10" y="0"/>
                      </a:cubicBezTo>
                      <a:cubicBezTo>
                        <a:pt x="12" y="0"/>
                        <a:pt x="14" y="0"/>
                        <a:pt x="16" y="1"/>
                      </a:cubicBezTo>
                      <a:cubicBezTo>
                        <a:pt x="14" y="5"/>
                        <a:pt x="14" y="5"/>
                        <a:pt x="14" y="5"/>
                      </a:cubicBezTo>
                      <a:cubicBezTo>
                        <a:pt x="13" y="4"/>
                        <a:pt x="12" y="4"/>
                        <a:pt x="11" y="4"/>
                      </a:cubicBezTo>
                      <a:cubicBezTo>
                        <a:pt x="7" y="4"/>
                        <a:pt x="6" y="6"/>
                        <a:pt x="6" y="10"/>
                      </a:cubicBezTo>
                      <a:cubicBezTo>
                        <a:pt x="6" y="15"/>
                        <a:pt x="7" y="17"/>
                        <a:pt x="11" y="17"/>
                      </a:cubicBezTo>
                      <a:cubicBezTo>
                        <a:pt x="12" y="17"/>
                        <a:pt x="14" y="17"/>
                        <a:pt x="15" y="16"/>
                      </a:cubicBezTo>
                      <a:lnTo>
                        <a:pt x="16" y="20"/>
                      </a:lnTo>
                      <a:close/>
                    </a:path>
                  </a:pathLst>
                </a:custGeom>
                <a:grpFill/>
                <a:ln>
                  <a:noFill/>
                </a:ln>
                <a:extLst/>
              </p:spPr>
              <p:txBody>
                <a:bodyPr/>
                <a:lstStyle/>
                <a:p>
                  <a:pPr>
                    <a:defRPr/>
                  </a:pPr>
                  <a:endParaRPr lang="en-AU" dirty="0"/>
                </a:p>
              </p:txBody>
            </p:sp>
            <p:sp>
              <p:nvSpPr>
                <p:cNvPr id="40" name="Freeform 31"/>
                <p:cNvSpPr>
                  <a:spLocks/>
                </p:cNvSpPr>
                <p:nvPr/>
              </p:nvSpPr>
              <p:spPr bwMode="auto">
                <a:xfrm>
                  <a:off x="3911600" y="5997575"/>
                  <a:ext cx="47625" cy="66675"/>
                </a:xfrm>
                <a:custGeom>
                  <a:avLst/>
                  <a:gdLst>
                    <a:gd name="T0" fmla="*/ 6 w 15"/>
                    <a:gd name="T1" fmla="*/ 21 h 21"/>
                    <a:gd name="T2" fmla="*/ 0 w 15"/>
                    <a:gd name="T3" fmla="*/ 20 h 21"/>
                    <a:gd name="T4" fmla="*/ 1 w 15"/>
                    <a:gd name="T5" fmla="*/ 16 h 21"/>
                    <a:gd name="T6" fmla="*/ 6 w 15"/>
                    <a:gd name="T7" fmla="*/ 17 h 21"/>
                    <a:gd name="T8" fmla="*/ 9 w 15"/>
                    <a:gd name="T9" fmla="*/ 15 h 21"/>
                    <a:gd name="T10" fmla="*/ 6 w 15"/>
                    <a:gd name="T11" fmla="*/ 12 h 21"/>
                    <a:gd name="T12" fmla="*/ 0 w 15"/>
                    <a:gd name="T13" fmla="*/ 6 h 21"/>
                    <a:gd name="T14" fmla="*/ 8 w 15"/>
                    <a:gd name="T15" fmla="*/ 0 h 21"/>
                    <a:gd name="T16" fmla="*/ 13 w 15"/>
                    <a:gd name="T17" fmla="*/ 0 h 21"/>
                    <a:gd name="T18" fmla="*/ 13 w 15"/>
                    <a:gd name="T19" fmla="*/ 4 h 21"/>
                    <a:gd name="T20" fmla="*/ 9 w 15"/>
                    <a:gd name="T21" fmla="*/ 4 h 21"/>
                    <a:gd name="T22" fmla="*/ 6 w 15"/>
                    <a:gd name="T23" fmla="*/ 6 h 21"/>
                    <a:gd name="T24" fmla="*/ 9 w 15"/>
                    <a:gd name="T25" fmla="*/ 9 h 21"/>
                    <a:gd name="T26" fmla="*/ 15 w 15"/>
                    <a:gd name="T27" fmla="*/ 14 h 21"/>
                    <a:gd name="T28" fmla="*/ 6 w 15"/>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1">
                      <a:moveTo>
                        <a:pt x="6" y="21"/>
                      </a:moveTo>
                      <a:cubicBezTo>
                        <a:pt x="4" y="21"/>
                        <a:pt x="2" y="21"/>
                        <a:pt x="0" y="20"/>
                      </a:cubicBezTo>
                      <a:cubicBezTo>
                        <a:pt x="1" y="16"/>
                        <a:pt x="1" y="16"/>
                        <a:pt x="1" y="16"/>
                      </a:cubicBezTo>
                      <a:cubicBezTo>
                        <a:pt x="3" y="17"/>
                        <a:pt x="5" y="17"/>
                        <a:pt x="6" y="17"/>
                      </a:cubicBezTo>
                      <a:cubicBezTo>
                        <a:pt x="8" y="17"/>
                        <a:pt x="9" y="16"/>
                        <a:pt x="9" y="15"/>
                      </a:cubicBezTo>
                      <a:cubicBezTo>
                        <a:pt x="9" y="14"/>
                        <a:pt x="8" y="13"/>
                        <a:pt x="6" y="12"/>
                      </a:cubicBezTo>
                      <a:cubicBezTo>
                        <a:pt x="3" y="11"/>
                        <a:pt x="0" y="10"/>
                        <a:pt x="0" y="6"/>
                      </a:cubicBezTo>
                      <a:cubicBezTo>
                        <a:pt x="0" y="2"/>
                        <a:pt x="3" y="0"/>
                        <a:pt x="8" y="0"/>
                      </a:cubicBezTo>
                      <a:cubicBezTo>
                        <a:pt x="10" y="0"/>
                        <a:pt x="12" y="0"/>
                        <a:pt x="13" y="0"/>
                      </a:cubicBezTo>
                      <a:cubicBezTo>
                        <a:pt x="13" y="4"/>
                        <a:pt x="13" y="4"/>
                        <a:pt x="13" y="4"/>
                      </a:cubicBezTo>
                      <a:cubicBezTo>
                        <a:pt x="11" y="4"/>
                        <a:pt x="10" y="4"/>
                        <a:pt x="9" y="4"/>
                      </a:cubicBezTo>
                      <a:cubicBezTo>
                        <a:pt x="6" y="4"/>
                        <a:pt x="6" y="5"/>
                        <a:pt x="6" y="6"/>
                      </a:cubicBezTo>
                      <a:cubicBezTo>
                        <a:pt x="6" y="7"/>
                        <a:pt x="7" y="8"/>
                        <a:pt x="9" y="9"/>
                      </a:cubicBezTo>
                      <a:cubicBezTo>
                        <a:pt x="13" y="10"/>
                        <a:pt x="15" y="11"/>
                        <a:pt x="15" y="14"/>
                      </a:cubicBezTo>
                      <a:cubicBezTo>
                        <a:pt x="15" y="18"/>
                        <a:pt x="11" y="21"/>
                        <a:pt x="6" y="21"/>
                      </a:cubicBezTo>
                    </a:path>
                  </a:pathLst>
                </a:custGeom>
                <a:grpFill/>
                <a:ln>
                  <a:noFill/>
                </a:ln>
                <a:extLst/>
              </p:spPr>
              <p:txBody>
                <a:bodyPr/>
                <a:lstStyle/>
                <a:p>
                  <a:pPr>
                    <a:defRPr/>
                  </a:pPr>
                  <a:endParaRPr lang="en-AU" dirty="0"/>
                </a:p>
              </p:txBody>
            </p:sp>
            <p:sp>
              <p:nvSpPr>
                <p:cNvPr id="41" name="Freeform 32"/>
                <p:cNvSpPr>
                  <a:spLocks noEditPoints="1"/>
                </p:cNvSpPr>
                <p:nvPr/>
              </p:nvSpPr>
              <p:spPr bwMode="auto">
                <a:xfrm>
                  <a:off x="3965575" y="5969000"/>
                  <a:ext cx="28575" cy="95250"/>
                </a:xfrm>
                <a:custGeom>
                  <a:avLst/>
                  <a:gdLst>
                    <a:gd name="T0" fmla="*/ 4 w 9"/>
                    <a:gd name="T1" fmla="*/ 30 h 30"/>
                    <a:gd name="T2" fmla="*/ 4 w 9"/>
                    <a:gd name="T3" fmla="*/ 13 h 30"/>
                    <a:gd name="T4" fmla="*/ 0 w 9"/>
                    <a:gd name="T5" fmla="*/ 13 h 30"/>
                    <a:gd name="T6" fmla="*/ 0 w 9"/>
                    <a:gd name="T7" fmla="*/ 9 h 30"/>
                    <a:gd name="T8" fmla="*/ 9 w 9"/>
                    <a:gd name="T9" fmla="*/ 9 h 30"/>
                    <a:gd name="T10" fmla="*/ 9 w 9"/>
                    <a:gd name="T11" fmla="*/ 30 h 30"/>
                    <a:gd name="T12" fmla="*/ 4 w 9"/>
                    <a:gd name="T13" fmla="*/ 30 h 30"/>
                    <a:gd name="T14" fmla="*/ 6 w 9"/>
                    <a:gd name="T15" fmla="*/ 6 h 30"/>
                    <a:gd name="T16" fmla="*/ 3 w 9"/>
                    <a:gd name="T17" fmla="*/ 3 h 30"/>
                    <a:gd name="T18" fmla="*/ 6 w 9"/>
                    <a:gd name="T19" fmla="*/ 0 h 30"/>
                    <a:gd name="T20" fmla="*/ 9 w 9"/>
                    <a:gd name="T21" fmla="*/ 3 h 30"/>
                    <a:gd name="T22" fmla="*/ 6 w 9"/>
                    <a:gd name="T23"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0">
                      <a:moveTo>
                        <a:pt x="4" y="30"/>
                      </a:moveTo>
                      <a:cubicBezTo>
                        <a:pt x="4" y="13"/>
                        <a:pt x="4" y="13"/>
                        <a:pt x="4" y="13"/>
                      </a:cubicBezTo>
                      <a:cubicBezTo>
                        <a:pt x="0" y="13"/>
                        <a:pt x="0" y="13"/>
                        <a:pt x="0" y="13"/>
                      </a:cubicBezTo>
                      <a:cubicBezTo>
                        <a:pt x="0" y="9"/>
                        <a:pt x="0" y="9"/>
                        <a:pt x="0" y="9"/>
                      </a:cubicBezTo>
                      <a:cubicBezTo>
                        <a:pt x="9" y="9"/>
                        <a:pt x="9" y="9"/>
                        <a:pt x="9" y="9"/>
                      </a:cubicBezTo>
                      <a:cubicBezTo>
                        <a:pt x="9" y="30"/>
                        <a:pt x="9" y="30"/>
                        <a:pt x="9" y="30"/>
                      </a:cubicBezTo>
                      <a:lnTo>
                        <a:pt x="4" y="30"/>
                      </a:lnTo>
                      <a:close/>
                      <a:moveTo>
                        <a:pt x="6" y="6"/>
                      </a:moveTo>
                      <a:cubicBezTo>
                        <a:pt x="4" y="6"/>
                        <a:pt x="3" y="5"/>
                        <a:pt x="3" y="3"/>
                      </a:cubicBezTo>
                      <a:cubicBezTo>
                        <a:pt x="3" y="1"/>
                        <a:pt x="4" y="0"/>
                        <a:pt x="6" y="0"/>
                      </a:cubicBezTo>
                      <a:cubicBezTo>
                        <a:pt x="8" y="0"/>
                        <a:pt x="9" y="1"/>
                        <a:pt x="9" y="3"/>
                      </a:cubicBezTo>
                      <a:cubicBezTo>
                        <a:pt x="9" y="5"/>
                        <a:pt x="8" y="6"/>
                        <a:pt x="6" y="6"/>
                      </a:cubicBezTo>
                    </a:path>
                  </a:pathLst>
                </a:custGeom>
                <a:grpFill/>
                <a:ln>
                  <a:noFill/>
                </a:ln>
                <a:extLst/>
              </p:spPr>
              <p:txBody>
                <a:bodyPr/>
                <a:lstStyle/>
                <a:p>
                  <a:pPr>
                    <a:defRPr/>
                  </a:pPr>
                  <a:endParaRPr lang="en-AU" dirty="0"/>
                </a:p>
              </p:txBody>
            </p:sp>
            <p:sp>
              <p:nvSpPr>
                <p:cNvPr id="42" name="Freeform 33"/>
                <p:cNvSpPr>
                  <a:spLocks/>
                </p:cNvSpPr>
                <p:nvPr/>
              </p:nvSpPr>
              <p:spPr bwMode="auto">
                <a:xfrm>
                  <a:off x="4013200" y="5997575"/>
                  <a:ext cx="39687" cy="66675"/>
                </a:xfrm>
                <a:custGeom>
                  <a:avLst/>
                  <a:gdLst>
                    <a:gd name="T0" fmla="*/ 11 w 12"/>
                    <a:gd name="T1" fmla="*/ 5 h 21"/>
                    <a:gd name="T2" fmla="*/ 9 w 12"/>
                    <a:gd name="T3" fmla="*/ 5 h 21"/>
                    <a:gd name="T4" fmla="*/ 5 w 12"/>
                    <a:gd name="T5" fmla="*/ 8 h 21"/>
                    <a:gd name="T6" fmla="*/ 5 w 12"/>
                    <a:gd name="T7" fmla="*/ 21 h 21"/>
                    <a:gd name="T8" fmla="*/ 0 w 12"/>
                    <a:gd name="T9" fmla="*/ 21 h 21"/>
                    <a:gd name="T10" fmla="*/ 0 w 12"/>
                    <a:gd name="T11" fmla="*/ 0 h 21"/>
                    <a:gd name="T12" fmla="*/ 4 w 12"/>
                    <a:gd name="T13" fmla="*/ 0 h 21"/>
                    <a:gd name="T14" fmla="*/ 4 w 12"/>
                    <a:gd name="T15" fmla="*/ 4 h 21"/>
                    <a:gd name="T16" fmla="*/ 10 w 12"/>
                    <a:gd name="T17" fmla="*/ 0 h 21"/>
                    <a:gd name="T18" fmla="*/ 12 w 12"/>
                    <a:gd name="T19" fmla="*/ 0 h 21"/>
                    <a:gd name="T20" fmla="*/ 11 w 12"/>
                    <a:gd name="T21"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1">
                      <a:moveTo>
                        <a:pt x="11" y="5"/>
                      </a:moveTo>
                      <a:cubicBezTo>
                        <a:pt x="11" y="5"/>
                        <a:pt x="10" y="5"/>
                        <a:pt x="9" y="5"/>
                      </a:cubicBezTo>
                      <a:cubicBezTo>
                        <a:pt x="8" y="5"/>
                        <a:pt x="7" y="6"/>
                        <a:pt x="5" y="8"/>
                      </a:cubicBezTo>
                      <a:cubicBezTo>
                        <a:pt x="5" y="21"/>
                        <a:pt x="5" y="21"/>
                        <a:pt x="5" y="21"/>
                      </a:cubicBezTo>
                      <a:cubicBezTo>
                        <a:pt x="0" y="21"/>
                        <a:pt x="0" y="21"/>
                        <a:pt x="0" y="21"/>
                      </a:cubicBezTo>
                      <a:cubicBezTo>
                        <a:pt x="0" y="0"/>
                        <a:pt x="0" y="0"/>
                        <a:pt x="0" y="0"/>
                      </a:cubicBezTo>
                      <a:cubicBezTo>
                        <a:pt x="4" y="0"/>
                        <a:pt x="4" y="0"/>
                        <a:pt x="4" y="0"/>
                      </a:cubicBezTo>
                      <a:cubicBezTo>
                        <a:pt x="4" y="4"/>
                        <a:pt x="4" y="4"/>
                        <a:pt x="4" y="4"/>
                      </a:cubicBezTo>
                      <a:cubicBezTo>
                        <a:pt x="6" y="1"/>
                        <a:pt x="8" y="0"/>
                        <a:pt x="10" y="0"/>
                      </a:cubicBezTo>
                      <a:cubicBezTo>
                        <a:pt x="11" y="0"/>
                        <a:pt x="11" y="0"/>
                        <a:pt x="12" y="0"/>
                      </a:cubicBezTo>
                      <a:lnTo>
                        <a:pt x="11" y="5"/>
                      </a:lnTo>
                      <a:close/>
                    </a:path>
                  </a:pathLst>
                </a:custGeom>
                <a:grpFill/>
                <a:ln>
                  <a:noFill/>
                </a:ln>
                <a:extLst/>
              </p:spPr>
              <p:txBody>
                <a:bodyPr/>
                <a:lstStyle/>
                <a:p>
                  <a:pPr>
                    <a:defRPr/>
                  </a:pPr>
                  <a:endParaRPr lang="en-AU" dirty="0"/>
                </a:p>
              </p:txBody>
            </p:sp>
            <p:sp>
              <p:nvSpPr>
                <p:cNvPr id="43" name="Freeform 34"/>
                <p:cNvSpPr>
                  <a:spLocks noEditPoints="1"/>
                </p:cNvSpPr>
                <p:nvPr/>
              </p:nvSpPr>
              <p:spPr bwMode="auto">
                <a:xfrm>
                  <a:off x="4062413" y="5997575"/>
                  <a:ext cx="66675" cy="66675"/>
                </a:xfrm>
                <a:custGeom>
                  <a:avLst/>
                  <a:gdLst>
                    <a:gd name="T0" fmla="*/ 10 w 21"/>
                    <a:gd name="T1" fmla="*/ 21 h 21"/>
                    <a:gd name="T2" fmla="*/ 0 w 21"/>
                    <a:gd name="T3" fmla="*/ 11 h 21"/>
                    <a:gd name="T4" fmla="*/ 10 w 21"/>
                    <a:gd name="T5" fmla="*/ 0 h 21"/>
                    <a:gd name="T6" fmla="*/ 21 w 21"/>
                    <a:gd name="T7" fmla="*/ 10 h 21"/>
                    <a:gd name="T8" fmla="*/ 10 w 21"/>
                    <a:gd name="T9" fmla="*/ 21 h 21"/>
                    <a:gd name="T10" fmla="*/ 10 w 21"/>
                    <a:gd name="T11" fmla="*/ 4 h 21"/>
                    <a:gd name="T12" fmla="*/ 5 w 21"/>
                    <a:gd name="T13" fmla="*/ 10 h 21"/>
                    <a:gd name="T14" fmla="*/ 10 w 21"/>
                    <a:gd name="T15" fmla="*/ 17 h 21"/>
                    <a:gd name="T16" fmla="*/ 15 w 21"/>
                    <a:gd name="T17" fmla="*/ 11 h 21"/>
                    <a:gd name="T18" fmla="*/ 10 w 21"/>
                    <a:gd name="T19"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21"/>
                      </a:moveTo>
                      <a:cubicBezTo>
                        <a:pt x="3" y="21"/>
                        <a:pt x="0" y="17"/>
                        <a:pt x="0" y="11"/>
                      </a:cubicBezTo>
                      <a:cubicBezTo>
                        <a:pt x="0" y="4"/>
                        <a:pt x="3" y="0"/>
                        <a:pt x="10" y="0"/>
                      </a:cubicBezTo>
                      <a:cubicBezTo>
                        <a:pt x="17" y="0"/>
                        <a:pt x="21" y="4"/>
                        <a:pt x="21" y="10"/>
                      </a:cubicBezTo>
                      <a:cubicBezTo>
                        <a:pt x="21" y="17"/>
                        <a:pt x="17" y="21"/>
                        <a:pt x="10" y="21"/>
                      </a:cubicBezTo>
                      <a:moveTo>
                        <a:pt x="10" y="4"/>
                      </a:moveTo>
                      <a:cubicBezTo>
                        <a:pt x="7" y="4"/>
                        <a:pt x="5" y="7"/>
                        <a:pt x="5" y="10"/>
                      </a:cubicBezTo>
                      <a:cubicBezTo>
                        <a:pt x="5" y="14"/>
                        <a:pt x="6" y="17"/>
                        <a:pt x="10" y="17"/>
                      </a:cubicBezTo>
                      <a:cubicBezTo>
                        <a:pt x="14" y="17"/>
                        <a:pt x="15" y="14"/>
                        <a:pt x="15" y="11"/>
                      </a:cubicBezTo>
                      <a:cubicBezTo>
                        <a:pt x="15" y="6"/>
                        <a:pt x="14" y="4"/>
                        <a:pt x="10" y="4"/>
                      </a:cubicBezTo>
                    </a:path>
                  </a:pathLst>
                </a:custGeom>
                <a:grpFill/>
                <a:ln>
                  <a:noFill/>
                </a:ln>
                <a:extLst/>
              </p:spPr>
              <p:txBody>
                <a:bodyPr/>
                <a:lstStyle/>
                <a:p>
                  <a:pPr>
                    <a:defRPr/>
                  </a:pPr>
                  <a:endParaRPr lang="en-AU" dirty="0"/>
                </a:p>
              </p:txBody>
            </p:sp>
            <p:sp>
              <p:nvSpPr>
                <p:cNvPr id="44" name="Oval 35"/>
                <p:cNvSpPr>
                  <a:spLocks noChangeArrowheads="1"/>
                </p:cNvSpPr>
                <p:nvPr/>
              </p:nvSpPr>
              <p:spPr bwMode="auto">
                <a:xfrm>
                  <a:off x="4141788" y="6042025"/>
                  <a:ext cx="19050" cy="22225"/>
                </a:xfrm>
                <a:prstGeom prst="ellipse">
                  <a:avLst/>
                </a:prstGeom>
                <a:grpFill/>
                <a:ln>
                  <a:noFill/>
                </a:ln>
                <a:extLst/>
              </p:spPr>
              <p:txBody>
                <a:bodyPr/>
                <a:lstStyle/>
                <a:p>
                  <a:pPr>
                    <a:defRPr/>
                  </a:pPr>
                  <a:endParaRPr lang="en-AU" dirty="0"/>
                </a:p>
              </p:txBody>
            </p:sp>
            <p:sp>
              <p:nvSpPr>
                <p:cNvPr id="45" name="Freeform 36"/>
                <p:cNvSpPr>
                  <a:spLocks noEditPoints="1"/>
                </p:cNvSpPr>
                <p:nvPr/>
              </p:nvSpPr>
              <p:spPr bwMode="auto">
                <a:xfrm>
                  <a:off x="4176713" y="5997575"/>
                  <a:ext cx="57150" cy="66675"/>
                </a:xfrm>
                <a:custGeom>
                  <a:avLst/>
                  <a:gdLst>
                    <a:gd name="T0" fmla="*/ 14 w 18"/>
                    <a:gd name="T1" fmla="*/ 21 h 21"/>
                    <a:gd name="T2" fmla="*/ 13 w 18"/>
                    <a:gd name="T3" fmla="*/ 19 h 21"/>
                    <a:gd name="T4" fmla="*/ 7 w 18"/>
                    <a:gd name="T5" fmla="*/ 21 h 21"/>
                    <a:gd name="T6" fmla="*/ 0 w 18"/>
                    <a:gd name="T7" fmla="*/ 15 h 21"/>
                    <a:gd name="T8" fmla="*/ 10 w 18"/>
                    <a:gd name="T9" fmla="*/ 8 h 21"/>
                    <a:gd name="T10" fmla="*/ 13 w 18"/>
                    <a:gd name="T11" fmla="*/ 8 h 21"/>
                    <a:gd name="T12" fmla="*/ 13 w 18"/>
                    <a:gd name="T13" fmla="*/ 7 h 21"/>
                    <a:gd name="T14" fmla="*/ 8 w 18"/>
                    <a:gd name="T15" fmla="*/ 4 h 21"/>
                    <a:gd name="T16" fmla="*/ 2 w 18"/>
                    <a:gd name="T17" fmla="*/ 5 h 21"/>
                    <a:gd name="T18" fmla="*/ 2 w 18"/>
                    <a:gd name="T19" fmla="*/ 1 h 21"/>
                    <a:gd name="T20" fmla="*/ 9 w 18"/>
                    <a:gd name="T21" fmla="*/ 0 h 21"/>
                    <a:gd name="T22" fmla="*/ 18 w 18"/>
                    <a:gd name="T23" fmla="*/ 7 h 21"/>
                    <a:gd name="T24" fmla="*/ 18 w 18"/>
                    <a:gd name="T25" fmla="*/ 21 h 21"/>
                    <a:gd name="T26" fmla="*/ 14 w 18"/>
                    <a:gd name="T27" fmla="*/ 21 h 21"/>
                    <a:gd name="T28" fmla="*/ 13 w 18"/>
                    <a:gd name="T29" fmla="*/ 12 h 21"/>
                    <a:gd name="T30" fmla="*/ 10 w 18"/>
                    <a:gd name="T31" fmla="*/ 12 h 21"/>
                    <a:gd name="T32" fmla="*/ 5 w 18"/>
                    <a:gd name="T33" fmla="*/ 15 h 21"/>
                    <a:gd name="T34" fmla="*/ 8 w 18"/>
                    <a:gd name="T35" fmla="*/ 17 h 21"/>
                    <a:gd name="T36" fmla="*/ 13 w 18"/>
                    <a:gd name="T37" fmla="*/ 15 h 21"/>
                    <a:gd name="T38" fmla="*/ 13 w 18"/>
                    <a:gd name="T3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1">
                      <a:moveTo>
                        <a:pt x="14" y="21"/>
                      </a:moveTo>
                      <a:cubicBezTo>
                        <a:pt x="13" y="19"/>
                        <a:pt x="13" y="19"/>
                        <a:pt x="13" y="19"/>
                      </a:cubicBezTo>
                      <a:cubicBezTo>
                        <a:pt x="12" y="20"/>
                        <a:pt x="10" y="21"/>
                        <a:pt x="7" y="21"/>
                      </a:cubicBezTo>
                      <a:cubicBezTo>
                        <a:pt x="3" y="21"/>
                        <a:pt x="0" y="19"/>
                        <a:pt x="0" y="15"/>
                      </a:cubicBezTo>
                      <a:cubicBezTo>
                        <a:pt x="0" y="10"/>
                        <a:pt x="4" y="8"/>
                        <a:pt x="10" y="8"/>
                      </a:cubicBezTo>
                      <a:cubicBezTo>
                        <a:pt x="13" y="8"/>
                        <a:pt x="13" y="8"/>
                        <a:pt x="13" y="8"/>
                      </a:cubicBezTo>
                      <a:cubicBezTo>
                        <a:pt x="13" y="7"/>
                        <a:pt x="13" y="7"/>
                        <a:pt x="13" y="7"/>
                      </a:cubicBezTo>
                      <a:cubicBezTo>
                        <a:pt x="13" y="5"/>
                        <a:pt x="12" y="4"/>
                        <a:pt x="8" y="4"/>
                      </a:cubicBezTo>
                      <a:cubicBezTo>
                        <a:pt x="6" y="4"/>
                        <a:pt x="4" y="4"/>
                        <a:pt x="2" y="5"/>
                      </a:cubicBezTo>
                      <a:cubicBezTo>
                        <a:pt x="2" y="1"/>
                        <a:pt x="2" y="1"/>
                        <a:pt x="2" y="1"/>
                      </a:cubicBezTo>
                      <a:cubicBezTo>
                        <a:pt x="4" y="0"/>
                        <a:pt x="6" y="0"/>
                        <a:pt x="9" y="0"/>
                      </a:cubicBezTo>
                      <a:cubicBezTo>
                        <a:pt x="15" y="0"/>
                        <a:pt x="18" y="2"/>
                        <a:pt x="18" y="7"/>
                      </a:cubicBezTo>
                      <a:cubicBezTo>
                        <a:pt x="18" y="21"/>
                        <a:pt x="18" y="21"/>
                        <a:pt x="18" y="21"/>
                      </a:cubicBezTo>
                      <a:lnTo>
                        <a:pt x="14" y="21"/>
                      </a:lnTo>
                      <a:close/>
                      <a:moveTo>
                        <a:pt x="13" y="12"/>
                      </a:moveTo>
                      <a:cubicBezTo>
                        <a:pt x="10" y="12"/>
                        <a:pt x="10" y="12"/>
                        <a:pt x="10" y="12"/>
                      </a:cubicBezTo>
                      <a:cubicBezTo>
                        <a:pt x="7" y="12"/>
                        <a:pt x="5" y="13"/>
                        <a:pt x="5" y="15"/>
                      </a:cubicBezTo>
                      <a:cubicBezTo>
                        <a:pt x="5" y="16"/>
                        <a:pt x="6" y="17"/>
                        <a:pt x="8" y="17"/>
                      </a:cubicBezTo>
                      <a:cubicBezTo>
                        <a:pt x="10" y="17"/>
                        <a:pt x="11" y="17"/>
                        <a:pt x="13" y="15"/>
                      </a:cubicBezTo>
                      <a:lnTo>
                        <a:pt x="13" y="12"/>
                      </a:lnTo>
                      <a:close/>
                    </a:path>
                  </a:pathLst>
                </a:custGeom>
                <a:grpFill/>
                <a:ln>
                  <a:noFill/>
                </a:ln>
                <a:extLst/>
              </p:spPr>
              <p:txBody>
                <a:bodyPr/>
                <a:lstStyle/>
                <a:p>
                  <a:pPr>
                    <a:defRPr/>
                  </a:pPr>
                  <a:endParaRPr lang="en-AU" dirty="0"/>
                </a:p>
              </p:txBody>
            </p:sp>
            <p:sp>
              <p:nvSpPr>
                <p:cNvPr id="46" name="Freeform 37"/>
                <p:cNvSpPr>
                  <a:spLocks/>
                </p:cNvSpPr>
                <p:nvPr/>
              </p:nvSpPr>
              <p:spPr bwMode="auto">
                <a:xfrm>
                  <a:off x="4252913" y="5997575"/>
                  <a:ext cx="57150" cy="66675"/>
                </a:xfrm>
                <a:custGeom>
                  <a:avLst/>
                  <a:gdLst>
                    <a:gd name="T0" fmla="*/ 14 w 18"/>
                    <a:gd name="T1" fmla="*/ 21 h 21"/>
                    <a:gd name="T2" fmla="*/ 14 w 18"/>
                    <a:gd name="T3" fmla="*/ 18 h 21"/>
                    <a:gd name="T4" fmla="*/ 7 w 18"/>
                    <a:gd name="T5" fmla="*/ 21 h 21"/>
                    <a:gd name="T6" fmla="*/ 0 w 18"/>
                    <a:gd name="T7" fmla="*/ 13 h 21"/>
                    <a:gd name="T8" fmla="*/ 0 w 18"/>
                    <a:gd name="T9" fmla="*/ 0 h 21"/>
                    <a:gd name="T10" fmla="*/ 5 w 18"/>
                    <a:gd name="T11" fmla="*/ 0 h 21"/>
                    <a:gd name="T12" fmla="*/ 5 w 18"/>
                    <a:gd name="T13" fmla="*/ 12 h 21"/>
                    <a:gd name="T14" fmla="*/ 8 w 18"/>
                    <a:gd name="T15" fmla="*/ 17 h 21"/>
                    <a:gd name="T16" fmla="*/ 13 w 18"/>
                    <a:gd name="T17" fmla="*/ 14 h 21"/>
                    <a:gd name="T18" fmla="*/ 13 w 18"/>
                    <a:gd name="T19" fmla="*/ 0 h 21"/>
                    <a:gd name="T20" fmla="*/ 18 w 18"/>
                    <a:gd name="T21" fmla="*/ 0 h 21"/>
                    <a:gd name="T22" fmla="*/ 18 w 18"/>
                    <a:gd name="T23" fmla="*/ 21 h 21"/>
                    <a:gd name="T24" fmla="*/ 14 w 18"/>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14" y="21"/>
                      </a:moveTo>
                      <a:cubicBezTo>
                        <a:pt x="14" y="18"/>
                        <a:pt x="14" y="18"/>
                        <a:pt x="14" y="18"/>
                      </a:cubicBezTo>
                      <a:cubicBezTo>
                        <a:pt x="12" y="20"/>
                        <a:pt x="10" y="21"/>
                        <a:pt x="7" y="21"/>
                      </a:cubicBezTo>
                      <a:cubicBezTo>
                        <a:pt x="2" y="21"/>
                        <a:pt x="0" y="18"/>
                        <a:pt x="0" y="13"/>
                      </a:cubicBezTo>
                      <a:cubicBezTo>
                        <a:pt x="0" y="0"/>
                        <a:pt x="0" y="0"/>
                        <a:pt x="0" y="0"/>
                      </a:cubicBezTo>
                      <a:cubicBezTo>
                        <a:pt x="5" y="0"/>
                        <a:pt x="5" y="0"/>
                        <a:pt x="5" y="0"/>
                      </a:cubicBezTo>
                      <a:cubicBezTo>
                        <a:pt x="5" y="12"/>
                        <a:pt x="5" y="12"/>
                        <a:pt x="5" y="12"/>
                      </a:cubicBezTo>
                      <a:cubicBezTo>
                        <a:pt x="5" y="15"/>
                        <a:pt x="6" y="17"/>
                        <a:pt x="8" y="17"/>
                      </a:cubicBezTo>
                      <a:cubicBezTo>
                        <a:pt x="10" y="17"/>
                        <a:pt x="11" y="16"/>
                        <a:pt x="13" y="14"/>
                      </a:cubicBezTo>
                      <a:cubicBezTo>
                        <a:pt x="13" y="0"/>
                        <a:pt x="13" y="0"/>
                        <a:pt x="13" y="0"/>
                      </a:cubicBezTo>
                      <a:cubicBezTo>
                        <a:pt x="18" y="0"/>
                        <a:pt x="18" y="0"/>
                        <a:pt x="18" y="0"/>
                      </a:cubicBezTo>
                      <a:cubicBezTo>
                        <a:pt x="18" y="21"/>
                        <a:pt x="18" y="21"/>
                        <a:pt x="18" y="21"/>
                      </a:cubicBezTo>
                      <a:lnTo>
                        <a:pt x="14" y="21"/>
                      </a:lnTo>
                      <a:close/>
                    </a:path>
                  </a:pathLst>
                </a:custGeom>
                <a:grpFill/>
                <a:ln>
                  <a:noFill/>
                </a:ln>
                <a:extLst/>
              </p:spPr>
              <p:txBody>
                <a:bodyPr/>
                <a:lstStyle/>
                <a:p>
                  <a:pPr>
                    <a:defRPr/>
                  </a:pPr>
                  <a:endParaRPr lang="en-AU" dirty="0"/>
                </a:p>
              </p:txBody>
            </p:sp>
          </p:grpSp>
        </p:grpSp>
      </p:grpSp>
      <p:sp>
        <p:nvSpPr>
          <p:cNvPr id="2" name="Title 1"/>
          <p:cNvSpPr>
            <a:spLocks noGrp="1"/>
          </p:cNvSpPr>
          <p:nvPr>
            <p:ph type="ctrTitle"/>
          </p:nvPr>
        </p:nvSpPr>
        <p:spPr>
          <a:xfrm>
            <a:off x="344440" y="3122613"/>
            <a:ext cx="8467494" cy="1080000"/>
          </a:xfrm>
        </p:spPr>
        <p:txBody>
          <a:bodyPr anchor="b" anchorCtr="0">
            <a:normAutofit/>
          </a:bodyPr>
          <a:lstStyle>
            <a:lvl1pPr algn="l">
              <a:defRPr sz="4400">
                <a:solidFill>
                  <a:schemeClr val="bg1"/>
                </a:solidFill>
              </a:defRPr>
            </a:lvl1pPr>
          </a:lstStyle>
          <a:p>
            <a:r>
              <a:rPr lang="en-US"/>
              <a:t>Click to edit Master title style</a:t>
            </a:r>
            <a:endParaRPr lang="en-AU" dirty="0"/>
          </a:p>
        </p:txBody>
      </p:sp>
      <p:sp>
        <p:nvSpPr>
          <p:cNvPr id="3" name="Subtitle 2"/>
          <p:cNvSpPr>
            <a:spLocks noGrp="1"/>
          </p:cNvSpPr>
          <p:nvPr>
            <p:ph type="subTitle" idx="1"/>
          </p:nvPr>
        </p:nvSpPr>
        <p:spPr>
          <a:xfrm>
            <a:off x="344440" y="4257092"/>
            <a:ext cx="8475710" cy="360040"/>
          </a:xfrm>
        </p:spPr>
        <p:txBody>
          <a:bodyPr>
            <a:normAutofit/>
          </a:bodyPr>
          <a:lstStyle>
            <a:lvl1pPr marL="0" indent="0" algn="l">
              <a:buNone/>
              <a:defRPr sz="22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dirty="0"/>
          </a:p>
        </p:txBody>
      </p:sp>
      <p:sp>
        <p:nvSpPr>
          <p:cNvPr id="27" name="Text Placeholder 14"/>
          <p:cNvSpPr>
            <a:spLocks noGrp="1"/>
          </p:cNvSpPr>
          <p:nvPr>
            <p:ph type="body" sz="quarter" idx="17" hasCustomPrompt="1"/>
          </p:nvPr>
        </p:nvSpPr>
        <p:spPr>
          <a:xfrm>
            <a:off x="360000" y="5625959"/>
            <a:ext cx="4752000" cy="144000"/>
          </a:xfrm>
        </p:spPr>
        <p:txBody>
          <a:bodyPr anchor="ctr">
            <a:noAutofit/>
          </a:bodyPr>
          <a:lstStyle>
            <a:lvl1pPr marL="216000" marR="0" indent="-216000" algn="l" defTabSz="914400" rtl="0" eaLnBrk="1" fontAlgn="auto" latinLnBrk="0" hangingPunct="1">
              <a:lnSpc>
                <a:spcPct val="90000"/>
              </a:lnSpc>
              <a:spcBef>
                <a:spcPts val="600"/>
              </a:spcBef>
              <a:spcAft>
                <a:spcPts val="0"/>
              </a:spcAft>
              <a:buClrTx/>
              <a:buSzTx/>
              <a:buFontTx/>
              <a:buNone/>
              <a:tabLst/>
              <a:defRPr sz="1200" b="1" cap="all" baseline="0">
                <a:solidFill>
                  <a:schemeClr val="bg1"/>
                </a:solidFill>
              </a:defRPr>
            </a:lvl1pPr>
            <a:lvl2pPr marL="0" indent="0">
              <a:buFontTx/>
              <a:buNone/>
              <a:defRPr sz="1200">
                <a:solidFill>
                  <a:schemeClr val="bg2"/>
                </a:solidFill>
              </a:defRPr>
            </a:lvl2pPr>
            <a:lvl3pPr marL="0" indent="0">
              <a:buFontTx/>
              <a:buNone/>
              <a:defRPr sz="1200">
                <a:solidFill>
                  <a:schemeClr val="bg2"/>
                </a:solidFill>
              </a:defRPr>
            </a:lvl3pPr>
            <a:lvl4pPr marL="0" indent="0">
              <a:buFontTx/>
              <a:buNone/>
              <a:defRPr sz="1200">
                <a:solidFill>
                  <a:schemeClr val="bg2"/>
                </a:solidFill>
              </a:defRPr>
            </a:lvl4pPr>
            <a:lvl5pPr marL="0" indent="0">
              <a:buFontTx/>
              <a:buNone/>
              <a:defRPr sz="1200">
                <a:solidFill>
                  <a:schemeClr val="bg2"/>
                </a:solidFill>
              </a:defRPr>
            </a:lvl5pPr>
            <a:lvl6pPr marL="0" indent="0">
              <a:buFontTx/>
              <a:buNone/>
              <a:defRPr sz="1200">
                <a:solidFill>
                  <a:schemeClr val="bg2"/>
                </a:solidFill>
              </a:defRPr>
            </a:lvl6pPr>
            <a:lvl7pPr marL="0" indent="0">
              <a:buFontTx/>
              <a:buNone/>
              <a:defRPr sz="1200">
                <a:solidFill>
                  <a:schemeClr val="bg2"/>
                </a:solidFill>
              </a:defRPr>
            </a:lvl7pPr>
            <a:lvl8pPr marL="0" indent="0">
              <a:buFontTx/>
              <a:buNone/>
              <a:defRPr sz="1200">
                <a:solidFill>
                  <a:schemeClr val="bg2"/>
                </a:solidFill>
              </a:defRPr>
            </a:lvl8pPr>
            <a:lvl9pPr marL="0" indent="0">
              <a:buFontTx/>
              <a:buNone/>
              <a:defRPr sz="1200">
                <a:solidFill>
                  <a:schemeClr val="bg2"/>
                </a:solidFill>
              </a:defRPr>
            </a:lvl9pPr>
          </a:lstStyle>
          <a:p>
            <a:r>
              <a:rPr lang="en-AU" dirty="0"/>
              <a:t>Click to Add Business Unit</a:t>
            </a:r>
          </a:p>
        </p:txBody>
      </p:sp>
      <p:pic>
        <p:nvPicPr>
          <p:cNvPr id="63" name="Picture 6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84361" y="5824254"/>
            <a:ext cx="1094400" cy="310663"/>
          </a:xfrm>
          <a:prstGeom prst="rect">
            <a:avLst/>
          </a:prstGeom>
        </p:spPr>
      </p:pic>
    </p:spTree>
    <p:extLst>
      <p:ext uri="{BB962C8B-B14F-4D97-AF65-F5344CB8AC3E}">
        <p14:creationId xmlns:p14="http://schemas.microsoft.com/office/powerpoint/2010/main" val="363796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280961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 dark">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10"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grpSp>
        <p:nvGrpSpPr>
          <p:cNvPr id="15" name="Group 14"/>
          <p:cNvGrpSpPr/>
          <p:nvPr userDrawn="1"/>
        </p:nvGrpSpPr>
        <p:grpSpPr>
          <a:xfrm>
            <a:off x="-7938" y="6056313"/>
            <a:ext cx="9161463" cy="801687"/>
            <a:chOff x="-7938" y="6056313"/>
            <a:chExt cx="9161463" cy="801687"/>
          </a:xfrm>
        </p:grpSpPr>
        <p:sp>
          <p:nvSpPr>
            <p:cNvPr id="16"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grpSp>
          <p:nvGrpSpPr>
            <p:cNvPr id="17" name="Group 1"/>
            <p:cNvGrpSpPr>
              <a:grpSpLocks/>
            </p:cNvGrpSpPr>
            <p:nvPr userDrawn="1"/>
          </p:nvGrpSpPr>
          <p:grpSpPr bwMode="auto">
            <a:xfrm>
              <a:off x="1588" y="6065838"/>
              <a:ext cx="9142412" cy="690562"/>
              <a:chOff x="1495" y="6065893"/>
              <a:chExt cx="9143026" cy="690563"/>
            </a:xfrm>
          </p:grpSpPr>
          <p:sp>
            <p:nvSpPr>
              <p:cNvPr id="19" name="Freeform 8"/>
              <p:cNvSpPr>
                <a:spLocks noEditPoints="1"/>
              </p:cNvSpPr>
              <p:nvPr userDrawn="1"/>
            </p:nvSpPr>
            <p:spPr bwMode="auto">
              <a:xfrm>
                <a:off x="1495" y="6065893"/>
                <a:ext cx="9143026" cy="690563"/>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00252D">
                  <a:alpha val="30196"/>
                </a:srgbClr>
              </a:solidFill>
              <a:ln>
                <a:noFill/>
              </a:ln>
            </p:spPr>
            <p:txBody>
              <a:bodyPr/>
              <a:lstStyle/>
              <a:p>
                <a:pPr>
                  <a:defRPr/>
                </a:pPr>
                <a:endParaRPr lang="en-AU" dirty="0"/>
              </a:p>
            </p:txBody>
          </p:sp>
          <p:sp>
            <p:nvSpPr>
              <p:cNvPr id="20" name="Freeform 9"/>
              <p:cNvSpPr>
                <a:spLocks noEditPoints="1"/>
              </p:cNvSpPr>
              <p:nvPr userDrawn="1"/>
            </p:nvSpPr>
            <p:spPr bwMode="auto">
              <a:xfrm>
                <a:off x="1495" y="6367518"/>
                <a:ext cx="9143026" cy="388938"/>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rgbClr val="00252D">
                  <a:alpha val="30196"/>
                </a:srgbClr>
              </a:solidFill>
              <a:ln>
                <a:noFill/>
              </a:ln>
              <a:extLst/>
            </p:spPr>
            <p:txBody>
              <a:bodyPr/>
              <a:lstStyle/>
              <a:p>
                <a:pPr>
                  <a:defRPr/>
                </a:pPr>
                <a:endParaRPr lang="en-AU" dirty="0"/>
              </a:p>
            </p:txBody>
          </p:sp>
          <p:sp>
            <p:nvSpPr>
              <p:cNvPr id="21" name="Freeform 10"/>
              <p:cNvSpPr>
                <a:spLocks/>
              </p:cNvSpPr>
              <p:nvPr userDrawn="1"/>
            </p:nvSpPr>
            <p:spPr bwMode="auto">
              <a:xfrm>
                <a:off x="1495" y="6110343"/>
                <a:ext cx="789199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2" name="Freeform 11"/>
              <p:cNvSpPr>
                <a:spLocks/>
              </p:cNvSpPr>
              <p:nvPr userDrawn="1"/>
            </p:nvSpPr>
            <p:spPr bwMode="auto">
              <a:xfrm>
                <a:off x="7893487" y="6110343"/>
                <a:ext cx="1251034" cy="601663"/>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chemeClr val="bg1"/>
              </a:solidFill>
              <a:ln>
                <a:noFill/>
              </a:ln>
              <a:extLst/>
            </p:spPr>
            <p:txBody>
              <a:bodyPr/>
              <a:lstStyle/>
              <a:p>
                <a:pPr>
                  <a:defRPr/>
                </a:pPr>
                <a:endParaRPr lang="en-AU" dirty="0"/>
              </a:p>
            </p:txBody>
          </p:sp>
        </p:grpSp>
      </p:gr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90371" y="6293780"/>
            <a:ext cx="734400" cy="208471"/>
          </a:xfrm>
          <a:prstGeom prst="rect">
            <a:avLst/>
          </a:prstGeom>
        </p:spPr>
      </p:pic>
    </p:spTree>
    <p:extLst>
      <p:ext uri="{BB962C8B-B14F-4D97-AF65-F5344CB8AC3E}">
        <p14:creationId xmlns:p14="http://schemas.microsoft.com/office/powerpoint/2010/main" val="35047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7"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154646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1"/>
          </p:nvPr>
        </p:nvSpPr>
        <p:spPr/>
        <p:txBody>
          <a:bodyPr/>
          <a:lstStyle/>
          <a:p>
            <a:r>
              <a:rPr lang="en-AU"/>
              <a:t>Innovate. Improve. Grow.</a:t>
            </a:r>
            <a:endParaRPr lang="en-AU" dirty="0"/>
          </a:p>
        </p:txBody>
      </p:sp>
      <p:sp>
        <p:nvSpPr>
          <p:cNvPr id="6" name="Text Placeholder 7"/>
          <p:cNvSpPr>
            <a:spLocks noGrp="1"/>
          </p:cNvSpPr>
          <p:nvPr>
            <p:ph type="body" sz="quarter" idx="13" hasCustomPrompt="1"/>
          </p:nvPr>
        </p:nvSpPr>
        <p:spPr>
          <a:xfrm>
            <a:off x="360363" y="270000"/>
            <a:ext cx="8460000" cy="853200"/>
          </a:xfrm>
        </p:spPr>
        <p:txBody>
          <a:bodyPr>
            <a:normAutofit/>
          </a:bodyPr>
          <a:lstStyle>
            <a:lvl1pPr marL="0" indent="0">
              <a:lnSpc>
                <a:spcPct val="100000"/>
              </a:lnSpc>
              <a:spcBef>
                <a:spcPts val="0"/>
              </a:spcBef>
              <a:spcAft>
                <a:spcPts val="300"/>
              </a:spcAft>
              <a:buNone/>
              <a:defRPr sz="3200" b="1">
                <a:solidFill>
                  <a:schemeClr val="accent2"/>
                </a:solidFill>
              </a:defRPr>
            </a:lvl1pPr>
            <a:lvl2pPr marL="0" indent="0">
              <a:lnSpc>
                <a:spcPct val="80000"/>
              </a:lnSpc>
              <a:spcBef>
                <a:spcPts val="0"/>
              </a:spcBef>
              <a:buNone/>
              <a:defRPr sz="2200" b="1">
                <a:solidFill>
                  <a:schemeClr val="accent1">
                    <a:lumMod val="75000"/>
                  </a:schemeClr>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359831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58775"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781550" y="1268413"/>
            <a:ext cx="4038600" cy="4525963"/>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Footer Placeholder 5"/>
          <p:cNvSpPr>
            <a:spLocks noGrp="1"/>
          </p:cNvSpPr>
          <p:nvPr>
            <p:ph type="ftr" sz="quarter" idx="11"/>
          </p:nvPr>
        </p:nvSpPr>
        <p:spPr/>
        <p:txBody>
          <a:bodyPr/>
          <a:lstStyle/>
          <a:p>
            <a:r>
              <a:rPr lang="en-AU"/>
              <a:t>Innovate. Improve. Grow.</a:t>
            </a:r>
            <a:endParaRPr lang="en-AU" dirty="0"/>
          </a:p>
        </p:txBody>
      </p:sp>
      <p:sp>
        <p:nvSpPr>
          <p:cNvPr id="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Tree>
    <p:extLst>
      <p:ext uri="{BB962C8B-B14F-4D97-AF65-F5344CB8AC3E}">
        <p14:creationId xmlns:p14="http://schemas.microsoft.com/office/powerpoint/2010/main" val="420471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9525" y="6051550"/>
            <a:ext cx="9169400" cy="849313"/>
            <a:chOff x="-9525" y="6051550"/>
            <a:chExt cx="9169400" cy="849313"/>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31" name="Picture 30"/>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pPr/>
              <a:t>‹#›</a:t>
            </a:fld>
            <a:r>
              <a:rPr lang="en-AU" dirty="0"/>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p>
        </p:txBody>
      </p:sp>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55" r:id="rId5"/>
    <p:sldLayoutId id="2147483683" r:id="rId6"/>
    <p:sldLayoutId id="2147483680" r:id="rId7"/>
    <p:sldLayoutId id="2147483679" r:id="rId8"/>
    <p:sldLayoutId id="2147483661" r:id="rId9"/>
    <p:sldLayoutId id="2147483663" r:id="rId10"/>
    <p:sldLayoutId id="2147483684" r:id="rId11"/>
    <p:sldLayoutId id="2147483664" r:id="rId12"/>
    <p:sldLayoutId id="2147483667" r:id="rId13"/>
    <p:sldLayoutId id="2147483665" r:id="rId14"/>
    <p:sldLayoutId id="2147483682" r:id="rId15"/>
    <p:sldLayoutId id="2147483681" r:id="rId16"/>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9525" y="6051550"/>
            <a:ext cx="9169400" cy="849313"/>
            <a:chOff x="-9525" y="6051550"/>
            <a:chExt cx="9169400" cy="849313"/>
          </a:xfrm>
        </p:grpSpPr>
        <p:sp>
          <p:nvSpPr>
            <p:cNvPr id="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solidFill>
                  <a:prstClr val="black"/>
                </a:solidFill>
              </a:endParaRPr>
            </a:p>
          </p:txBody>
        </p:sp>
        <p:sp>
          <p:nvSpPr>
            <p:cNvPr id="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solidFill>
                  <a:prstClr val="black"/>
                </a:solidFill>
              </a:endParaRPr>
            </a:p>
          </p:txBody>
        </p:sp>
        <p:sp>
          <p:nvSpPr>
            <p:cNvPr id="1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solidFill>
                  <a:prstClr val="black"/>
                </a:solidFill>
              </a:endParaRPr>
            </a:p>
          </p:txBody>
        </p:sp>
        <p:sp>
          <p:nvSpPr>
            <p:cNvPr id="1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solidFill>
                  <a:prstClr val="black"/>
                </a:solidFill>
              </a:endParaRPr>
            </a:p>
          </p:txBody>
        </p:sp>
        <p:sp>
          <p:nvSpPr>
            <p:cNvPr id="1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solidFill>
                  <a:prstClr val="black"/>
                </a:solidFill>
              </a:endParaRPr>
            </a:p>
          </p:txBody>
        </p:sp>
        <p:sp>
          <p:nvSpPr>
            <p:cNvPr id="1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solidFill>
                  <a:prstClr val="black"/>
                </a:solidFill>
              </a:endParaRPr>
            </a:p>
          </p:txBody>
        </p:sp>
        <p:sp>
          <p:nvSpPr>
            <p:cNvPr id="1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solidFill>
                  <a:prstClr val="black"/>
                </a:solidFill>
              </a:endParaRPr>
            </a:p>
          </p:txBody>
        </p:sp>
        <p:sp>
          <p:nvSpPr>
            <p:cNvPr id="1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1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grpSp>
      <p:sp>
        <p:nvSpPr>
          <p:cNvPr id="2" name="Title Placeholder 1"/>
          <p:cNvSpPr>
            <a:spLocks noGrp="1"/>
          </p:cNvSpPr>
          <p:nvPr>
            <p:ph type="title"/>
          </p:nvPr>
        </p:nvSpPr>
        <p:spPr>
          <a:xfrm>
            <a:off x="358776" y="274638"/>
            <a:ext cx="8461374" cy="852487"/>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58775" y="1268413"/>
            <a:ext cx="8461375" cy="45728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677991" y="6504332"/>
            <a:ext cx="6083845" cy="124274"/>
          </a:xfrm>
          <a:prstGeom prst="rect">
            <a:avLst/>
          </a:prstGeom>
        </p:spPr>
        <p:txBody>
          <a:bodyPr vert="horz" lIns="0" tIns="0" rIns="0" bIns="0" rtlCol="0" anchor="ctr"/>
          <a:lstStyle>
            <a:lvl1pPr algn="l">
              <a:defRPr sz="900">
                <a:solidFill>
                  <a:srgbClr val="FFFFFF"/>
                </a:solidFill>
              </a:defRPr>
            </a:lvl1pPr>
          </a:lstStyle>
          <a:p>
            <a:r>
              <a:rPr lang="en-AU"/>
              <a:t>Innovate. Improve. Grow.</a:t>
            </a:r>
            <a:endParaRPr lang="en-AU" dirty="0"/>
          </a:p>
        </p:txBody>
      </p:sp>
      <p:sp>
        <p:nvSpPr>
          <p:cNvPr id="18" name="Slide Number Placeholder 17"/>
          <p:cNvSpPr>
            <a:spLocks noGrp="1"/>
          </p:cNvSpPr>
          <p:nvPr>
            <p:ph type="sldNum" sz="quarter" idx="4"/>
          </p:nvPr>
        </p:nvSpPr>
        <p:spPr>
          <a:xfrm>
            <a:off x="330200" y="6504332"/>
            <a:ext cx="288789" cy="127346"/>
          </a:xfrm>
          <a:prstGeom prst="rect">
            <a:avLst/>
          </a:prstGeom>
        </p:spPr>
        <p:txBody>
          <a:bodyPr vert="horz" lIns="0" tIns="0" rIns="0" bIns="0" rtlCol="0" anchor="ctr"/>
          <a:lstStyle>
            <a:lvl1pPr algn="r">
              <a:defRPr sz="900">
                <a:solidFill>
                  <a:schemeClr val="bg1"/>
                </a:solidFill>
              </a:defRPr>
            </a:lvl1pPr>
          </a:lstStyle>
          <a:p>
            <a:fld id="{2ABE124A-B5C5-46E0-B944-45307B126769}" type="slidenum">
              <a:rPr lang="en-AU" smtClean="0">
                <a:solidFill>
                  <a:srgbClr val="FFFFFF"/>
                </a:solidFill>
              </a:rPr>
              <a:pPr/>
              <a:t>‹#›</a:t>
            </a:fld>
            <a:r>
              <a:rPr lang="en-AU" dirty="0">
                <a:solidFill>
                  <a:srgbClr val="FFFFFF"/>
                </a:solidFill>
              </a:rPr>
              <a:t>  |</a:t>
            </a:r>
          </a:p>
        </p:txBody>
      </p:sp>
      <p:sp>
        <p:nvSpPr>
          <p:cNvPr id="36" name="AutoShape 4"/>
          <p:cNvSpPr>
            <a:spLocks noChangeAspect="1" noChangeArrowheads="1" noTextEdit="1"/>
          </p:cNvSpPr>
          <p:nvPr userDrawn="1"/>
        </p:nvSpPr>
        <p:spPr bwMode="auto">
          <a:xfrm>
            <a:off x="3175" y="3326606"/>
            <a:ext cx="9161463" cy="801687"/>
          </a:xfrm>
          <a:prstGeom prst="rect">
            <a:avLst/>
          </a:prstGeom>
          <a:noFill/>
          <a:ln>
            <a:noFill/>
          </a:ln>
          <a:extLst/>
        </p:spPr>
        <p:txBody>
          <a:bodyPr/>
          <a:lstStyle/>
          <a:p>
            <a:pPr>
              <a:defRPr/>
            </a:pPr>
            <a:endParaRPr lang="en-AU" dirty="0">
              <a:solidFill>
                <a:prstClr val="black"/>
              </a:solidFill>
            </a:endParaRPr>
          </a:p>
        </p:txBody>
      </p:sp>
      <p:sp>
        <p:nvSpPr>
          <p:cNvPr id="38" name="Rectangle 7"/>
          <p:cNvSpPr>
            <a:spLocks noChangeArrowheads="1"/>
          </p:cNvSpPr>
          <p:nvPr userDrawn="1"/>
        </p:nvSpPr>
        <p:spPr bwMode="auto">
          <a:xfrm>
            <a:off x="12701" y="3637756"/>
            <a:ext cx="9142412" cy="490537"/>
          </a:xfrm>
          <a:prstGeom prst="rect">
            <a:avLst/>
          </a:prstGeom>
          <a:noFill/>
          <a:ln>
            <a:noFill/>
          </a:ln>
          <a:extLst/>
        </p:spPr>
        <p:txBody>
          <a:bodyPr/>
          <a:lstStyle/>
          <a:p>
            <a:pPr>
              <a:defRPr/>
            </a:pPr>
            <a:endParaRPr lang="en-AU" dirty="0">
              <a:solidFill>
                <a:prstClr val="black"/>
              </a:solidFill>
            </a:endParaRPr>
          </a:p>
        </p:txBody>
      </p:sp>
      <p:sp>
        <p:nvSpPr>
          <p:cNvPr id="43" name="AutoShape 81"/>
          <p:cNvSpPr>
            <a:spLocks noChangeAspect="1" noChangeArrowheads="1" noTextEdit="1"/>
          </p:cNvSpPr>
          <p:nvPr/>
        </p:nvSpPr>
        <p:spPr bwMode="auto">
          <a:xfrm>
            <a:off x="1588" y="3321843"/>
            <a:ext cx="9169400" cy="849313"/>
          </a:xfrm>
          <a:prstGeom prst="rect">
            <a:avLst/>
          </a:prstGeom>
          <a:noFill/>
          <a:ln w="9525">
            <a:noFill/>
            <a:miter lim="800000"/>
            <a:headEnd/>
            <a:tailEnd/>
          </a:ln>
        </p:spPr>
        <p:txBody>
          <a:bodyPr/>
          <a:lstStyle/>
          <a:p>
            <a:pPr>
              <a:defRPr/>
            </a:pPr>
            <a:endParaRPr lang="en-US" dirty="0">
              <a:solidFill>
                <a:prstClr val="black"/>
              </a:solidFill>
            </a:endParaRPr>
          </a:p>
        </p:txBody>
      </p:sp>
      <p:sp>
        <p:nvSpPr>
          <p:cNvPr id="44" name="Rectangle 84"/>
          <p:cNvSpPr>
            <a:spLocks noChangeArrowheads="1"/>
          </p:cNvSpPr>
          <p:nvPr/>
        </p:nvSpPr>
        <p:spPr bwMode="auto">
          <a:xfrm>
            <a:off x="1588" y="3626643"/>
            <a:ext cx="9167813" cy="544513"/>
          </a:xfrm>
          <a:prstGeom prst="rect">
            <a:avLst/>
          </a:prstGeom>
          <a:noFill/>
          <a:ln w="9525">
            <a:noFill/>
            <a:miter lim="800000"/>
            <a:headEnd/>
            <a:tailEnd/>
          </a:ln>
        </p:spPr>
        <p:txBody>
          <a:bodyPr/>
          <a:lstStyle/>
          <a:p>
            <a:pPr>
              <a:defRPr/>
            </a:pPr>
            <a:endParaRPr lang="en-US" dirty="0">
              <a:solidFill>
                <a:prstClr val="black"/>
              </a:solidFill>
            </a:endParaRP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spTree>
    <p:extLst>
      <p:ext uri="{BB962C8B-B14F-4D97-AF65-F5344CB8AC3E}">
        <p14:creationId xmlns:p14="http://schemas.microsoft.com/office/powerpoint/2010/main" val="3007151296"/>
      </p:ext>
    </p:extLst>
  </p:cSld>
  <p:clrMap bg1="lt1" tx1="dk1" bg2="lt2" tx2="dk2" accent1="accent1" accent2="accent2" accent3="accent3" accent4="accent4" accent5="accent5" accent6="accent6" hlink="hlink" folHlink="folHlink"/>
  <p:sldLayoutIdLst>
    <p:sldLayoutId id="2147483743" r:id="rId1"/>
  </p:sldLayoutIdLst>
  <p:hf hdr="0" dt="0"/>
  <p:txStyles>
    <p:titleStyle>
      <a:lvl1pPr algn="l" defTabSz="914400" rtl="0" eaLnBrk="1" latinLnBrk="0" hangingPunct="1">
        <a:spcBef>
          <a:spcPct val="0"/>
        </a:spcBef>
        <a:buNone/>
        <a:defRPr sz="3600" b="1" kern="1200">
          <a:solidFill>
            <a:schemeClr val="accent2"/>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wmf"/><Relationship Id="rId4" Type="http://schemas.openxmlformats.org/officeDocument/2006/relationships/hyperlink" Target="http://commons.wikimedia.org/wiki/File:Ganges_88.08434E_21.69247N.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1190" y="1268413"/>
            <a:ext cx="8453159" cy="3240000"/>
          </a:xfrm>
        </p:spPr>
        <p:txBody>
          <a:bodyPr>
            <a:noAutofit/>
          </a:bodyPr>
          <a:lstStyle/>
          <a:p>
            <a:pPr>
              <a:lnSpc>
                <a:spcPct val="80000"/>
              </a:lnSpc>
            </a:pPr>
            <a:r>
              <a:rPr lang="en-AU" sz="7000" dirty="0"/>
              <a:t>Innovate.</a:t>
            </a:r>
            <a:br>
              <a:rPr lang="en-AU" sz="7000" dirty="0"/>
            </a:br>
            <a:r>
              <a:rPr lang="en-AU" sz="7000" dirty="0"/>
              <a:t>Improve.</a:t>
            </a:r>
            <a:br>
              <a:rPr lang="en-AU" sz="7000" dirty="0"/>
            </a:br>
            <a:r>
              <a:rPr lang="en-AU" sz="7000" dirty="0"/>
              <a:t>Grow.</a:t>
            </a:r>
          </a:p>
        </p:txBody>
      </p:sp>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r="51500"/>
          <a:stretch/>
        </p:blipFill>
        <p:spPr>
          <a:xfrm>
            <a:off x="211544" y="6021288"/>
            <a:ext cx="999322" cy="780290"/>
          </a:xfrm>
          <a:prstGeom prst="rect">
            <a:avLst/>
          </a:prstGeom>
        </p:spPr>
      </p:pic>
      <p:sp>
        <p:nvSpPr>
          <p:cNvPr id="5" name="Rectangle 4"/>
          <p:cNvSpPr/>
          <p:nvPr/>
        </p:nvSpPr>
        <p:spPr>
          <a:xfrm>
            <a:off x="358775" y="5119536"/>
            <a:ext cx="6517481" cy="184666"/>
          </a:xfrm>
          <a:prstGeom prst="rect">
            <a:avLst/>
          </a:prstGeom>
        </p:spPr>
        <p:txBody>
          <a:bodyPr wrap="square" lIns="0" tIns="0" rIns="0" bIns="0">
            <a:spAutoFit/>
          </a:bodyPr>
          <a:lstStyle/>
          <a:p>
            <a:r>
              <a:rPr lang="en-AU" sz="1200" b="1" dirty="0">
                <a:solidFill>
                  <a:srgbClr val="FFFFFF"/>
                </a:solidFill>
              </a:rPr>
              <a:t>WEAVER: HEXAPOD ROBOT WITH 5DOF LIMBS FOR NAVIGATING ON UNSTRUCTURED TERRAIN.</a:t>
            </a:r>
          </a:p>
        </p:txBody>
      </p:sp>
    </p:spTree>
    <p:extLst>
      <p:ext uri="{BB962C8B-B14F-4D97-AF65-F5344CB8AC3E}">
        <p14:creationId xmlns:p14="http://schemas.microsoft.com/office/powerpoint/2010/main" val="374572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AU"/>
              <a:t>Innovate. Improve. Grow.</a:t>
            </a:r>
          </a:p>
        </p:txBody>
      </p:sp>
      <p:sp>
        <p:nvSpPr>
          <p:cNvPr id="6" name="Rectangle 5"/>
          <p:cNvSpPr/>
          <p:nvPr/>
        </p:nvSpPr>
        <p:spPr>
          <a:xfrm>
            <a:off x="369880" y="2539916"/>
            <a:ext cx="4718049" cy="2789377"/>
          </a:xfrm>
          <a:prstGeom prst="rect">
            <a:avLst/>
          </a:prstGeom>
          <a:solidFill>
            <a:schemeClr val="accent2"/>
          </a:solidFill>
        </p:spPr>
        <p:txBody>
          <a:bodyPr wrap="square" lIns="288000" tIns="144000" rIns="216000" bIns="180000">
            <a:spAutoFit/>
          </a:bodyPr>
          <a:lstStyle/>
          <a:p>
            <a:r>
              <a:rPr lang="en-AU" sz="1600" dirty="0">
                <a:solidFill>
                  <a:schemeClr val="bg2"/>
                </a:solidFill>
              </a:rPr>
              <a:t>CSIRO aims to deliver innovative solutions to the complex challenges that arise from the demands and impacts of human activities on the environment.</a:t>
            </a:r>
          </a:p>
          <a:p>
            <a:endParaRPr lang="en-AU" sz="1600" dirty="0">
              <a:solidFill>
                <a:schemeClr val="bg2"/>
              </a:solidFill>
            </a:endParaRPr>
          </a:p>
          <a:p>
            <a:r>
              <a:rPr lang="en-AU" sz="1600" dirty="0">
                <a:solidFill>
                  <a:schemeClr val="bg2"/>
                </a:solidFill>
              </a:rPr>
              <a:t>CSIRO's expertise addresses Australia's national challenges and is increasingly supporting other nations to respond to complex economic, social and environmental issues related to water, land, cities and ecosystems.</a:t>
            </a:r>
          </a:p>
        </p:txBody>
      </p:sp>
      <p:sp>
        <p:nvSpPr>
          <p:cNvPr id="5" name="Slide Number Placeholder 4"/>
          <p:cNvSpPr>
            <a:spLocks noGrp="1"/>
          </p:cNvSpPr>
          <p:nvPr>
            <p:ph type="sldNum" sz="quarter" idx="4"/>
          </p:nvPr>
        </p:nvSpPr>
        <p:spPr/>
        <p:txBody>
          <a:bodyPr/>
          <a:lstStyle/>
          <a:p>
            <a:fld id="{2ABE124A-B5C5-46E0-B944-45307B126769}" type="slidenum">
              <a:rPr lang="en-AU" smtClean="0"/>
              <a:pPr/>
              <a:t>2</a:t>
            </a:fld>
            <a:r>
              <a:rPr lang="en-AU"/>
              <a:t>  |</a:t>
            </a:r>
            <a:endParaRPr lang="en-AU" dirty="0"/>
          </a:p>
        </p:txBody>
      </p:sp>
      <p:sp>
        <p:nvSpPr>
          <p:cNvPr id="7" name="Title 4"/>
          <p:cNvSpPr txBox="1">
            <a:spLocks/>
          </p:cNvSpPr>
          <p:nvPr/>
        </p:nvSpPr>
        <p:spPr>
          <a:xfrm>
            <a:off x="380852" y="1551219"/>
            <a:ext cx="8461374" cy="852487"/>
          </a:xfrm>
          <a:prstGeom prst="rect">
            <a:avLst/>
          </a:prstGeom>
        </p:spPr>
        <p:txBody>
          <a:bodyPr vert="horz" lIns="0" tIns="0" rIns="0" bIns="0" rtlCol="0" anchor="t" anchorCtr="0">
            <a:normAutofit/>
          </a:bodyPr>
          <a:lstStyle>
            <a:lvl1pPr algn="l" defTabSz="914400" rtl="0" eaLnBrk="1" latinLnBrk="0" hangingPunct="1">
              <a:spcBef>
                <a:spcPct val="0"/>
              </a:spcBef>
              <a:buNone/>
              <a:defRPr sz="3600" b="1" kern="1200">
                <a:solidFill>
                  <a:schemeClr val="accent2"/>
                </a:solidFill>
                <a:latin typeface="+mj-lt"/>
                <a:ea typeface="+mj-ea"/>
                <a:cs typeface="+mj-cs"/>
              </a:defRPr>
            </a:lvl1pPr>
          </a:lstStyle>
          <a:p>
            <a:r>
              <a:rPr lang="en-AU" sz="4400" dirty="0">
                <a:solidFill>
                  <a:schemeClr val="bg1"/>
                </a:solidFill>
              </a:rPr>
              <a:t>Land and Water</a:t>
            </a:r>
          </a:p>
        </p:txBody>
      </p:sp>
      <p:sp>
        <p:nvSpPr>
          <p:cNvPr id="9" name="Rectangle 8"/>
          <p:cNvSpPr/>
          <p:nvPr/>
        </p:nvSpPr>
        <p:spPr>
          <a:xfrm>
            <a:off x="384139" y="5611238"/>
            <a:ext cx="8813800" cy="184666"/>
          </a:xfrm>
          <a:prstGeom prst="rect">
            <a:avLst/>
          </a:prstGeom>
        </p:spPr>
        <p:txBody>
          <a:bodyPr wrap="square" lIns="0" tIns="0" rIns="0" bIns="0">
            <a:spAutoFit/>
          </a:bodyPr>
          <a:lstStyle/>
          <a:p>
            <a:r>
              <a:rPr lang="en-AU" sz="1200" b="1" cap="all" dirty="0">
                <a:solidFill>
                  <a:srgbClr val="FFFFFF"/>
                </a:solidFill>
              </a:rPr>
              <a:t>Algae patterns in waterway near Perth, WA, in the late 1980s. </a:t>
            </a:r>
          </a:p>
        </p:txBody>
      </p:sp>
    </p:spTree>
    <p:extLst>
      <p:ext uri="{BB962C8B-B14F-4D97-AF65-F5344CB8AC3E}">
        <p14:creationId xmlns:p14="http://schemas.microsoft.com/office/powerpoint/2010/main" val="2318530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AU" sz="4400" dirty="0"/>
              <a:t>Key research capabilities</a:t>
            </a:r>
          </a:p>
        </p:txBody>
      </p:sp>
      <p:sp>
        <p:nvSpPr>
          <p:cNvPr id="3" name="Footer Placeholder 2"/>
          <p:cNvSpPr>
            <a:spLocks noGrp="1"/>
          </p:cNvSpPr>
          <p:nvPr>
            <p:ph type="ftr" sz="quarter" idx="11"/>
          </p:nvPr>
        </p:nvSpPr>
        <p:spPr/>
        <p:txBody>
          <a:bodyPr/>
          <a:lstStyle/>
          <a:p>
            <a:r>
              <a:rPr lang="en-AU"/>
              <a:t>Innovate. Improve. Grow.</a:t>
            </a:r>
            <a:endParaRPr lang="en-AU" dirty="0"/>
          </a:p>
        </p:txBody>
      </p:sp>
      <p:sp>
        <p:nvSpPr>
          <p:cNvPr id="8" name="Slide Number Placeholder 7"/>
          <p:cNvSpPr>
            <a:spLocks noGrp="1"/>
          </p:cNvSpPr>
          <p:nvPr>
            <p:ph type="sldNum" sz="quarter" idx="4"/>
          </p:nvPr>
        </p:nvSpPr>
        <p:spPr/>
        <p:txBody>
          <a:bodyPr/>
          <a:lstStyle/>
          <a:p>
            <a:pPr>
              <a:defRPr/>
            </a:pPr>
            <a:fld id="{285AB918-1967-40CC-928C-95388D8B0368}" type="slidenum">
              <a:rPr lang="en-AU" smtClean="0">
                <a:solidFill>
                  <a:srgbClr val="FFFFFF"/>
                </a:solidFill>
              </a:rPr>
              <a:pPr>
                <a:defRPr/>
              </a:pPr>
              <a:t>3</a:t>
            </a:fld>
            <a:r>
              <a:rPr lang="en-AU" dirty="0">
                <a:solidFill>
                  <a:srgbClr val="FFFFFF"/>
                </a:solidFill>
              </a:rPr>
              <a:t>  |</a:t>
            </a:r>
          </a:p>
        </p:txBody>
      </p:sp>
      <p:sp>
        <p:nvSpPr>
          <p:cNvPr id="6" name="Content Placeholder 2"/>
          <p:cNvSpPr txBox="1">
            <a:spLocks/>
          </p:cNvSpPr>
          <p:nvPr/>
        </p:nvSpPr>
        <p:spPr>
          <a:xfrm>
            <a:off x="3851274" y="3068638"/>
            <a:ext cx="4968875" cy="2772308"/>
          </a:xfrm>
          <a:prstGeom prst="rect">
            <a:avLst/>
          </a:prstGeom>
        </p:spPr>
        <p:txBody>
          <a:bodyPr vert="horz" lIns="0" tIns="0" rIns="0" bIns="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spcAft>
                <a:spcPts val="300"/>
              </a:spcAft>
              <a:buNone/>
            </a:pPr>
            <a:r>
              <a:rPr lang="en-AU" sz="1700" dirty="0"/>
              <a:t>CSIRO's key capabilities include</a:t>
            </a:r>
          </a:p>
          <a:p>
            <a:pPr>
              <a:lnSpc>
                <a:spcPct val="100000"/>
              </a:lnSpc>
              <a:spcBef>
                <a:spcPts val="0"/>
              </a:spcBef>
            </a:pPr>
            <a:r>
              <a:rPr lang="en-AU" sz="1700" dirty="0"/>
              <a:t>Ecosystems and biodiversity</a:t>
            </a:r>
          </a:p>
          <a:p>
            <a:pPr>
              <a:lnSpc>
                <a:spcPct val="100000"/>
              </a:lnSpc>
              <a:spcBef>
                <a:spcPts val="0"/>
              </a:spcBef>
            </a:pPr>
            <a:r>
              <a:rPr lang="en-AU" sz="1700" dirty="0"/>
              <a:t>Mitigating environmental contaminants</a:t>
            </a:r>
          </a:p>
          <a:p>
            <a:pPr>
              <a:lnSpc>
                <a:spcPct val="100000"/>
              </a:lnSpc>
              <a:spcBef>
                <a:spcPts val="0"/>
              </a:spcBef>
            </a:pPr>
            <a:r>
              <a:rPr lang="en-AU" sz="1700" dirty="0"/>
              <a:t>Social, economic and urban systems</a:t>
            </a:r>
          </a:p>
          <a:p>
            <a:pPr>
              <a:lnSpc>
                <a:spcPct val="100000"/>
              </a:lnSpc>
              <a:spcBef>
                <a:spcPts val="0"/>
              </a:spcBef>
            </a:pPr>
            <a:r>
              <a:rPr lang="en-AU" sz="1700" dirty="0"/>
              <a:t>Measuring and managing water resources</a:t>
            </a:r>
          </a:p>
          <a:p>
            <a:pPr>
              <a:lnSpc>
                <a:spcPct val="100000"/>
              </a:lnSpc>
              <a:spcBef>
                <a:spcPts val="0"/>
              </a:spcBef>
            </a:pPr>
            <a:r>
              <a:rPr lang="en-AU" sz="1700" dirty="0"/>
              <a:t>International water research and development</a:t>
            </a:r>
          </a:p>
          <a:p>
            <a:pPr>
              <a:lnSpc>
                <a:spcPct val="100000"/>
              </a:lnSpc>
              <a:spcBef>
                <a:spcPts val="0"/>
              </a:spcBef>
            </a:pPr>
            <a:r>
              <a:rPr lang="en-AU" sz="1700" dirty="0"/>
              <a:t>Landscape management</a:t>
            </a:r>
          </a:p>
          <a:p>
            <a:pPr>
              <a:lnSpc>
                <a:spcPct val="100000"/>
              </a:lnSpc>
              <a:spcBef>
                <a:spcPts val="0"/>
              </a:spcBef>
            </a:pPr>
            <a:r>
              <a:rPr lang="en-AU" sz="1700" dirty="0"/>
              <a:t>Synthetic biology</a:t>
            </a:r>
          </a:p>
          <a:p>
            <a:pPr>
              <a:lnSpc>
                <a:spcPct val="100000"/>
              </a:lnSpc>
              <a:spcBef>
                <a:spcPts val="0"/>
              </a:spcBef>
            </a:pPr>
            <a:r>
              <a:rPr lang="en-AU" sz="1700" dirty="0"/>
              <a:t>Earth observation and informatics</a:t>
            </a:r>
          </a:p>
          <a:p>
            <a:pPr>
              <a:lnSpc>
                <a:spcPct val="100000"/>
              </a:lnSpc>
              <a:spcBef>
                <a:spcPts val="0"/>
              </a:spcBef>
            </a:pPr>
            <a:r>
              <a:rPr lang="en-AU" sz="1700" dirty="0"/>
              <a:t>Environmental testing and analytical services</a:t>
            </a:r>
          </a:p>
        </p:txBody>
      </p:sp>
      <p:sp>
        <p:nvSpPr>
          <p:cNvPr id="7" name="Rectangle 6"/>
          <p:cNvSpPr/>
          <p:nvPr/>
        </p:nvSpPr>
        <p:spPr>
          <a:xfrm>
            <a:off x="358776" y="3068638"/>
            <a:ext cx="3133104" cy="2772308"/>
          </a:xfrm>
          <a:prstGeom prst="rect">
            <a:avLst/>
          </a:prstGeom>
          <a:noFill/>
        </p:spPr>
        <p:txBody>
          <a:bodyPr wrap="square" lIns="0" tIns="0" rIns="0" bIns="0">
            <a:noAutofit/>
          </a:bodyPr>
          <a:lstStyle/>
          <a:p>
            <a:pPr>
              <a:lnSpc>
                <a:spcPct val="90000"/>
              </a:lnSpc>
            </a:pPr>
            <a:r>
              <a:rPr lang="en-AU" sz="2000" b="1" dirty="0">
                <a:solidFill>
                  <a:schemeClr val="accent2"/>
                </a:solidFill>
              </a:rPr>
              <a:t>CSIRO provides the information and technologies required by government, industry and the Australian and international communities to protect, restore, and manage natural and built environments using an integrated systems research approach.</a:t>
            </a:r>
          </a:p>
        </p:txBody>
      </p:sp>
      <p:pic>
        <p:nvPicPr>
          <p:cNvPr id="13" name="Picture 12" descr="River with red dirt banks and rocks on a sunny day "/>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263396"/>
            <a:ext cx="2970888" cy="1512168"/>
          </a:xfrm>
          <a:prstGeom prst="rect">
            <a:avLst/>
          </a:prstGeom>
        </p:spPr>
      </p:pic>
      <p:pic>
        <p:nvPicPr>
          <p:cNvPr id="14" name="Picture 13" descr="Multiple skyscrapers at night with lights reflected on water "/>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679413" y="1263396"/>
            <a:ext cx="2548353" cy="1512000"/>
          </a:xfrm>
          <a:prstGeom prst="rect">
            <a:avLst/>
          </a:prstGeom>
        </p:spPr>
      </p:pic>
      <p:pic>
        <p:nvPicPr>
          <p:cNvPr id="12" name="Picture 11" descr="Two people talking in forested area "/>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746827" y="1263396"/>
            <a:ext cx="1969190" cy="1512888"/>
          </a:xfrm>
          <a:prstGeom prst="rect">
            <a:avLst/>
          </a:prstGeom>
        </p:spPr>
      </p:pic>
      <p:pic>
        <p:nvPicPr>
          <p:cNvPr id="15" name="Picture 14" descr="Fire burning in grassland with vehicle near flame "/>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7218040" y="1263396"/>
            <a:ext cx="1925746" cy="1512000"/>
          </a:xfrm>
          <a:prstGeom prst="rect">
            <a:avLst/>
          </a:prstGeom>
        </p:spPr>
      </p:pic>
    </p:spTree>
    <p:extLst>
      <p:ext uri="{BB962C8B-B14F-4D97-AF65-F5344CB8AC3E}">
        <p14:creationId xmlns:p14="http://schemas.microsoft.com/office/powerpoint/2010/main" val="4117140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4400" dirty="0"/>
              <a:t>Research focus areas</a:t>
            </a:r>
          </a:p>
        </p:txBody>
      </p:sp>
      <p:sp>
        <p:nvSpPr>
          <p:cNvPr id="3" name="Footer Placeholder 2"/>
          <p:cNvSpPr>
            <a:spLocks noGrp="1"/>
          </p:cNvSpPr>
          <p:nvPr>
            <p:ph type="ftr" sz="quarter" idx="11"/>
          </p:nvPr>
        </p:nvSpPr>
        <p:spPr/>
        <p:txBody>
          <a:bodyPr/>
          <a:lstStyle/>
          <a:p>
            <a:r>
              <a:rPr lang="en-AU"/>
              <a:t>Innovate. Improve. Grow.</a:t>
            </a:r>
            <a:endParaRPr lang="en-AU" dirty="0"/>
          </a:p>
        </p:txBody>
      </p:sp>
      <p:sp>
        <p:nvSpPr>
          <p:cNvPr id="8" name="Slide Number Placeholder 7"/>
          <p:cNvSpPr>
            <a:spLocks noGrp="1"/>
          </p:cNvSpPr>
          <p:nvPr>
            <p:ph type="sldNum" sz="quarter" idx="4"/>
          </p:nvPr>
        </p:nvSpPr>
        <p:spPr/>
        <p:txBody>
          <a:bodyPr/>
          <a:lstStyle/>
          <a:p>
            <a:pPr>
              <a:defRPr/>
            </a:pPr>
            <a:fld id="{285AB918-1967-40CC-928C-95388D8B0368}" type="slidenum">
              <a:rPr lang="en-AU" smtClean="0">
                <a:solidFill>
                  <a:srgbClr val="FFFFFF"/>
                </a:solidFill>
              </a:rPr>
              <a:pPr>
                <a:defRPr/>
              </a:pPr>
              <a:t>4</a:t>
            </a:fld>
            <a:r>
              <a:rPr lang="en-AU" dirty="0">
                <a:solidFill>
                  <a:srgbClr val="FFFFFF"/>
                </a:solidFill>
              </a:rPr>
              <a:t>  |</a:t>
            </a:r>
          </a:p>
        </p:txBody>
      </p:sp>
      <p:sp>
        <p:nvSpPr>
          <p:cNvPr id="7" name="Content Placeholder 7"/>
          <p:cNvSpPr txBox="1">
            <a:spLocks/>
          </p:cNvSpPr>
          <p:nvPr/>
        </p:nvSpPr>
        <p:spPr>
          <a:xfrm>
            <a:off x="358775" y="1258505"/>
            <a:ext cx="2772000" cy="1398423"/>
          </a:xfrm>
          <a:prstGeom prst="rect">
            <a:avLst/>
          </a:prstGeom>
          <a:solidFill>
            <a:schemeClr val="accent1"/>
          </a:solidFill>
        </p:spPr>
        <p:txBody>
          <a:bodyPr lIns="144000" tIns="144000" rIns="144000" bIns="14400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t>Biodiversity, ecosystem knowledge and services</a:t>
            </a:r>
            <a:endParaRPr lang="en-AU" sz="1600" dirty="0"/>
          </a:p>
          <a:p>
            <a:pPr marL="0" indent="0">
              <a:spcBef>
                <a:spcPts val="0"/>
              </a:spcBef>
              <a:spcAft>
                <a:spcPts val="600"/>
              </a:spcAft>
              <a:buNone/>
            </a:pPr>
            <a:r>
              <a:rPr lang="en-AU" sz="1400" dirty="0"/>
              <a:t>Informing management of Australia’s unique and diverse ecosystems.</a:t>
            </a:r>
          </a:p>
        </p:txBody>
      </p:sp>
      <p:sp>
        <p:nvSpPr>
          <p:cNvPr id="9" name="Content Placeholder 7"/>
          <p:cNvSpPr txBox="1">
            <a:spLocks/>
          </p:cNvSpPr>
          <p:nvPr/>
        </p:nvSpPr>
        <p:spPr>
          <a:xfrm>
            <a:off x="358775" y="2770320"/>
            <a:ext cx="2772000" cy="1658695"/>
          </a:xfrm>
          <a:prstGeom prst="rect">
            <a:avLst/>
          </a:prstGeom>
          <a:solidFill>
            <a:schemeClr val="accent2"/>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solidFill>
                  <a:schemeClr val="bg1"/>
                </a:solidFill>
              </a:rPr>
              <a:t>Environmental contaminant mitigation and biotechnology</a:t>
            </a:r>
          </a:p>
          <a:p>
            <a:pPr marL="0" indent="0">
              <a:spcBef>
                <a:spcPts val="0"/>
              </a:spcBef>
              <a:spcAft>
                <a:spcPts val="600"/>
              </a:spcAft>
              <a:buNone/>
            </a:pPr>
            <a:r>
              <a:rPr lang="en-AU" sz="1400" dirty="0">
                <a:solidFill>
                  <a:schemeClr val="bg1"/>
                </a:solidFill>
              </a:rPr>
              <a:t>Underpinning the management and protection of Australia’s land and water resources from pollution and contamination. </a:t>
            </a:r>
          </a:p>
        </p:txBody>
      </p:sp>
      <p:sp>
        <p:nvSpPr>
          <p:cNvPr id="10" name="Content Placeholder 7"/>
          <p:cNvSpPr txBox="1">
            <a:spLocks/>
          </p:cNvSpPr>
          <p:nvPr/>
        </p:nvSpPr>
        <p:spPr>
          <a:xfrm>
            <a:off x="6120150" y="1271675"/>
            <a:ext cx="2700000" cy="2196244"/>
          </a:xfrm>
          <a:prstGeom prst="rect">
            <a:avLst/>
          </a:prstGeom>
          <a:solidFill>
            <a:schemeClr val="accent2"/>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solidFill>
                  <a:schemeClr val="bg1"/>
                </a:solidFill>
              </a:rPr>
              <a:t>Water resource management</a:t>
            </a:r>
          </a:p>
          <a:p>
            <a:pPr marL="0" indent="0">
              <a:spcBef>
                <a:spcPts val="0"/>
              </a:spcBef>
              <a:spcAft>
                <a:spcPts val="600"/>
              </a:spcAft>
              <a:buNone/>
            </a:pPr>
            <a:r>
              <a:rPr lang="en-AU" sz="1400" dirty="0">
                <a:solidFill>
                  <a:schemeClr val="bg1"/>
                </a:solidFill>
              </a:rPr>
              <a:t>Helping Australia to better manage its river basins and groundwater resources, and to improve social, economic and environmental benefits from water resources management. </a:t>
            </a:r>
          </a:p>
        </p:txBody>
      </p:sp>
      <p:sp>
        <p:nvSpPr>
          <p:cNvPr id="11" name="Content Placeholder 7"/>
          <p:cNvSpPr txBox="1">
            <a:spLocks/>
          </p:cNvSpPr>
          <p:nvPr/>
        </p:nvSpPr>
        <p:spPr>
          <a:xfrm>
            <a:off x="3275462" y="3607666"/>
            <a:ext cx="2700001" cy="2196244"/>
          </a:xfrm>
          <a:prstGeom prst="rect">
            <a:avLst/>
          </a:prstGeom>
          <a:solidFill>
            <a:schemeClr val="accent2"/>
          </a:solidFill>
        </p:spPr>
        <p:txBody>
          <a:bodyPr lIns="144000" tIns="144000" rIns="144000" bIns="14400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solidFill>
                  <a:schemeClr val="bg1"/>
                </a:solidFill>
              </a:rPr>
              <a:t>Adaptive urban and </a:t>
            </a:r>
            <a:br>
              <a:rPr lang="en-AU" sz="1600" b="1" dirty="0">
                <a:solidFill>
                  <a:schemeClr val="bg1"/>
                </a:solidFill>
              </a:rPr>
            </a:br>
            <a:r>
              <a:rPr lang="en-AU" sz="1600" b="1" dirty="0">
                <a:solidFill>
                  <a:schemeClr val="bg1"/>
                </a:solidFill>
              </a:rPr>
              <a:t>social systems</a:t>
            </a:r>
            <a:endParaRPr lang="en-AU" sz="1600" dirty="0">
              <a:solidFill>
                <a:schemeClr val="bg1"/>
              </a:solidFill>
            </a:endParaRPr>
          </a:p>
          <a:p>
            <a:pPr marL="0" indent="0">
              <a:spcBef>
                <a:spcPts val="0"/>
              </a:spcBef>
              <a:spcAft>
                <a:spcPts val="600"/>
              </a:spcAft>
              <a:buNone/>
            </a:pPr>
            <a:r>
              <a:rPr lang="en-AU" sz="1400" dirty="0">
                <a:solidFill>
                  <a:schemeClr val="bg1"/>
                </a:solidFill>
              </a:rPr>
              <a:t>Understanding the complex interaction of social, economic and environmental factors to enable more informed decision-making, planning, governance and engagement processes.</a:t>
            </a:r>
          </a:p>
        </p:txBody>
      </p:sp>
      <p:sp>
        <p:nvSpPr>
          <p:cNvPr id="12" name="Content Placeholder 7"/>
          <p:cNvSpPr txBox="1">
            <a:spLocks/>
          </p:cNvSpPr>
          <p:nvPr/>
        </p:nvSpPr>
        <p:spPr>
          <a:xfrm>
            <a:off x="358775" y="4542407"/>
            <a:ext cx="2772000" cy="1261503"/>
          </a:xfrm>
          <a:prstGeom prst="rect">
            <a:avLst/>
          </a:prstGeom>
          <a:solidFill>
            <a:schemeClr val="accent1"/>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t>Landscape intensification </a:t>
            </a:r>
          </a:p>
          <a:p>
            <a:pPr marL="0" indent="0">
              <a:spcBef>
                <a:spcPts val="0"/>
              </a:spcBef>
              <a:spcAft>
                <a:spcPts val="600"/>
              </a:spcAft>
              <a:buNone/>
            </a:pPr>
            <a:r>
              <a:rPr lang="en-AU" sz="1400" dirty="0"/>
              <a:t>Addressing challenges associated with the management of land for multiple uses.</a:t>
            </a:r>
          </a:p>
        </p:txBody>
      </p:sp>
      <p:sp>
        <p:nvSpPr>
          <p:cNvPr id="13" name="Content Placeholder 7"/>
          <p:cNvSpPr txBox="1">
            <a:spLocks/>
          </p:cNvSpPr>
          <p:nvPr/>
        </p:nvSpPr>
        <p:spPr>
          <a:xfrm>
            <a:off x="6120150" y="3607666"/>
            <a:ext cx="2700000" cy="2196244"/>
          </a:xfrm>
          <a:prstGeom prst="rect">
            <a:avLst/>
          </a:prstGeom>
          <a:solidFill>
            <a:schemeClr val="accent1"/>
          </a:solidFill>
        </p:spPr>
        <p:txBody>
          <a:bodyPr vert="horz" lIns="144000" tIns="144000" rIns="144000" bIns="144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AU" sz="1600" b="1" dirty="0"/>
              <a:t>Basin management outcomes </a:t>
            </a:r>
            <a:endParaRPr lang="en-AU" sz="1600" dirty="0"/>
          </a:p>
          <a:p>
            <a:pPr marL="0" indent="0">
              <a:spcBef>
                <a:spcPts val="0"/>
              </a:spcBef>
              <a:spcAft>
                <a:spcPts val="600"/>
              </a:spcAft>
              <a:buNone/>
            </a:pPr>
            <a:r>
              <a:rPr lang="en-AU" sz="1400" dirty="0"/>
              <a:t>Delivering science and technologies to improve social, environmental and economic benefits from water in developing nations.</a:t>
            </a:r>
          </a:p>
        </p:txBody>
      </p:sp>
      <p:pic>
        <p:nvPicPr>
          <p:cNvPr id="2" name="Picture 1" descr="River with forested banks at sunset "/>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275462" y="1274726"/>
            <a:ext cx="2700694" cy="2190497"/>
          </a:xfrm>
          <a:prstGeom prst="rect">
            <a:avLst/>
          </a:prstGeom>
        </p:spPr>
      </p:pic>
    </p:spTree>
    <p:extLst>
      <p:ext uri="{BB962C8B-B14F-4D97-AF65-F5344CB8AC3E}">
        <p14:creationId xmlns:p14="http://schemas.microsoft.com/office/powerpoint/2010/main" val="3083482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erial photograph of Ganges delta region "/>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7986" y="0"/>
            <a:ext cx="4246464" cy="3645695"/>
          </a:xfrm>
          <a:prstGeom prst="rect">
            <a:avLst/>
          </a:prstGeom>
        </p:spPr>
      </p:pic>
      <p:sp>
        <p:nvSpPr>
          <p:cNvPr id="6" name="Content Placeholder 5"/>
          <p:cNvSpPr>
            <a:spLocks noGrp="1"/>
          </p:cNvSpPr>
          <p:nvPr>
            <p:ph sz="half" idx="1"/>
          </p:nvPr>
        </p:nvSpPr>
        <p:spPr>
          <a:xfrm>
            <a:off x="3492500" y="1353147"/>
            <a:ext cx="5651500" cy="5151185"/>
          </a:xfrm>
          <a:solidFill>
            <a:schemeClr val="bg1"/>
          </a:solidFill>
        </p:spPr>
        <p:txBody>
          <a:bodyPr lIns="360000" tIns="216000" rIns="360000" bIns="216000">
            <a:normAutofit/>
          </a:bodyPr>
          <a:lstStyle/>
          <a:p>
            <a:pPr marL="0" indent="0">
              <a:lnSpc>
                <a:spcPct val="100000"/>
              </a:lnSpc>
              <a:spcBef>
                <a:spcPts val="300"/>
              </a:spcBef>
              <a:buNone/>
            </a:pPr>
            <a:r>
              <a:rPr lang="en-AU" sz="1600" dirty="0"/>
              <a:t>The Bangladesh Integrated Water Resources Assessment has identified key future challenges for Bangladesh in water use and management.</a:t>
            </a:r>
          </a:p>
          <a:p>
            <a:pPr marL="0" indent="0">
              <a:lnSpc>
                <a:spcPct val="100000"/>
              </a:lnSpc>
              <a:spcBef>
                <a:spcPts val="300"/>
              </a:spcBef>
              <a:buNone/>
            </a:pPr>
            <a:endParaRPr lang="en-AU" sz="1600" dirty="0"/>
          </a:p>
          <a:p>
            <a:pPr marL="0" indent="0">
              <a:lnSpc>
                <a:spcPct val="100000"/>
              </a:lnSpc>
              <a:spcBef>
                <a:spcPts val="300"/>
              </a:spcBef>
              <a:buNone/>
            </a:pPr>
            <a:r>
              <a:rPr lang="en-AU" sz="1600" dirty="0"/>
              <a:t>CSIRO is working nationally and internationally to increase access to safe water and inform policies and strategies that support effective water resource management.</a:t>
            </a:r>
          </a:p>
          <a:p>
            <a:pPr marL="0" indent="0">
              <a:lnSpc>
                <a:spcPct val="100000"/>
              </a:lnSpc>
              <a:spcBef>
                <a:spcPts val="300"/>
              </a:spcBef>
              <a:buNone/>
            </a:pPr>
            <a:endParaRPr lang="en-AU" sz="1600" dirty="0"/>
          </a:p>
          <a:p>
            <a:pPr marL="0" indent="0">
              <a:lnSpc>
                <a:spcPct val="100000"/>
              </a:lnSpc>
              <a:spcBef>
                <a:spcPts val="300"/>
              </a:spcBef>
              <a:buNone/>
            </a:pPr>
            <a:r>
              <a:rPr lang="en-AU" sz="1600" dirty="0"/>
              <a:t>CSIRO has completed the Bangladesh Integrated Water Resources Assessment which identified key future challenges and opportunities for water use and management in Bangladesh.</a:t>
            </a:r>
          </a:p>
          <a:p>
            <a:pPr marL="0" indent="0">
              <a:lnSpc>
                <a:spcPct val="100000"/>
              </a:lnSpc>
              <a:spcBef>
                <a:spcPts val="300"/>
              </a:spcBef>
              <a:buNone/>
            </a:pPr>
            <a:endParaRPr lang="en-AU" sz="1600" dirty="0"/>
          </a:p>
          <a:p>
            <a:pPr marL="0" indent="0">
              <a:lnSpc>
                <a:spcPct val="100000"/>
              </a:lnSpc>
              <a:spcBef>
                <a:spcPts val="300"/>
              </a:spcBef>
              <a:buNone/>
            </a:pPr>
            <a:endParaRPr lang="en-AU" sz="1600" dirty="0"/>
          </a:p>
        </p:txBody>
      </p:sp>
      <p:sp>
        <p:nvSpPr>
          <p:cNvPr id="4" name="TextBox 3"/>
          <p:cNvSpPr txBox="1"/>
          <p:nvPr/>
        </p:nvSpPr>
        <p:spPr>
          <a:xfrm>
            <a:off x="1" y="3573017"/>
            <a:ext cx="3492500" cy="2727288"/>
          </a:xfrm>
          <a:prstGeom prst="rect">
            <a:avLst/>
          </a:prstGeom>
          <a:solidFill>
            <a:schemeClr val="accent2"/>
          </a:solidFill>
        </p:spPr>
        <p:txBody>
          <a:bodyPr wrap="square" lIns="360000" tIns="216000" rIns="288000" bIns="288000" rtlCol="0">
            <a:noAutofit/>
          </a:bodyPr>
          <a:lstStyle/>
          <a:p>
            <a:r>
              <a:rPr lang="en-AU" sz="1200" b="1" dirty="0">
                <a:solidFill>
                  <a:schemeClr val="bg1"/>
                </a:solidFill>
              </a:rPr>
              <a:t>The Ganges delta, Bangladesh: </a:t>
            </a:r>
            <a:r>
              <a:rPr lang="en-AU" sz="1200" dirty="0">
                <a:solidFill>
                  <a:schemeClr val="bg1"/>
                </a:solidFill>
              </a:rPr>
              <a:t>Better management of groundwater resources will strengthen Bangladesh’s food security, which is threatened by the loss of productive land to seawater intrusion, the overuse of ground water resources from population pressure and an increase of floods and droughts due to climate change. Credit: </a:t>
            </a:r>
            <a:r>
              <a:rPr lang="en-AU" sz="1200" dirty="0">
                <a:solidFill>
                  <a:schemeClr val="bg1"/>
                </a:solidFill>
                <a:hlinkClick r:id="rId4"/>
              </a:rPr>
              <a:t>NASA World Wind/Wikimedia Commons</a:t>
            </a:r>
            <a:r>
              <a:rPr lang="en-AU" sz="1200" dirty="0">
                <a:solidFill>
                  <a:schemeClr val="bg1"/>
                </a:solidFill>
              </a:rPr>
              <a:t> </a:t>
            </a:r>
          </a:p>
        </p:txBody>
      </p:sp>
      <p:grpSp>
        <p:nvGrpSpPr>
          <p:cNvPr id="25" name="Group 24"/>
          <p:cNvGrpSpPr/>
          <p:nvPr/>
        </p:nvGrpSpPr>
        <p:grpSpPr>
          <a:xfrm>
            <a:off x="-9525" y="6051550"/>
            <a:ext cx="9169400" cy="849313"/>
            <a:chOff x="-9525" y="6051550"/>
            <a:chExt cx="9169400" cy="849313"/>
          </a:xfrm>
        </p:grpSpPr>
        <p:grpSp>
          <p:nvGrpSpPr>
            <p:cNvPr id="26" name="Group 25"/>
            <p:cNvGrpSpPr/>
            <p:nvPr userDrawn="1"/>
          </p:nvGrpSpPr>
          <p:grpSpPr>
            <a:xfrm>
              <a:off x="-9525" y="6051550"/>
              <a:ext cx="9169400" cy="849313"/>
              <a:chOff x="-9525" y="6051550"/>
              <a:chExt cx="9169400" cy="849313"/>
            </a:xfrm>
          </p:grpSpPr>
          <p:sp>
            <p:nvSpPr>
              <p:cNvPr id="28"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9"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0"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1"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2"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3"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4"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5"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6"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7" name="Picture 2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2" name="Title 1"/>
          <p:cNvSpPr>
            <a:spLocks noGrp="1"/>
          </p:cNvSpPr>
          <p:nvPr>
            <p:ph type="title"/>
          </p:nvPr>
        </p:nvSpPr>
        <p:spPr>
          <a:xfrm>
            <a:off x="3492501" y="0"/>
            <a:ext cx="5651499" cy="1353147"/>
          </a:xfrm>
          <a:solidFill>
            <a:schemeClr val="accent1"/>
          </a:solidFill>
        </p:spPr>
        <p:txBody>
          <a:bodyPr lIns="360000" tIns="288000" rIns="360000" bIns="216000">
            <a:noAutofit/>
          </a:bodyPr>
          <a:lstStyle/>
          <a:p>
            <a:pPr>
              <a:lnSpc>
                <a:spcPct val="90000"/>
              </a:lnSpc>
            </a:pPr>
            <a:r>
              <a:rPr lang="en-AU" sz="2000" b="0" dirty="0"/>
              <a:t>CASE STUDY </a:t>
            </a:r>
            <a:r>
              <a:rPr lang="en-AU" dirty="0"/>
              <a:t/>
            </a:r>
            <a:br>
              <a:rPr lang="en-AU" dirty="0"/>
            </a:br>
            <a:r>
              <a:rPr lang="en-AU" sz="3200" dirty="0"/>
              <a:t>Clean water for Bangladesh</a:t>
            </a:r>
          </a:p>
        </p:txBody>
      </p:sp>
      <p:sp>
        <p:nvSpPr>
          <p:cNvPr id="22" name="Footer Placeholder 21"/>
          <p:cNvSpPr>
            <a:spLocks noGrp="1"/>
          </p:cNvSpPr>
          <p:nvPr>
            <p:ph type="ftr" sz="quarter" idx="11"/>
          </p:nvPr>
        </p:nvSpPr>
        <p:spPr/>
        <p:txBody>
          <a:bodyPr/>
          <a:lstStyle/>
          <a:p>
            <a:r>
              <a:rPr lang="en-AU"/>
              <a:t>Innovate. Improve. Grow.</a:t>
            </a:r>
            <a:endParaRPr lang="en-AU" dirty="0"/>
          </a:p>
        </p:txBody>
      </p:sp>
      <p:sp>
        <p:nvSpPr>
          <p:cNvPr id="23" name="Slide Number Placeholder 22"/>
          <p:cNvSpPr>
            <a:spLocks noGrp="1"/>
          </p:cNvSpPr>
          <p:nvPr>
            <p:ph type="sldNum" sz="quarter" idx="4"/>
          </p:nvPr>
        </p:nvSpPr>
        <p:spPr/>
        <p:txBody>
          <a:bodyPr/>
          <a:lstStyle/>
          <a:p>
            <a:fld id="{2ABE124A-B5C5-46E0-B944-45307B126769}" type="slidenum">
              <a:rPr lang="en-AU" smtClean="0"/>
              <a:pPr/>
              <a:t>5</a:t>
            </a:fld>
            <a:r>
              <a:rPr lang="en-AU"/>
              <a:t>  |</a:t>
            </a:r>
            <a:endParaRPr lang="en-AU" dirty="0"/>
          </a:p>
        </p:txBody>
      </p:sp>
    </p:spTree>
    <p:extLst>
      <p:ext uri="{BB962C8B-B14F-4D97-AF65-F5344CB8AC3E}">
        <p14:creationId xmlns:p14="http://schemas.microsoft.com/office/powerpoint/2010/main" val="500711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River with forested banks at sunset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09021" y="0"/>
            <a:ext cx="3534979" cy="3246672"/>
          </a:xfrm>
          <a:prstGeom prst="rect">
            <a:avLst/>
          </a:prstGeom>
        </p:spPr>
      </p:pic>
      <p:sp>
        <p:nvSpPr>
          <p:cNvPr id="3" name="TextBox 2"/>
          <p:cNvSpPr txBox="1"/>
          <p:nvPr/>
        </p:nvSpPr>
        <p:spPr>
          <a:xfrm>
            <a:off x="5645533" y="3246672"/>
            <a:ext cx="3498467" cy="3350680"/>
          </a:xfrm>
          <a:prstGeom prst="rect">
            <a:avLst/>
          </a:prstGeom>
          <a:solidFill>
            <a:schemeClr val="accent4"/>
          </a:solidFill>
        </p:spPr>
        <p:txBody>
          <a:bodyPr wrap="square" lIns="288000" tIns="288000" rIns="288000" bIns="288000" rtlCol="0">
            <a:noAutofit/>
          </a:bodyPr>
          <a:lstStyle/>
          <a:p>
            <a:r>
              <a:rPr lang="en-AU" sz="1200" dirty="0">
                <a:solidFill>
                  <a:schemeClr val="bg1"/>
                </a:solidFill>
              </a:rPr>
              <a:t>CSIRO's water resource assessments provide regulators with the confidence to make sound water allocation decisions, and provide security of access against which investment can be made. </a:t>
            </a:r>
          </a:p>
        </p:txBody>
      </p:sp>
      <p:sp>
        <p:nvSpPr>
          <p:cNvPr id="9" name="Content Placeholder 5"/>
          <p:cNvSpPr txBox="1">
            <a:spLocks/>
          </p:cNvSpPr>
          <p:nvPr/>
        </p:nvSpPr>
        <p:spPr>
          <a:xfrm>
            <a:off x="1724" y="1670328"/>
            <a:ext cx="5653333" cy="4736852"/>
          </a:xfrm>
          <a:prstGeom prst="rect">
            <a:avLst/>
          </a:prstGeom>
          <a:solidFill>
            <a:schemeClr val="accent2"/>
          </a:solidFill>
        </p:spPr>
        <p:txBody>
          <a:bodyPr vert="horz" lIns="360000" tIns="216000" rIns="360000" bIns="216000" rtlCol="0">
            <a:noAutofit/>
          </a:bodyPr>
          <a:lst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432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Aft>
                <a:spcPts val="600"/>
              </a:spcAft>
              <a:buNone/>
            </a:pPr>
            <a:r>
              <a:rPr lang="en-AU" sz="1600" dirty="0">
                <a:solidFill>
                  <a:schemeClr val="bg1"/>
                </a:solidFill>
              </a:rPr>
              <a:t>CSIRO is helping Australia to maximise the value derived from its water resources. CSIRO’s research informs water planning, management and investment decisions.</a:t>
            </a:r>
          </a:p>
          <a:p>
            <a:pPr marL="0" indent="0">
              <a:lnSpc>
                <a:spcPct val="100000"/>
              </a:lnSpc>
              <a:spcAft>
                <a:spcPts val="600"/>
              </a:spcAft>
              <a:buNone/>
            </a:pPr>
            <a:r>
              <a:rPr lang="en-AU" sz="1600" dirty="0">
                <a:solidFill>
                  <a:schemeClr val="bg1"/>
                </a:solidFill>
              </a:rPr>
              <a:t>Australia’s demand for water continues to rise with its growing population and the expansion of water intensive industries such as mining and agriculture. </a:t>
            </a:r>
          </a:p>
          <a:p>
            <a:pPr marL="0" indent="0">
              <a:lnSpc>
                <a:spcPct val="100000"/>
              </a:lnSpc>
              <a:spcAft>
                <a:spcPts val="600"/>
              </a:spcAft>
              <a:buNone/>
            </a:pPr>
            <a:r>
              <a:rPr lang="en-AU" sz="1600" dirty="0">
                <a:solidFill>
                  <a:schemeClr val="bg1"/>
                </a:solidFill>
              </a:rPr>
              <a:t>CSIRO conducted a series of comprehensive water resources assessments in the Murray-Darling Basin, northern Australia, south-west Western Australia, and Tasmania; plus assessments in the Great Artesian Basin, and the Flinders and Gilbert River catchments. </a:t>
            </a:r>
          </a:p>
          <a:p>
            <a:pPr marL="0" indent="0">
              <a:lnSpc>
                <a:spcPct val="100000"/>
              </a:lnSpc>
              <a:spcAft>
                <a:spcPts val="600"/>
              </a:spcAft>
              <a:buNone/>
            </a:pPr>
            <a:r>
              <a:rPr lang="en-AU" sz="1600" dirty="0">
                <a:solidFill>
                  <a:schemeClr val="bg1"/>
                </a:solidFill>
              </a:rPr>
              <a:t>CSIRO found water development opportunities and constraints under a range of scenarios. </a:t>
            </a:r>
          </a:p>
        </p:txBody>
      </p:sp>
      <p:sp>
        <p:nvSpPr>
          <p:cNvPr id="5" name="Title 4"/>
          <p:cNvSpPr>
            <a:spLocks noGrp="1"/>
          </p:cNvSpPr>
          <p:nvPr>
            <p:ph type="title"/>
          </p:nvPr>
        </p:nvSpPr>
        <p:spPr>
          <a:xfrm>
            <a:off x="-1" y="0"/>
            <a:ext cx="5655058" cy="1671886"/>
          </a:xfrm>
          <a:solidFill>
            <a:schemeClr val="accent1"/>
          </a:solidFill>
        </p:spPr>
        <p:txBody>
          <a:bodyPr lIns="360000" tIns="288000" rIns="360000" bIns="216000">
            <a:normAutofit/>
          </a:bodyPr>
          <a:lstStyle/>
          <a:p>
            <a:pPr>
              <a:lnSpc>
                <a:spcPct val="90000"/>
              </a:lnSpc>
            </a:pPr>
            <a:r>
              <a:rPr lang="en-US" sz="2000" b="0" dirty="0"/>
              <a:t>CASE STUDY </a:t>
            </a:r>
            <a:r>
              <a:rPr lang="en-US" dirty="0"/>
              <a:t/>
            </a:r>
            <a:br>
              <a:rPr lang="en-US" dirty="0"/>
            </a:br>
            <a:r>
              <a:rPr lang="en-AU" sz="3200" dirty="0"/>
              <a:t>Managing Australia’s precious water resources</a:t>
            </a:r>
          </a:p>
        </p:txBody>
      </p:sp>
      <p:grpSp>
        <p:nvGrpSpPr>
          <p:cNvPr id="26" name="Group 25"/>
          <p:cNvGrpSpPr/>
          <p:nvPr/>
        </p:nvGrpSpPr>
        <p:grpSpPr>
          <a:xfrm>
            <a:off x="-9525" y="6051550"/>
            <a:ext cx="9169400" cy="849313"/>
            <a:chOff x="-9525" y="6051550"/>
            <a:chExt cx="9169400" cy="849313"/>
          </a:xfrm>
        </p:grpSpPr>
        <p:grpSp>
          <p:nvGrpSpPr>
            <p:cNvPr id="27" name="Group 26"/>
            <p:cNvGrpSpPr/>
            <p:nvPr userDrawn="1"/>
          </p:nvGrpSpPr>
          <p:grpSpPr>
            <a:xfrm>
              <a:off x="-9525" y="6051550"/>
              <a:ext cx="9169400" cy="849313"/>
              <a:chOff x="-9525" y="6051550"/>
              <a:chExt cx="9169400" cy="849313"/>
            </a:xfrm>
          </p:grpSpPr>
          <p:sp>
            <p:nvSpPr>
              <p:cNvPr id="29"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30"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31"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32"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33"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34"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35"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6"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7"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6" name="Footer Placeholder 5"/>
          <p:cNvSpPr>
            <a:spLocks noGrp="1"/>
          </p:cNvSpPr>
          <p:nvPr>
            <p:ph type="ftr" sz="quarter" idx="11"/>
          </p:nvPr>
        </p:nvSpPr>
        <p:spPr/>
        <p:txBody>
          <a:bodyPr/>
          <a:lstStyle/>
          <a:p>
            <a:r>
              <a:rPr lang="en-AU"/>
              <a:t>Innovate. Improve. Grow.</a:t>
            </a:r>
            <a:endParaRPr lang="en-AU" dirty="0"/>
          </a:p>
        </p:txBody>
      </p:sp>
      <p:sp>
        <p:nvSpPr>
          <p:cNvPr id="24" name="Slide Number Placeholder 23"/>
          <p:cNvSpPr>
            <a:spLocks noGrp="1"/>
          </p:cNvSpPr>
          <p:nvPr>
            <p:ph type="sldNum" sz="quarter" idx="4"/>
          </p:nvPr>
        </p:nvSpPr>
        <p:spPr/>
        <p:txBody>
          <a:bodyPr/>
          <a:lstStyle/>
          <a:p>
            <a:fld id="{2ABE124A-B5C5-46E0-B944-45307B126769}" type="slidenum">
              <a:rPr lang="en-AU" smtClean="0"/>
              <a:pPr/>
              <a:t>6</a:t>
            </a:fld>
            <a:r>
              <a:rPr lang="en-AU"/>
              <a:t>  |</a:t>
            </a:r>
            <a:endParaRPr lang="en-AU" dirty="0"/>
          </a:p>
        </p:txBody>
      </p:sp>
    </p:spTree>
    <p:extLst>
      <p:ext uri="{BB962C8B-B14F-4D97-AF65-F5344CB8AC3E}">
        <p14:creationId xmlns:p14="http://schemas.microsoft.com/office/powerpoint/2010/main" val="679211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le riding horse behind several cattle "/>
          <p:cNvPicPr>
            <a:picLocks noChangeAspect="1"/>
          </p:cNvPicPr>
          <p:nvPr/>
        </p:nvPicPr>
        <p:blipFill rotWithShape="1">
          <a:blip r:embed="rId3" cstate="print">
            <a:extLst>
              <a:ext uri="{28A0092B-C50C-407E-A947-70E740481C1C}">
                <a14:useLocalDpi xmlns:a14="http://schemas.microsoft.com/office/drawing/2010/main" val="0"/>
              </a:ext>
            </a:extLst>
          </a:blip>
          <a:srcRect l="45061" r="22203"/>
          <a:stretch/>
        </p:blipFill>
        <p:spPr>
          <a:xfrm>
            <a:off x="0" y="10522"/>
            <a:ext cx="3528392" cy="6055314"/>
          </a:xfrm>
          <a:prstGeom prst="rect">
            <a:avLst/>
          </a:prstGeom>
        </p:spPr>
      </p:pic>
      <p:sp>
        <p:nvSpPr>
          <p:cNvPr id="2" name="Title 1"/>
          <p:cNvSpPr>
            <a:spLocks noGrp="1"/>
          </p:cNvSpPr>
          <p:nvPr>
            <p:ph type="title"/>
          </p:nvPr>
        </p:nvSpPr>
        <p:spPr>
          <a:xfrm>
            <a:off x="3499820" y="0"/>
            <a:ext cx="5644180" cy="1410603"/>
          </a:xfrm>
          <a:solidFill>
            <a:schemeClr val="accent1"/>
          </a:solidFill>
        </p:spPr>
        <p:txBody>
          <a:bodyPr lIns="360000" tIns="288000" rIns="360000" bIns="252000">
            <a:normAutofit/>
          </a:bodyPr>
          <a:lstStyle/>
          <a:p>
            <a:r>
              <a:rPr lang="en-US" sz="2000" b="0" dirty="0"/>
              <a:t>CASE STUDY </a:t>
            </a:r>
            <a:r>
              <a:rPr lang="en-US" sz="3200" dirty="0"/>
              <a:t/>
            </a:r>
            <a:br>
              <a:rPr lang="en-US" sz="3200" dirty="0"/>
            </a:br>
            <a:r>
              <a:rPr lang="en-AU" sz="3200" dirty="0"/>
              <a:t>Livestock logistics</a:t>
            </a:r>
          </a:p>
        </p:txBody>
      </p:sp>
      <p:sp>
        <p:nvSpPr>
          <p:cNvPr id="9" name="Content Placeholder 5"/>
          <p:cNvSpPr>
            <a:spLocks noGrp="1"/>
          </p:cNvSpPr>
          <p:nvPr>
            <p:ph sz="half" idx="1"/>
          </p:nvPr>
        </p:nvSpPr>
        <p:spPr>
          <a:xfrm>
            <a:off x="3500192" y="1410603"/>
            <a:ext cx="5643808" cy="5027057"/>
          </a:xfrm>
          <a:solidFill>
            <a:schemeClr val="accent4"/>
          </a:solidFill>
        </p:spPr>
        <p:txBody>
          <a:bodyPr lIns="360000" tIns="216000" rIns="360000" bIns="216000">
            <a:noAutofit/>
          </a:bodyPr>
          <a:lstStyle/>
          <a:p>
            <a:pPr marL="0" indent="0">
              <a:lnSpc>
                <a:spcPct val="100000"/>
              </a:lnSpc>
              <a:spcBef>
                <a:spcPts val="300"/>
              </a:spcBef>
              <a:buNone/>
            </a:pPr>
            <a:r>
              <a:rPr lang="en-AU" sz="1500" dirty="0">
                <a:solidFill>
                  <a:schemeClr val="bg1"/>
                </a:solidFill>
              </a:rPr>
              <a:t>CSIRO's Transport Network Strategic Investment Tool (</a:t>
            </a:r>
            <a:r>
              <a:rPr lang="en-AU" sz="1500" dirty="0" err="1">
                <a:solidFill>
                  <a:schemeClr val="bg1"/>
                </a:solidFill>
              </a:rPr>
              <a:t>TraNSIT</a:t>
            </a:r>
            <a:r>
              <a:rPr lang="en-AU" sz="1500" dirty="0">
                <a:solidFill>
                  <a:schemeClr val="bg1"/>
                </a:solidFill>
              </a:rPr>
              <a:t>), analyses transport and logistics options for agriculture to identify potential cost savings.</a:t>
            </a:r>
          </a:p>
          <a:p>
            <a:pPr marL="0" indent="0">
              <a:lnSpc>
                <a:spcPct val="100000"/>
              </a:lnSpc>
              <a:spcBef>
                <a:spcPts val="300"/>
              </a:spcBef>
              <a:buNone/>
            </a:pPr>
            <a:endParaRPr lang="en-AU" sz="1500" dirty="0">
              <a:solidFill>
                <a:schemeClr val="bg1"/>
              </a:solidFill>
            </a:endParaRPr>
          </a:p>
          <a:p>
            <a:pPr marL="0" indent="0">
              <a:lnSpc>
                <a:spcPct val="100000"/>
              </a:lnSpc>
              <a:spcBef>
                <a:spcPts val="300"/>
              </a:spcBef>
              <a:buNone/>
            </a:pPr>
            <a:r>
              <a:rPr lang="en-AU" sz="1500" dirty="0">
                <a:solidFill>
                  <a:schemeClr val="bg1"/>
                </a:solidFill>
              </a:rPr>
              <a:t>Agriculture supply chains in Australia are often characterised by transport distances of over 1000 km between production, processing and markets, with transport costs accounting for up to 40 per cent of the market price.</a:t>
            </a:r>
          </a:p>
          <a:p>
            <a:pPr marL="0" indent="0">
              <a:lnSpc>
                <a:spcPct val="100000"/>
              </a:lnSpc>
              <a:spcBef>
                <a:spcPts val="300"/>
              </a:spcBef>
              <a:buNone/>
            </a:pPr>
            <a:endParaRPr lang="en-AU" sz="1500" dirty="0">
              <a:solidFill>
                <a:schemeClr val="bg1"/>
              </a:solidFill>
            </a:endParaRPr>
          </a:p>
          <a:p>
            <a:pPr marL="0" indent="0">
              <a:lnSpc>
                <a:spcPct val="100000"/>
              </a:lnSpc>
              <a:spcBef>
                <a:spcPts val="300"/>
              </a:spcBef>
              <a:buNone/>
            </a:pPr>
            <a:r>
              <a:rPr lang="en-AU" sz="1500" dirty="0">
                <a:solidFill>
                  <a:schemeClr val="bg1"/>
                </a:solidFill>
              </a:rPr>
              <a:t>Infrastructure investment and policy changes can reduce costs across agricultural enterprises, but it has not been possible to evaluate the whole system to ensure that infrastructure investment maximises whole of industry productivity.</a:t>
            </a:r>
          </a:p>
          <a:p>
            <a:pPr marL="0" indent="0">
              <a:lnSpc>
                <a:spcPct val="100000"/>
              </a:lnSpc>
              <a:spcBef>
                <a:spcPts val="300"/>
              </a:spcBef>
              <a:buNone/>
            </a:pPr>
            <a:endParaRPr lang="en-AU" sz="1500" dirty="0">
              <a:solidFill>
                <a:schemeClr val="bg1"/>
              </a:solidFill>
            </a:endParaRPr>
          </a:p>
          <a:p>
            <a:pPr marL="0" indent="0">
              <a:lnSpc>
                <a:spcPct val="100000"/>
              </a:lnSpc>
              <a:spcBef>
                <a:spcPts val="300"/>
              </a:spcBef>
              <a:buNone/>
            </a:pPr>
            <a:r>
              <a:rPr lang="en-AU" sz="1500" dirty="0">
                <a:solidFill>
                  <a:schemeClr val="bg1"/>
                </a:solidFill>
              </a:rPr>
              <a:t>CSIRO developed </a:t>
            </a:r>
            <a:r>
              <a:rPr lang="en-AU" sz="1500" dirty="0" err="1">
                <a:solidFill>
                  <a:schemeClr val="bg1"/>
                </a:solidFill>
              </a:rPr>
              <a:t>TraNSIT</a:t>
            </a:r>
            <a:r>
              <a:rPr lang="en-AU" sz="1500" dirty="0">
                <a:solidFill>
                  <a:schemeClr val="bg1"/>
                </a:solidFill>
              </a:rPr>
              <a:t> to analyse both small and large scale investments in the agriculture supply chain, with current applications covering almost all Australian agricultural logistics.</a:t>
            </a:r>
          </a:p>
        </p:txBody>
      </p:sp>
      <p:grpSp>
        <p:nvGrpSpPr>
          <p:cNvPr id="20" name="Group 19"/>
          <p:cNvGrpSpPr/>
          <p:nvPr/>
        </p:nvGrpSpPr>
        <p:grpSpPr>
          <a:xfrm>
            <a:off x="-9525" y="6051550"/>
            <a:ext cx="9169400" cy="849313"/>
            <a:chOff x="-9525" y="6051550"/>
            <a:chExt cx="9169400" cy="849313"/>
          </a:xfrm>
        </p:grpSpPr>
        <p:grpSp>
          <p:nvGrpSpPr>
            <p:cNvPr id="21" name="Group 20"/>
            <p:cNvGrpSpPr/>
            <p:nvPr userDrawn="1"/>
          </p:nvGrpSpPr>
          <p:grpSpPr>
            <a:xfrm>
              <a:off x="-9525" y="6051550"/>
              <a:ext cx="9169400" cy="849313"/>
              <a:chOff x="-9525" y="6051550"/>
              <a:chExt cx="9169400" cy="849313"/>
            </a:xfrm>
          </p:grpSpPr>
          <p:sp>
            <p:nvSpPr>
              <p:cNvPr id="23" name="AutoShape 4"/>
              <p:cNvSpPr>
                <a:spLocks noChangeAspect="1" noChangeArrowheads="1" noTextEdit="1"/>
              </p:cNvSpPr>
              <p:nvPr userDrawn="1"/>
            </p:nvSpPr>
            <p:spPr bwMode="auto">
              <a:xfrm>
                <a:off x="-7938" y="6056313"/>
                <a:ext cx="9161463" cy="801687"/>
              </a:xfrm>
              <a:prstGeom prst="rect">
                <a:avLst/>
              </a:prstGeom>
              <a:noFill/>
              <a:ln>
                <a:noFill/>
              </a:ln>
              <a:extLst/>
            </p:spPr>
            <p:txBody>
              <a:bodyPr/>
              <a:lstStyle/>
              <a:p>
                <a:pPr>
                  <a:defRPr/>
                </a:pPr>
                <a:endParaRPr lang="en-AU" dirty="0"/>
              </a:p>
            </p:txBody>
          </p:sp>
          <p:sp>
            <p:nvSpPr>
              <p:cNvPr id="24" name="Rectangle 6"/>
              <p:cNvSpPr>
                <a:spLocks noChangeArrowheads="1"/>
              </p:cNvSpPr>
              <p:nvPr userDrawn="1"/>
            </p:nvSpPr>
            <p:spPr bwMode="auto">
              <a:xfrm>
                <a:off x="1588" y="6367463"/>
                <a:ext cx="9142412" cy="490537"/>
              </a:xfrm>
              <a:prstGeom prst="rect">
                <a:avLst/>
              </a:prstGeom>
              <a:solidFill>
                <a:schemeClr val="accent2"/>
              </a:solidFill>
              <a:ln>
                <a:noFill/>
              </a:ln>
              <a:extLst/>
            </p:spPr>
            <p:txBody>
              <a:bodyPr/>
              <a:lstStyle/>
              <a:p>
                <a:pPr>
                  <a:defRPr/>
                </a:pPr>
                <a:endParaRPr lang="en-AU" dirty="0"/>
              </a:p>
            </p:txBody>
          </p:sp>
          <p:sp>
            <p:nvSpPr>
              <p:cNvPr id="25" name="Rectangle 7"/>
              <p:cNvSpPr>
                <a:spLocks noChangeArrowheads="1"/>
              </p:cNvSpPr>
              <p:nvPr userDrawn="1"/>
            </p:nvSpPr>
            <p:spPr bwMode="auto">
              <a:xfrm>
                <a:off x="1588" y="6367463"/>
                <a:ext cx="9142412" cy="490537"/>
              </a:xfrm>
              <a:prstGeom prst="rect">
                <a:avLst/>
              </a:prstGeom>
              <a:noFill/>
              <a:ln>
                <a:noFill/>
              </a:ln>
              <a:extLst/>
            </p:spPr>
            <p:txBody>
              <a:bodyPr/>
              <a:lstStyle/>
              <a:p>
                <a:pPr>
                  <a:defRPr/>
                </a:pPr>
                <a:endParaRPr lang="en-AU" dirty="0"/>
              </a:p>
            </p:txBody>
          </p:sp>
          <p:sp>
            <p:nvSpPr>
              <p:cNvPr id="26" name="Freeform 8"/>
              <p:cNvSpPr>
                <a:spLocks noEditPoints="1"/>
              </p:cNvSpPr>
              <p:nvPr userDrawn="1"/>
            </p:nvSpPr>
            <p:spPr bwMode="auto">
              <a:xfrm>
                <a:off x="1588" y="6065837"/>
                <a:ext cx="9142412" cy="690562"/>
              </a:xfrm>
              <a:custGeom>
                <a:avLst/>
                <a:gdLst>
                  <a:gd name="T0" fmla="*/ 2880 w 2880"/>
                  <a:gd name="T1" fmla="*/ 14 h 217"/>
                  <a:gd name="T2" fmla="*/ 2817 w 2880"/>
                  <a:gd name="T3" fmla="*/ 14 h 217"/>
                  <a:gd name="T4" fmla="*/ 2486 w 2880"/>
                  <a:gd name="T5" fmla="*/ 95 h 217"/>
                  <a:gd name="T6" fmla="*/ 2486 w 2880"/>
                  <a:gd name="T7" fmla="*/ 95 h 217"/>
                  <a:gd name="T8" fmla="*/ 2880 w 2880"/>
                  <a:gd name="T9" fmla="*/ 95 h 217"/>
                  <a:gd name="T10" fmla="*/ 2880 w 2880"/>
                  <a:gd name="T11" fmla="*/ 217 h 217"/>
                  <a:gd name="T12" fmla="*/ 2880 w 2880"/>
                  <a:gd name="T13" fmla="*/ 217 h 217"/>
                  <a:gd name="T14" fmla="*/ 2880 w 2880"/>
                  <a:gd name="T15" fmla="*/ 14 h 217"/>
                  <a:gd name="T16" fmla="*/ 2171 w 2880"/>
                  <a:gd name="T17" fmla="*/ 0 h 217"/>
                  <a:gd name="T18" fmla="*/ 0 w 2880"/>
                  <a:gd name="T19" fmla="*/ 0 h 217"/>
                  <a:gd name="T20" fmla="*/ 0 w 2880"/>
                  <a:gd name="T21" fmla="*/ 95 h 217"/>
                  <a:gd name="T22" fmla="*/ 2486 w 2880"/>
                  <a:gd name="T23" fmla="*/ 95 h 217"/>
                  <a:gd name="T24" fmla="*/ 2486 w 2880"/>
                  <a:gd name="T25" fmla="*/ 95 h 217"/>
                  <a:gd name="T26" fmla="*/ 2486 w 2880"/>
                  <a:gd name="T27" fmla="*/ 95 h 217"/>
                  <a:gd name="T28" fmla="*/ 2486 w 2880"/>
                  <a:gd name="T29" fmla="*/ 95 h 217"/>
                  <a:gd name="T30" fmla="*/ 2171 w 2880"/>
                  <a:gd name="T31"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80" h="217">
                    <a:moveTo>
                      <a:pt x="2880" y="14"/>
                    </a:moveTo>
                    <a:cubicBezTo>
                      <a:pt x="2817" y="14"/>
                      <a:pt x="2817" y="14"/>
                      <a:pt x="2817" y="14"/>
                    </a:cubicBezTo>
                    <a:cubicBezTo>
                      <a:pt x="2616" y="14"/>
                      <a:pt x="2542" y="74"/>
                      <a:pt x="2486" y="95"/>
                    </a:cubicBezTo>
                    <a:cubicBezTo>
                      <a:pt x="2486" y="95"/>
                      <a:pt x="2486" y="95"/>
                      <a:pt x="2486" y="95"/>
                    </a:cubicBezTo>
                    <a:cubicBezTo>
                      <a:pt x="2880" y="95"/>
                      <a:pt x="2880" y="95"/>
                      <a:pt x="2880" y="95"/>
                    </a:cubicBezTo>
                    <a:cubicBezTo>
                      <a:pt x="2880" y="217"/>
                      <a:pt x="2880" y="217"/>
                      <a:pt x="2880" y="217"/>
                    </a:cubicBezTo>
                    <a:cubicBezTo>
                      <a:pt x="2880" y="217"/>
                      <a:pt x="2880" y="217"/>
                      <a:pt x="2880" y="217"/>
                    </a:cubicBezTo>
                    <a:cubicBezTo>
                      <a:pt x="2880" y="14"/>
                      <a:pt x="2880" y="14"/>
                      <a:pt x="2880" y="14"/>
                    </a:cubicBezTo>
                    <a:moveTo>
                      <a:pt x="2171" y="0"/>
                    </a:moveTo>
                    <a:cubicBezTo>
                      <a:pt x="0" y="0"/>
                      <a:pt x="0" y="0"/>
                      <a:pt x="0" y="0"/>
                    </a:cubicBezTo>
                    <a:cubicBezTo>
                      <a:pt x="0" y="95"/>
                      <a:pt x="0" y="95"/>
                      <a:pt x="0" y="95"/>
                    </a:cubicBezTo>
                    <a:cubicBezTo>
                      <a:pt x="2486" y="95"/>
                      <a:pt x="2486" y="95"/>
                      <a:pt x="2486" y="95"/>
                    </a:cubicBezTo>
                    <a:cubicBezTo>
                      <a:pt x="2486" y="95"/>
                      <a:pt x="2486" y="95"/>
                      <a:pt x="2486" y="95"/>
                    </a:cubicBezTo>
                    <a:cubicBezTo>
                      <a:pt x="2486" y="95"/>
                      <a:pt x="2486" y="95"/>
                      <a:pt x="2486" y="95"/>
                    </a:cubicBezTo>
                    <a:cubicBezTo>
                      <a:pt x="2486" y="95"/>
                      <a:pt x="2486" y="95"/>
                      <a:pt x="2486" y="95"/>
                    </a:cubicBezTo>
                    <a:cubicBezTo>
                      <a:pt x="2419" y="39"/>
                      <a:pt x="2306" y="0"/>
                      <a:pt x="2171" y="0"/>
                    </a:cubicBezTo>
                  </a:path>
                </a:pathLst>
              </a:custGeom>
              <a:solidFill>
                <a:srgbClr val="BFBFBF"/>
              </a:solidFill>
              <a:ln>
                <a:noFill/>
              </a:ln>
              <a:extLst/>
            </p:spPr>
            <p:txBody>
              <a:bodyPr/>
              <a:lstStyle/>
              <a:p>
                <a:pPr>
                  <a:defRPr/>
                </a:pPr>
                <a:endParaRPr lang="en-AU" dirty="0"/>
              </a:p>
            </p:txBody>
          </p:sp>
          <p:sp>
            <p:nvSpPr>
              <p:cNvPr id="27" name="Freeform 9"/>
              <p:cNvSpPr>
                <a:spLocks noEditPoints="1"/>
              </p:cNvSpPr>
              <p:nvPr userDrawn="1"/>
            </p:nvSpPr>
            <p:spPr bwMode="auto">
              <a:xfrm>
                <a:off x="1588" y="6367463"/>
                <a:ext cx="9142412" cy="388937"/>
              </a:xfrm>
              <a:custGeom>
                <a:avLst/>
                <a:gdLst>
                  <a:gd name="T0" fmla="*/ 2486 w 2880"/>
                  <a:gd name="T1" fmla="*/ 0 h 122"/>
                  <a:gd name="T2" fmla="*/ 0 w 2880"/>
                  <a:gd name="T3" fmla="*/ 0 h 122"/>
                  <a:gd name="T4" fmla="*/ 0 w 2880"/>
                  <a:gd name="T5" fmla="*/ 13 h 122"/>
                  <a:gd name="T6" fmla="*/ 2289 w 2880"/>
                  <a:gd name="T7" fmla="*/ 13 h 122"/>
                  <a:gd name="T8" fmla="*/ 2486 w 2880"/>
                  <a:gd name="T9" fmla="*/ 0 h 122"/>
                  <a:gd name="T10" fmla="*/ 2880 w 2880"/>
                  <a:gd name="T11" fmla="*/ 0 h 122"/>
                  <a:gd name="T12" fmla="*/ 2486 w 2880"/>
                  <a:gd name="T13" fmla="*/ 0 h 122"/>
                  <a:gd name="T14" fmla="*/ 2813 w 2880"/>
                  <a:gd name="T15" fmla="*/ 122 h 122"/>
                  <a:gd name="T16" fmla="*/ 2880 w 2880"/>
                  <a:gd name="T17" fmla="*/ 122 h 122"/>
                  <a:gd name="T18" fmla="*/ 2880 w 2880"/>
                  <a:gd name="T1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122">
                    <a:moveTo>
                      <a:pt x="2486" y="0"/>
                    </a:moveTo>
                    <a:cubicBezTo>
                      <a:pt x="0" y="0"/>
                      <a:pt x="0" y="0"/>
                      <a:pt x="0" y="0"/>
                    </a:cubicBezTo>
                    <a:cubicBezTo>
                      <a:pt x="0" y="13"/>
                      <a:pt x="0" y="13"/>
                      <a:pt x="0" y="13"/>
                    </a:cubicBezTo>
                    <a:cubicBezTo>
                      <a:pt x="2289" y="13"/>
                      <a:pt x="2289" y="13"/>
                      <a:pt x="2289" y="13"/>
                    </a:cubicBezTo>
                    <a:cubicBezTo>
                      <a:pt x="2418" y="13"/>
                      <a:pt x="2459" y="10"/>
                      <a:pt x="2486" y="0"/>
                    </a:cubicBezTo>
                    <a:moveTo>
                      <a:pt x="2880" y="0"/>
                    </a:moveTo>
                    <a:cubicBezTo>
                      <a:pt x="2486" y="0"/>
                      <a:pt x="2486" y="0"/>
                      <a:pt x="2486" y="0"/>
                    </a:cubicBezTo>
                    <a:cubicBezTo>
                      <a:pt x="2554" y="56"/>
                      <a:pt x="2645" y="122"/>
                      <a:pt x="2813" y="122"/>
                    </a:cubicBezTo>
                    <a:cubicBezTo>
                      <a:pt x="2854" y="122"/>
                      <a:pt x="2880" y="122"/>
                      <a:pt x="2880" y="122"/>
                    </a:cubicBezTo>
                    <a:cubicBezTo>
                      <a:pt x="2880" y="0"/>
                      <a:pt x="2880" y="0"/>
                      <a:pt x="2880" y="0"/>
                    </a:cubicBezTo>
                  </a:path>
                </a:pathLst>
              </a:custGeom>
              <a:solidFill>
                <a:schemeClr val="accent2">
                  <a:lumMod val="75000"/>
                </a:schemeClr>
              </a:solidFill>
              <a:ln>
                <a:noFill/>
              </a:ln>
              <a:extLst/>
            </p:spPr>
            <p:txBody>
              <a:bodyPr/>
              <a:lstStyle/>
              <a:p>
                <a:pPr>
                  <a:defRPr/>
                </a:pPr>
                <a:endParaRPr lang="en-AU" dirty="0"/>
              </a:p>
            </p:txBody>
          </p:sp>
          <p:sp>
            <p:nvSpPr>
              <p:cNvPr id="28" name="Freeform 10"/>
              <p:cNvSpPr>
                <a:spLocks/>
              </p:cNvSpPr>
              <p:nvPr userDrawn="1"/>
            </p:nvSpPr>
            <p:spPr bwMode="auto">
              <a:xfrm>
                <a:off x="1588" y="6110288"/>
                <a:ext cx="7891462" cy="298450"/>
              </a:xfrm>
              <a:custGeom>
                <a:avLst/>
                <a:gdLst>
                  <a:gd name="T0" fmla="*/ 2486 w 2486"/>
                  <a:gd name="T1" fmla="*/ 81 h 94"/>
                  <a:gd name="T2" fmla="*/ 2171 w 2486"/>
                  <a:gd name="T3" fmla="*/ 0 h 94"/>
                  <a:gd name="T4" fmla="*/ 0 w 2486"/>
                  <a:gd name="T5" fmla="*/ 0 h 94"/>
                  <a:gd name="T6" fmla="*/ 0 w 2486"/>
                  <a:gd name="T7" fmla="*/ 94 h 94"/>
                  <a:gd name="T8" fmla="*/ 2289 w 2486"/>
                  <a:gd name="T9" fmla="*/ 94 h 94"/>
                  <a:gd name="T10" fmla="*/ 2486 w 2486"/>
                  <a:gd name="T11" fmla="*/ 81 h 94"/>
                </a:gdLst>
                <a:ahLst/>
                <a:cxnLst>
                  <a:cxn ang="0">
                    <a:pos x="T0" y="T1"/>
                  </a:cxn>
                  <a:cxn ang="0">
                    <a:pos x="T2" y="T3"/>
                  </a:cxn>
                  <a:cxn ang="0">
                    <a:pos x="T4" y="T5"/>
                  </a:cxn>
                  <a:cxn ang="0">
                    <a:pos x="T6" y="T7"/>
                  </a:cxn>
                  <a:cxn ang="0">
                    <a:pos x="T8" y="T9"/>
                  </a:cxn>
                  <a:cxn ang="0">
                    <a:pos x="T10" y="T11"/>
                  </a:cxn>
                </a:cxnLst>
                <a:rect l="0" t="0" r="r" b="b"/>
                <a:pathLst>
                  <a:path w="2486" h="94">
                    <a:moveTo>
                      <a:pt x="2486" y="81"/>
                    </a:moveTo>
                    <a:cubicBezTo>
                      <a:pt x="2410" y="38"/>
                      <a:pt x="2306" y="0"/>
                      <a:pt x="2171" y="0"/>
                    </a:cubicBezTo>
                    <a:cubicBezTo>
                      <a:pt x="0" y="0"/>
                      <a:pt x="0" y="0"/>
                      <a:pt x="0" y="0"/>
                    </a:cubicBezTo>
                    <a:cubicBezTo>
                      <a:pt x="0" y="94"/>
                      <a:pt x="0" y="94"/>
                      <a:pt x="0" y="94"/>
                    </a:cubicBezTo>
                    <a:cubicBezTo>
                      <a:pt x="2289" y="94"/>
                      <a:pt x="2289" y="94"/>
                      <a:pt x="2289" y="94"/>
                    </a:cubicBezTo>
                    <a:cubicBezTo>
                      <a:pt x="2418" y="94"/>
                      <a:pt x="2459" y="91"/>
                      <a:pt x="2486" y="81"/>
                    </a:cubicBezTo>
                  </a:path>
                </a:pathLst>
              </a:custGeom>
              <a:solidFill>
                <a:schemeClr val="accent1"/>
              </a:solidFill>
              <a:ln>
                <a:noFill/>
              </a:ln>
              <a:extLst/>
            </p:spPr>
            <p:txBody>
              <a:bodyPr/>
              <a:lstStyle/>
              <a:p>
                <a:pPr>
                  <a:defRPr/>
                </a:pPr>
                <a:endParaRPr lang="en-AU" dirty="0"/>
              </a:p>
            </p:txBody>
          </p:sp>
          <p:sp>
            <p:nvSpPr>
              <p:cNvPr id="29" name="Freeform 11"/>
              <p:cNvSpPr>
                <a:spLocks/>
              </p:cNvSpPr>
              <p:nvPr userDrawn="1"/>
            </p:nvSpPr>
            <p:spPr bwMode="auto">
              <a:xfrm>
                <a:off x="7893050" y="6110285"/>
                <a:ext cx="1250950" cy="601662"/>
              </a:xfrm>
              <a:custGeom>
                <a:avLst/>
                <a:gdLst>
                  <a:gd name="T0" fmla="*/ 331 w 394"/>
                  <a:gd name="T1" fmla="*/ 0 h 189"/>
                  <a:gd name="T2" fmla="*/ 0 w 394"/>
                  <a:gd name="T3" fmla="*/ 81 h 189"/>
                  <a:gd name="T4" fmla="*/ 327 w 394"/>
                  <a:gd name="T5" fmla="*/ 189 h 189"/>
                  <a:gd name="T6" fmla="*/ 394 w 394"/>
                  <a:gd name="T7" fmla="*/ 189 h 189"/>
                  <a:gd name="T8" fmla="*/ 394 w 394"/>
                  <a:gd name="T9" fmla="*/ 0 h 189"/>
                  <a:gd name="T10" fmla="*/ 331 w 394"/>
                  <a:gd name="T11" fmla="*/ 0 h 189"/>
                </a:gdLst>
                <a:ahLst/>
                <a:cxnLst>
                  <a:cxn ang="0">
                    <a:pos x="T0" y="T1"/>
                  </a:cxn>
                  <a:cxn ang="0">
                    <a:pos x="T2" y="T3"/>
                  </a:cxn>
                  <a:cxn ang="0">
                    <a:pos x="T4" y="T5"/>
                  </a:cxn>
                  <a:cxn ang="0">
                    <a:pos x="T6" y="T7"/>
                  </a:cxn>
                  <a:cxn ang="0">
                    <a:pos x="T8" y="T9"/>
                  </a:cxn>
                  <a:cxn ang="0">
                    <a:pos x="T10" y="T11"/>
                  </a:cxn>
                </a:cxnLst>
                <a:rect l="0" t="0" r="r" b="b"/>
                <a:pathLst>
                  <a:path w="394" h="189">
                    <a:moveTo>
                      <a:pt x="331" y="0"/>
                    </a:moveTo>
                    <a:cubicBezTo>
                      <a:pt x="130" y="0"/>
                      <a:pt x="56" y="60"/>
                      <a:pt x="0" y="81"/>
                    </a:cubicBezTo>
                    <a:cubicBezTo>
                      <a:pt x="89" y="131"/>
                      <a:pt x="159" y="189"/>
                      <a:pt x="327" y="189"/>
                    </a:cubicBezTo>
                    <a:cubicBezTo>
                      <a:pt x="368" y="189"/>
                      <a:pt x="394" y="189"/>
                      <a:pt x="394" y="189"/>
                    </a:cubicBezTo>
                    <a:cubicBezTo>
                      <a:pt x="394" y="0"/>
                      <a:pt x="394" y="0"/>
                      <a:pt x="394" y="0"/>
                    </a:cubicBezTo>
                    <a:lnTo>
                      <a:pt x="331" y="0"/>
                    </a:lnTo>
                    <a:close/>
                  </a:path>
                </a:pathLst>
              </a:custGeom>
              <a:solidFill>
                <a:srgbClr val="F7F7F7"/>
              </a:solidFill>
              <a:ln>
                <a:noFill/>
              </a:ln>
              <a:extLst/>
            </p:spPr>
            <p:txBody>
              <a:bodyPr/>
              <a:lstStyle/>
              <a:p>
                <a:pPr>
                  <a:defRPr/>
                </a:pPr>
                <a:endParaRPr lang="en-AU" dirty="0"/>
              </a:p>
            </p:txBody>
          </p:sp>
          <p:sp>
            <p:nvSpPr>
              <p:cNvPr id="30" name="AutoShape 81"/>
              <p:cNvSpPr>
                <a:spLocks noChangeAspect="1" noChangeArrowheads="1" noTextEdit="1"/>
              </p:cNvSpPr>
              <p:nvPr/>
            </p:nvSpPr>
            <p:spPr bwMode="auto">
              <a:xfrm>
                <a:off x="-9525" y="6051550"/>
                <a:ext cx="9169400" cy="849313"/>
              </a:xfrm>
              <a:prstGeom prst="rect">
                <a:avLst/>
              </a:prstGeom>
              <a:noFill/>
              <a:ln w="9525">
                <a:noFill/>
                <a:miter lim="800000"/>
                <a:headEnd/>
                <a:tailEnd/>
              </a:ln>
            </p:spPr>
            <p:txBody>
              <a:bodyPr/>
              <a:lstStyle/>
              <a:p>
                <a:pPr>
                  <a:defRPr/>
                </a:pPr>
                <a:endParaRPr lang="en-US" dirty="0"/>
              </a:p>
            </p:txBody>
          </p:sp>
          <p:sp>
            <p:nvSpPr>
              <p:cNvPr id="31" name="Rectangle 84"/>
              <p:cNvSpPr>
                <a:spLocks noChangeArrowheads="1"/>
              </p:cNvSpPr>
              <p:nvPr/>
            </p:nvSpPr>
            <p:spPr bwMode="auto">
              <a:xfrm>
                <a:off x="-9525" y="6356350"/>
                <a:ext cx="9167813" cy="544513"/>
              </a:xfrm>
              <a:prstGeom prst="rect">
                <a:avLst/>
              </a:prstGeom>
              <a:noFill/>
              <a:ln w="9525">
                <a:noFill/>
                <a:miter lim="800000"/>
                <a:headEnd/>
                <a:tailEnd/>
              </a:ln>
            </p:spPr>
            <p:txBody>
              <a:bodyPr/>
              <a:lstStyle/>
              <a:p>
                <a:pPr>
                  <a:defRPr/>
                </a:pPr>
                <a:endParaRPr lang="en-US" dirty="0"/>
              </a:p>
            </p:txBody>
          </p:sp>
        </p:grpSp>
        <p:pic>
          <p:nvPicPr>
            <p:cNvPr id="22" name="Picture 2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90371" y="6293779"/>
              <a:ext cx="734400" cy="208471"/>
            </a:xfrm>
            <a:prstGeom prst="rect">
              <a:avLst/>
            </a:prstGeom>
          </p:spPr>
        </p:pic>
      </p:grpSp>
      <p:sp>
        <p:nvSpPr>
          <p:cNvPr id="4" name="Footer Placeholder 3"/>
          <p:cNvSpPr>
            <a:spLocks noGrp="1"/>
          </p:cNvSpPr>
          <p:nvPr>
            <p:ph type="ftr" sz="quarter" idx="11"/>
          </p:nvPr>
        </p:nvSpPr>
        <p:spPr/>
        <p:txBody>
          <a:bodyPr/>
          <a:lstStyle/>
          <a:p>
            <a:r>
              <a:rPr lang="en-AU" dirty="0"/>
              <a:t>Innovate. Improve. Grow.</a:t>
            </a:r>
          </a:p>
        </p:txBody>
      </p:sp>
      <p:sp>
        <p:nvSpPr>
          <p:cNvPr id="3" name="Slide Number Placeholder 2"/>
          <p:cNvSpPr>
            <a:spLocks noGrp="1"/>
          </p:cNvSpPr>
          <p:nvPr>
            <p:ph type="sldNum" sz="quarter" idx="4"/>
          </p:nvPr>
        </p:nvSpPr>
        <p:spPr/>
        <p:txBody>
          <a:bodyPr/>
          <a:lstStyle/>
          <a:p>
            <a:fld id="{2ABE124A-B5C5-46E0-B944-45307B126769}" type="slidenum">
              <a:rPr lang="en-AU" smtClean="0"/>
              <a:pPr/>
              <a:t>7</a:t>
            </a:fld>
            <a:r>
              <a:rPr lang="en-AU"/>
              <a:t>  |</a:t>
            </a:r>
            <a:endParaRPr lang="en-AU" dirty="0"/>
          </a:p>
        </p:txBody>
      </p:sp>
    </p:spTree>
    <p:extLst>
      <p:ext uri="{BB962C8B-B14F-4D97-AF65-F5344CB8AC3E}">
        <p14:creationId xmlns:p14="http://schemas.microsoft.com/office/powerpoint/2010/main" val="129516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prstGeom prst="rect">
            <a:avLst/>
          </a:prstGeom>
        </p:spPr>
        <p:txBody>
          <a:bodyPr/>
          <a:lstStyle/>
          <a:p>
            <a:pPr>
              <a:defRPr/>
            </a:pPr>
            <a:r>
              <a:rPr lang="en-AU" dirty="0"/>
              <a:t>Innovate. Improve. Grow.</a:t>
            </a:r>
          </a:p>
        </p:txBody>
      </p:sp>
      <p:sp>
        <p:nvSpPr>
          <p:cNvPr id="5" name="Slide Number Placeholder 4"/>
          <p:cNvSpPr>
            <a:spLocks noGrp="1"/>
          </p:cNvSpPr>
          <p:nvPr>
            <p:ph type="sldNum" sz="quarter" idx="4"/>
          </p:nvPr>
        </p:nvSpPr>
        <p:spPr/>
        <p:txBody>
          <a:bodyPr/>
          <a:lstStyle/>
          <a:p>
            <a:pPr>
              <a:defRPr/>
            </a:pPr>
            <a:fld id="{07304ED8-F855-4C8E-956D-03BB251E13A8}" type="slidenum">
              <a:rPr lang="en-AU" smtClean="0">
                <a:solidFill>
                  <a:srgbClr val="FFFFFF"/>
                </a:solidFill>
              </a:rPr>
              <a:pPr>
                <a:defRPr/>
              </a:pPr>
              <a:t>8</a:t>
            </a:fld>
            <a:r>
              <a:rPr lang="en-AU">
                <a:solidFill>
                  <a:srgbClr val="FFFFFF"/>
                </a:solidFill>
              </a:rPr>
              <a:t>  |</a:t>
            </a:r>
            <a:endParaRPr lang="en-AU" dirty="0">
              <a:solidFill>
                <a:srgbClr val="FFFFFF"/>
              </a:solidFill>
            </a:endParaRPr>
          </a:p>
        </p:txBody>
      </p:sp>
      <p:sp>
        <p:nvSpPr>
          <p:cNvPr id="7" name="Rectangle 6"/>
          <p:cNvSpPr/>
          <p:nvPr/>
        </p:nvSpPr>
        <p:spPr>
          <a:xfrm>
            <a:off x="358775" y="5521164"/>
            <a:ext cx="4789289" cy="369332"/>
          </a:xfrm>
          <a:prstGeom prst="rect">
            <a:avLst/>
          </a:prstGeom>
        </p:spPr>
        <p:txBody>
          <a:bodyPr wrap="square" lIns="0" tIns="0" rIns="0" bIns="0">
            <a:spAutoFit/>
          </a:bodyPr>
          <a:lstStyle/>
          <a:p>
            <a:r>
              <a:rPr lang="en-AU" sz="1200" b="1" dirty="0">
                <a:solidFill>
                  <a:srgbClr val="FFFFFF"/>
                </a:solidFill>
              </a:rPr>
              <a:t>POPINA USES </a:t>
            </a:r>
            <a:r>
              <a:rPr lang="en-AU" sz="1200" b="1" dirty="0" err="1">
                <a:solidFill>
                  <a:srgbClr val="FFFFFF"/>
                </a:solidFill>
              </a:rPr>
              <a:t>BARLEYmax</a:t>
            </a:r>
            <a:r>
              <a:rPr lang="en-AU" sz="1200" b="1" dirty="0">
                <a:solidFill>
                  <a:srgbClr val="FFFFFF"/>
                </a:solidFill>
              </a:rPr>
              <a:t>™ FOR A RANGE OF PRODUCTS INCLUDING CEREAL AND BARS IN THEIR GOODNESS SUPERFOODS RANGE.</a:t>
            </a:r>
          </a:p>
        </p:txBody>
      </p:sp>
      <p:sp>
        <p:nvSpPr>
          <p:cNvPr id="9" name="Title 1"/>
          <p:cNvSpPr>
            <a:spLocks noGrp="1"/>
          </p:cNvSpPr>
          <p:nvPr>
            <p:ph type="title"/>
          </p:nvPr>
        </p:nvSpPr>
        <p:spPr>
          <a:xfrm>
            <a:off x="358775" y="1574429"/>
            <a:ext cx="6301456" cy="2649662"/>
          </a:xfrm>
        </p:spPr>
        <p:txBody>
          <a:bodyPr>
            <a:noAutofit/>
          </a:bodyPr>
          <a:lstStyle/>
          <a:p>
            <a:pPr>
              <a:lnSpc>
                <a:spcPct val="90000"/>
              </a:lnSpc>
            </a:pPr>
            <a:r>
              <a:rPr lang="en-AU" sz="4000" dirty="0">
                <a:solidFill>
                  <a:srgbClr val="00397F"/>
                </a:solidFill>
              </a:rPr>
              <a:t>Together CSIRO can help </a:t>
            </a:r>
            <a:br>
              <a:rPr lang="en-AU" sz="4000" dirty="0">
                <a:solidFill>
                  <a:srgbClr val="00397F"/>
                </a:solidFill>
              </a:rPr>
            </a:br>
            <a:r>
              <a:rPr lang="en-AU" sz="4000" dirty="0">
                <a:solidFill>
                  <a:srgbClr val="00397F"/>
                </a:solidFill>
              </a:rPr>
              <a:t>you innovate, improve </a:t>
            </a:r>
            <a:br>
              <a:rPr lang="en-AU" sz="4000" dirty="0">
                <a:solidFill>
                  <a:srgbClr val="00397F"/>
                </a:solidFill>
              </a:rPr>
            </a:br>
            <a:r>
              <a:rPr lang="en-AU" sz="4000" dirty="0">
                <a:solidFill>
                  <a:srgbClr val="00397F"/>
                </a:solidFill>
              </a:rPr>
              <a:t>and grow.</a:t>
            </a:r>
          </a:p>
        </p:txBody>
      </p:sp>
      <p:pic>
        <p:nvPicPr>
          <p:cNvPr id="6" name="Content Placeholder 5">
            <a:extLst>
              <a:ext uri="{FF2B5EF4-FFF2-40B4-BE49-F238E27FC236}">
                <a16:creationId xmlns="" xmlns:a16="http://schemas.microsoft.com/office/drawing/2014/main" id="{38090C1A-2F83-46D2-838E-C8AB6FFA6A7E}"/>
              </a:ext>
            </a:extLst>
          </p:cNvPr>
          <p:cNvPicPr>
            <a:picLocks noGrp="1" noChangeAspect="1"/>
          </p:cNvPicPr>
          <p:nvPr>
            <p:ph idx="1"/>
          </p:nvPr>
        </p:nvPicPr>
        <p:blipFill>
          <a:blip r:embed="rId4"/>
          <a:stretch>
            <a:fillRect/>
          </a:stretch>
        </p:blipFill>
        <p:spPr>
          <a:xfrm>
            <a:off x="370215" y="3724635"/>
            <a:ext cx="3566469" cy="1182727"/>
          </a:xfrm>
          <a:prstGeom prst="rect">
            <a:avLst/>
          </a:prstGeom>
        </p:spPr>
      </p:pic>
    </p:spTree>
    <p:extLst>
      <p:ext uri="{BB962C8B-B14F-4D97-AF65-F5344CB8AC3E}">
        <p14:creationId xmlns:p14="http://schemas.microsoft.com/office/powerpoint/2010/main" val="2248210584"/>
      </p:ext>
    </p:extLst>
  </p:cSld>
  <p:clrMapOvr>
    <a:masterClrMapping/>
  </p:clrMapOvr>
</p:sld>
</file>

<file path=ppt/theme/theme1.xml><?xml version="1.0" encoding="utf-8"?>
<a:theme xmlns:a="http://schemas.openxmlformats.org/drawingml/2006/main" name="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SIRO Theme">
  <a:themeElements>
    <a:clrScheme name="CSIRO Blueberry">
      <a:dk1>
        <a:sysClr val="windowText" lastClr="000000"/>
      </a:dk1>
      <a:lt1>
        <a:srgbClr val="FFFFFF"/>
      </a:lt1>
      <a:dk2>
        <a:srgbClr val="000000"/>
      </a:dk2>
      <a:lt2>
        <a:srgbClr val="FFFFFF"/>
      </a:lt2>
      <a:accent1>
        <a:srgbClr val="9FAEE5"/>
      </a:accent1>
      <a:accent2>
        <a:srgbClr val="1E22AA"/>
      </a:accent2>
      <a:accent3>
        <a:srgbClr val="00A9CE"/>
      </a:accent3>
      <a:accent4>
        <a:srgbClr val="00313C"/>
      </a:accent4>
      <a:accent5>
        <a:srgbClr val="78BE20"/>
      </a:accent5>
      <a:accent6>
        <a:srgbClr val="4A7729"/>
      </a:accent6>
      <a:hlink>
        <a:srgbClr val="41B6E6"/>
      </a:hlink>
      <a:folHlink>
        <a:srgbClr val="004B87"/>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TotalTime>9090</TotalTime>
  <Words>686</Words>
  <Application>Microsoft Office PowerPoint</Application>
  <PresentationFormat>On-screen Show (4:3)</PresentationFormat>
  <Paragraphs>77</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Calibri</vt:lpstr>
      <vt:lpstr>CSIRO Theme</vt:lpstr>
      <vt:lpstr>3_CSIRO Theme</vt:lpstr>
      <vt:lpstr>Innovate. Improve. Grow.</vt:lpstr>
      <vt:lpstr>PowerPoint Presentation</vt:lpstr>
      <vt:lpstr>Key research capabilities</vt:lpstr>
      <vt:lpstr>Research focus areas</vt:lpstr>
      <vt:lpstr>CASE STUDY  Clean water for Bangladesh</vt:lpstr>
      <vt:lpstr>CASE STUDY  Managing Australia’s precious water resources</vt:lpstr>
      <vt:lpstr>CASE STUDY  Livestock logistics</vt:lpstr>
      <vt:lpstr>Together CSIRO can help  you innovate, improve  and grow.</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Innovate. Improve. Grow.</dc:title>
  <dc:creator>Wu, Siyu (SP&amp;I, North Ryde)</dc:creator>
  <cp:lastModifiedBy>Doyle, Jacqui (Global, Black Mountain)</cp:lastModifiedBy>
  <cp:revision>405</cp:revision>
  <cp:lastPrinted>2017-11-24T04:08:39Z</cp:lastPrinted>
  <dcterms:created xsi:type="dcterms:W3CDTF">2017-01-16T05:34:41Z</dcterms:created>
  <dcterms:modified xsi:type="dcterms:W3CDTF">2018-02-16T00:53:30Z</dcterms:modified>
</cp:coreProperties>
</file>