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7" r:id="rId2"/>
  </p:sldMasterIdLst>
  <p:notesMasterIdLst>
    <p:notesMasterId r:id="rId11"/>
  </p:notesMasterIdLst>
  <p:handoutMasterIdLst>
    <p:handoutMasterId r:id="rId12"/>
  </p:handoutMasterIdLst>
  <p:sldIdLst>
    <p:sldId id="549" r:id="rId3"/>
    <p:sldId id="492" r:id="rId4"/>
    <p:sldId id="548" r:id="rId5"/>
    <p:sldId id="498" r:id="rId6"/>
    <p:sldId id="518" r:id="rId7"/>
    <p:sldId id="519" r:id="rId8"/>
    <p:sldId id="520" r:id="rId9"/>
    <p:sldId id="528"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799">
          <p15:clr>
            <a:srgbClr val="A4A3A4"/>
          </p15:clr>
        </p15:guide>
        <p15:guide id="3" pos="2880">
          <p15:clr>
            <a:srgbClr val="A4A3A4"/>
          </p15:clr>
        </p15:guide>
        <p15:guide id="4" pos="5556">
          <p15:clr>
            <a:srgbClr val="A4A3A4"/>
          </p15:clr>
        </p15:guide>
        <p15:guide id="5" pos="226" userDrawn="1">
          <p15:clr>
            <a:srgbClr val="A4A3A4"/>
          </p15:clr>
        </p15:guide>
        <p15:guide id="6" orient="horz" pos="890" userDrawn="1">
          <p15:clr>
            <a:srgbClr val="A4A3A4"/>
          </p15:clr>
        </p15:guide>
        <p15:guide id="7" orient="horz" pos="1752" userDrawn="1">
          <p15:clr>
            <a:srgbClr val="A4A3A4"/>
          </p15:clr>
        </p15:guide>
        <p15:guide id="8" orient="horz" pos="1933" userDrawn="1">
          <p15:clr>
            <a:srgbClr val="A4A3A4"/>
          </p15:clr>
        </p15:guide>
        <p15:guide id="9" pos="2200" userDrawn="1">
          <p15:clr>
            <a:srgbClr val="A4A3A4"/>
          </p15:clr>
        </p15:guide>
        <p15:guide id="10" pos="2426" userDrawn="1">
          <p15:clr>
            <a:srgbClr val="A4A3A4"/>
          </p15:clr>
        </p15:guide>
        <p15:guide id="11" orient="horz" pos="210" userDrawn="1">
          <p15:clr>
            <a:srgbClr val="A4A3A4"/>
          </p15:clr>
        </p15:guide>
        <p15:guide id="12" pos="3560" userDrawn="1">
          <p15:clr>
            <a:srgbClr val="A4A3A4"/>
          </p15:clr>
        </p15:guide>
        <p15:guide id="13" pos="3198" userDrawn="1">
          <p15:clr>
            <a:srgbClr val="A4A3A4"/>
          </p15:clr>
        </p15:guide>
        <p15:guide id="14" orient="horz" pos="1139"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kamatsu, Yuko (SP&amp;I, North Ryde)" initials="WY(NR" lastIdx="29" clrIdx="0">
    <p:extLst>
      <p:ext uri="{19B8F6BF-5375-455C-9EA6-DF929625EA0E}">
        <p15:presenceInfo xmlns:p15="http://schemas.microsoft.com/office/powerpoint/2012/main" userId="S-1-5-21-61289985-2027487937-1858953157-230888" providerId="AD"/>
      </p:ext>
    </p:extLst>
  </p:cmAuthor>
  <p:cmAuthor id="2" name="Deschepper, Zofia (Comms, Clayton)" initials="DZ(C" lastIdx="33" clrIdx="1">
    <p:extLst>
      <p:ext uri="{19B8F6BF-5375-455C-9EA6-DF929625EA0E}">
        <p15:presenceInfo xmlns:p15="http://schemas.microsoft.com/office/powerpoint/2012/main" userId="S-1-5-21-61289985-2027487937-1858953157-589490" providerId="AD"/>
      </p:ext>
    </p:extLst>
  </p:cmAuthor>
  <p:cmAuthor id="3" name="Lawson, Keirissa (Comms, Newcastle)" initials="LK(N" lastIdx="2" clrIdx="2">
    <p:extLst>
      <p:ext uri="{19B8F6BF-5375-455C-9EA6-DF929625EA0E}">
        <p15:presenceInfo xmlns:p15="http://schemas.microsoft.com/office/powerpoint/2012/main" userId="S-1-5-21-61289985-2027487937-1858953157-2360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52D"/>
    <a:srgbClr val="1E22AA"/>
    <a:srgbClr val="00397F"/>
    <a:srgbClr val="002530"/>
    <a:srgbClr val="00A9CE"/>
    <a:srgbClr val="FF3300"/>
    <a:srgbClr val="FF66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11" autoAdjust="0"/>
    <p:restoredTop sz="82301" autoAdjust="0"/>
  </p:normalViewPr>
  <p:slideViewPr>
    <p:cSldViewPr showGuides="1">
      <p:cViewPr varScale="1">
        <p:scale>
          <a:sx n="135" d="100"/>
          <a:sy n="135" d="100"/>
        </p:scale>
        <p:origin x="2652" y="132"/>
      </p:cViewPr>
      <p:guideLst>
        <p:guide orient="horz" pos="2160"/>
        <p:guide orient="horz" pos="799"/>
        <p:guide pos="2880"/>
        <p:guide pos="5556"/>
        <p:guide pos="226"/>
        <p:guide orient="horz" pos="890"/>
        <p:guide orient="horz" pos="1752"/>
        <p:guide orient="horz" pos="1933"/>
        <p:guide pos="2200"/>
        <p:guide pos="2426"/>
        <p:guide orient="horz" pos="210"/>
        <p:guide pos="3560"/>
        <p:guide pos="3198"/>
        <p:guide orient="horz" pos="1139"/>
      </p:guideLst>
    </p:cSldViewPr>
  </p:slideViewPr>
  <p:outlineViewPr>
    <p:cViewPr>
      <p:scale>
        <a:sx n="33" d="100"/>
        <a:sy n="33" d="100"/>
      </p:scale>
      <p:origin x="0" y="5814"/>
    </p:cViewPr>
  </p:outlineViewPr>
  <p:notesTextViewPr>
    <p:cViewPr>
      <p:scale>
        <a:sx n="3" d="2"/>
        <a:sy n="3" d="2"/>
      </p:scale>
      <p:origin x="0" y="0"/>
    </p:cViewPr>
  </p:notesTextViewPr>
  <p:sorterViewPr>
    <p:cViewPr>
      <p:scale>
        <a:sx n="100" d="100"/>
        <a:sy n="100" d="100"/>
      </p:scale>
      <p:origin x="0" y="0"/>
    </p:cViewPr>
  </p:sorterViewPr>
  <p:notesViewPr>
    <p:cSldViewPr showGuides="1">
      <p:cViewPr varScale="1">
        <p:scale>
          <a:sx n="54" d="100"/>
          <a:sy n="54" d="100"/>
        </p:scale>
        <p:origin x="-2844" y="-90"/>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commentAuthors" Target="commentAuthors.xml"/><Relationship Id="rId18"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BBFA697C-5849-4DDF-A6C8-08E6893940F4}" type="datetimeFigureOut">
              <a:rPr lang="en-AU" smtClean="0"/>
              <a:pPr/>
              <a:t>16/02/2018</a:t>
            </a:fld>
            <a:endParaRPr lang="en-AU"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dirty="0"/>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BFD014AF-979A-46D9-9B43-4C67319580DA}" type="slidenum">
              <a:rPr lang="en-AU" smtClean="0"/>
              <a:pPr/>
              <a:t>‹#›</a:t>
            </a:fld>
            <a:endParaRPr lang="en-AU" dirty="0"/>
          </a:p>
        </p:txBody>
      </p:sp>
    </p:spTree>
    <p:extLst>
      <p:ext uri="{BB962C8B-B14F-4D97-AF65-F5344CB8AC3E}">
        <p14:creationId xmlns:p14="http://schemas.microsoft.com/office/powerpoint/2010/main" val="2514441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0992BC2-9435-4D31-AEB3-5D5877AD6447}" type="datetimeFigureOut">
              <a:rPr lang="en-AU" smtClean="0"/>
              <a:pPr/>
              <a:t>16/02/2018</a:t>
            </a:fld>
            <a:endParaRPr lang="en-AU"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A496215-5E4C-414D-A8DB-C38AA7CF7C2A}" type="slidenum">
              <a:rPr lang="en-AU" smtClean="0"/>
              <a:pPr/>
              <a:t>‹#›</a:t>
            </a:fld>
            <a:endParaRPr lang="en-AU" dirty="0"/>
          </a:p>
        </p:txBody>
      </p:sp>
    </p:spTree>
    <p:extLst>
      <p:ext uri="{BB962C8B-B14F-4D97-AF65-F5344CB8AC3E}">
        <p14:creationId xmlns:p14="http://schemas.microsoft.com/office/powerpoint/2010/main" val="4203183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solidFill>
                  <a:prstClr val="black"/>
                </a:solidFill>
              </a:rPr>
              <a:pPr/>
              <a:t>1</a:t>
            </a:fld>
            <a:endParaRPr lang="en-AU" dirty="0">
              <a:solidFill>
                <a:prstClr val="black"/>
              </a:solidFill>
            </a:endParaRPr>
          </a:p>
        </p:txBody>
      </p:sp>
    </p:spTree>
    <p:extLst>
      <p:ext uri="{BB962C8B-B14F-4D97-AF65-F5344CB8AC3E}">
        <p14:creationId xmlns:p14="http://schemas.microsoft.com/office/powerpoint/2010/main" val="3356261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solidFill>
                  <a:prstClr val="black"/>
                </a:solidFill>
              </a:rPr>
              <a:pPr/>
              <a:t>2</a:t>
            </a:fld>
            <a:endParaRPr lang="en-AU" dirty="0">
              <a:solidFill>
                <a:prstClr val="black"/>
              </a:solidFill>
            </a:endParaRPr>
          </a:p>
        </p:txBody>
      </p:sp>
    </p:spTree>
    <p:extLst>
      <p:ext uri="{BB962C8B-B14F-4D97-AF65-F5344CB8AC3E}">
        <p14:creationId xmlns:p14="http://schemas.microsoft.com/office/powerpoint/2010/main" val="4220351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spcAft>
                <a:spcPts val="0"/>
              </a:spcAft>
              <a:defRPr/>
            </a:pPr>
            <a:endParaRPr lang="en-AU" dirty="0"/>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1E2FB04-436D-4379-AAF8-98E357DC93B3}" type="slidenum">
              <a:rPr lang="en-AU">
                <a:solidFill>
                  <a:prstClr val="black"/>
                </a:solidFill>
              </a:rPr>
              <a:pPr fontAlgn="base">
                <a:spcBef>
                  <a:spcPct val="0"/>
                </a:spcBef>
                <a:spcAft>
                  <a:spcPct val="0"/>
                </a:spcAft>
              </a:pPr>
              <a:t>3</a:t>
            </a:fld>
            <a:endParaRPr lang="en-AU" dirty="0">
              <a:solidFill>
                <a:prstClr val="black"/>
              </a:solidFill>
            </a:endParaRPr>
          </a:p>
        </p:txBody>
      </p:sp>
    </p:spTree>
    <p:extLst>
      <p:ext uri="{BB962C8B-B14F-4D97-AF65-F5344CB8AC3E}">
        <p14:creationId xmlns:p14="http://schemas.microsoft.com/office/powerpoint/2010/main" val="3665836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in the centre: </a:t>
            </a:r>
            <a:r>
              <a:rPr lang="en-AU" dirty="0">
                <a:effectLst/>
              </a:rPr>
              <a:t>CSIRO's John </a:t>
            </a:r>
            <a:r>
              <a:rPr lang="en-AU" dirty="0" err="1">
                <a:effectLst/>
              </a:rPr>
              <a:t>Pogonoski</a:t>
            </a:r>
            <a:r>
              <a:rPr lang="en-AU" dirty="0">
                <a:effectLst/>
              </a:rPr>
              <a:t> capturing data from a digital radiograph  © </a:t>
            </a:r>
            <a:endParaRPr lang="en-AU" dirty="0"/>
          </a:p>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pPr/>
              <a:t>4</a:t>
            </a:fld>
            <a:endParaRPr lang="en-AU" dirty="0"/>
          </a:p>
        </p:txBody>
      </p:sp>
    </p:spTree>
    <p:extLst>
      <p:ext uri="{BB962C8B-B14F-4D97-AF65-F5344CB8AC3E}">
        <p14:creationId xmlns:p14="http://schemas.microsoft.com/office/powerpoint/2010/main" val="1225555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pPr/>
              <a:t>5</a:t>
            </a:fld>
            <a:endParaRPr lang="en-AU" dirty="0"/>
          </a:p>
        </p:txBody>
      </p:sp>
    </p:spTree>
    <p:extLst>
      <p:ext uri="{BB962C8B-B14F-4D97-AF65-F5344CB8AC3E}">
        <p14:creationId xmlns:p14="http://schemas.microsoft.com/office/powerpoint/2010/main" val="2566124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dirty="0">
                <a:effectLst/>
              </a:rPr>
              <a:t>CSIRO Aquaculture Research Station, Bribie Island, QLD</a:t>
            </a:r>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pPr/>
              <a:t>6</a:t>
            </a:fld>
            <a:endParaRPr lang="en-AU" dirty="0"/>
          </a:p>
        </p:txBody>
      </p:sp>
    </p:spTree>
    <p:extLst>
      <p:ext uri="{BB962C8B-B14F-4D97-AF65-F5344CB8AC3E}">
        <p14:creationId xmlns:p14="http://schemas.microsoft.com/office/powerpoint/2010/main" val="29696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effectLst/>
              </a:rPr>
              <a:t>Tourists with underwater scooters at </a:t>
            </a:r>
            <a:r>
              <a:rPr lang="en-AU" dirty="0" err="1">
                <a:effectLst/>
              </a:rPr>
              <a:t>Vlasoff</a:t>
            </a:r>
            <a:r>
              <a:rPr lang="en-AU" dirty="0">
                <a:effectLst/>
              </a:rPr>
              <a:t> sand cay, Great Barrier Reef. Nearly two million tourists visit the reef each year.</a:t>
            </a:r>
          </a:p>
          <a:p>
            <a:r>
              <a:rPr lang="en-AU" b="1" dirty="0">
                <a:effectLst/>
              </a:rPr>
              <a:t>Resource ID</a:t>
            </a:r>
          </a:p>
          <a:p>
            <a:r>
              <a:rPr lang="en-AU" dirty="0">
                <a:effectLst/>
              </a:rPr>
              <a:t>4099</a:t>
            </a:r>
          </a:p>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pPr/>
              <a:t>7</a:t>
            </a:fld>
            <a:endParaRPr lang="en-AU" dirty="0"/>
          </a:p>
        </p:txBody>
      </p:sp>
    </p:spTree>
    <p:extLst>
      <p:ext uri="{BB962C8B-B14F-4D97-AF65-F5344CB8AC3E}">
        <p14:creationId xmlns:p14="http://schemas.microsoft.com/office/powerpoint/2010/main" val="3068481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solidFill>
                  <a:prstClr val="black"/>
                </a:solidFill>
              </a:rPr>
              <a:pPr/>
              <a:t>8</a:t>
            </a:fld>
            <a:endParaRPr lang="en-AU" dirty="0">
              <a:solidFill>
                <a:prstClr val="black"/>
              </a:solidFill>
            </a:endParaRPr>
          </a:p>
        </p:txBody>
      </p:sp>
    </p:spTree>
    <p:extLst>
      <p:ext uri="{BB962C8B-B14F-4D97-AF65-F5344CB8AC3E}">
        <p14:creationId xmlns:p14="http://schemas.microsoft.com/office/powerpoint/2010/main" val="6444868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grpSp>
        <p:nvGrpSpPr>
          <p:cNvPr id="24" name="Group 23"/>
          <p:cNvGrpSpPr/>
          <p:nvPr userDrawn="1"/>
        </p:nvGrpSpPr>
        <p:grpSpPr>
          <a:xfrm>
            <a:off x="608" y="5500319"/>
            <a:ext cx="9167813" cy="996950"/>
            <a:chOff x="608" y="5500319"/>
            <a:chExt cx="9167813" cy="996950"/>
          </a:xfrm>
        </p:grpSpPr>
        <p:grpSp>
          <p:nvGrpSpPr>
            <p:cNvPr id="25" name="Group 22"/>
            <p:cNvGrpSpPr>
              <a:grpSpLocks/>
            </p:cNvGrpSpPr>
            <p:nvPr userDrawn="1"/>
          </p:nvGrpSpPr>
          <p:grpSpPr bwMode="auto">
            <a:xfrm>
              <a:off x="608" y="5500319"/>
              <a:ext cx="9167813" cy="996950"/>
              <a:chOff x="-7938" y="5668963"/>
              <a:chExt cx="9167813" cy="996950"/>
            </a:xfrm>
          </p:grpSpPr>
          <p:sp>
            <p:nvSpPr>
              <p:cNvPr id="42"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tx1">
                  <a:lumMod val="95000"/>
                  <a:lumOff val="5000"/>
                  <a:alpha val="30000"/>
                </a:schemeClr>
              </a:solidFill>
              <a:ln>
                <a:noFill/>
              </a:ln>
              <a:extLst/>
            </p:spPr>
            <p:txBody>
              <a:bodyPr/>
              <a:lstStyle/>
              <a:p>
                <a:pPr>
                  <a:defRPr/>
                </a:pPr>
                <a:endParaRPr lang="en-AU" dirty="0"/>
              </a:p>
            </p:txBody>
          </p:sp>
          <p:sp>
            <p:nvSpPr>
              <p:cNvPr id="61" name="Freeform 60"/>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2" name="Freeform 61"/>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28" name="Group 19"/>
            <p:cNvGrpSpPr/>
            <p:nvPr userDrawn="1"/>
          </p:nvGrpSpPr>
          <p:grpSpPr>
            <a:xfrm>
              <a:off x="360000" y="5807505"/>
              <a:ext cx="814388" cy="95250"/>
              <a:chOff x="3495675" y="5969000"/>
              <a:chExt cx="814388" cy="95250"/>
            </a:xfrm>
            <a:solidFill>
              <a:schemeClr val="accent1"/>
            </a:solidFill>
          </p:grpSpPr>
          <p:sp>
            <p:nvSpPr>
              <p:cNvPr id="30"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1"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2"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3"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34"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35"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36"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37"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38"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39"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40"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41"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2" name="Title 1"/>
          <p:cNvSpPr>
            <a:spLocks noGrp="1"/>
          </p:cNvSpPr>
          <p:nvPr userDrawn="1">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userDrawn="1">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sp>
        <p:nvSpPr>
          <p:cNvPr id="27" name="Text Placeholder 14"/>
          <p:cNvSpPr>
            <a:spLocks noGrp="1"/>
          </p:cNvSpPr>
          <p:nvPr userDrawn="1">
            <p:ph type="body" sz="quarter" idx="17" hasCustomPrompt="1"/>
          </p:nvPr>
        </p:nvSpPr>
        <p:spPr>
          <a:xfrm>
            <a:off x="360000" y="5625959"/>
            <a:ext cx="4752000" cy="144000"/>
          </a:xfrm>
        </p:spPr>
        <p:txBody>
          <a:bodyPr anchor="ctr">
            <a:noAutofit/>
          </a:bodyPr>
          <a:lstStyle>
            <a:lvl1pPr>
              <a:buFontTx/>
              <a:buNone/>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29" name="Picture 2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1775978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1896000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Only" preserve="1">
  <p:cSld name="Title Only - dark">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endParaRPr lang="en-AU" dirty="0"/>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grpSp>
        <p:nvGrpSpPr>
          <p:cNvPr id="14" name="Group 13"/>
          <p:cNvGrpSpPr/>
          <p:nvPr userDrawn="1"/>
        </p:nvGrpSpPr>
        <p:grpSpPr>
          <a:xfrm>
            <a:off x="-7938" y="6056313"/>
            <a:ext cx="9161463" cy="801687"/>
            <a:chOff x="-7938" y="6056313"/>
            <a:chExt cx="9161463" cy="801687"/>
          </a:xfrm>
        </p:grpSpPr>
        <p:sp>
          <p:nvSpPr>
            <p:cNvPr id="15"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grpSp>
          <p:nvGrpSpPr>
            <p:cNvPr id="16" name="Group 1"/>
            <p:cNvGrpSpPr>
              <a:grpSpLocks/>
            </p:cNvGrpSpPr>
            <p:nvPr userDrawn="1"/>
          </p:nvGrpSpPr>
          <p:grpSpPr bwMode="auto">
            <a:xfrm>
              <a:off x="1588" y="6065838"/>
              <a:ext cx="9142412" cy="690562"/>
              <a:chOff x="1495" y="6065893"/>
              <a:chExt cx="9143026" cy="690563"/>
            </a:xfrm>
          </p:grpSpPr>
          <p:sp>
            <p:nvSpPr>
              <p:cNvPr id="18"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00252D">
                  <a:alpha val="30196"/>
                </a:srgbClr>
              </a:solidFill>
              <a:ln>
                <a:noFill/>
              </a:ln>
            </p:spPr>
            <p:txBody>
              <a:bodyPr/>
              <a:lstStyle/>
              <a:p>
                <a:pPr>
                  <a:defRPr/>
                </a:pPr>
                <a:endParaRPr lang="en-AU" dirty="0"/>
              </a:p>
            </p:txBody>
          </p:sp>
          <p:sp>
            <p:nvSpPr>
              <p:cNvPr id="19"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rgbClr val="00252D">
                  <a:alpha val="30196"/>
                </a:srgbClr>
              </a:solidFill>
              <a:ln>
                <a:noFill/>
              </a:ln>
              <a:extLst/>
            </p:spPr>
            <p:txBody>
              <a:bodyPr/>
              <a:lstStyle/>
              <a:p>
                <a:pPr>
                  <a:defRPr/>
                </a:pPr>
                <a:endParaRPr lang="en-AU" dirty="0"/>
              </a:p>
            </p:txBody>
          </p:sp>
          <p:sp>
            <p:nvSpPr>
              <p:cNvPr id="20"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21"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p>
            </p:txBody>
          </p:sp>
        </p:grpSp>
      </p:gr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3918985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AU"/>
              <a:t>Innovate. Improve. Grow.</a:t>
            </a:r>
            <a:endParaRPr lang="en-AU" dirty="0"/>
          </a:p>
        </p:txBody>
      </p:sp>
      <p:sp>
        <p:nvSpPr>
          <p:cNvPr id="5"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4263885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5" name="Content Placeholder 2"/>
          <p:cNvSpPr>
            <a:spLocks noGrp="1"/>
          </p:cNvSpPr>
          <p:nvPr>
            <p:ph idx="1"/>
          </p:nvPr>
        </p:nvSpPr>
        <p:spPr>
          <a:xfrm>
            <a:off x="360000" y="1276350"/>
            <a:ext cx="8460000" cy="4559300"/>
          </a:xfrm>
        </p:spPr>
        <p:txBody>
          <a:bodyPr/>
          <a:lstStyle>
            <a:lvl1pPr>
              <a:lnSpc>
                <a:spcPct val="85000"/>
              </a:lnSpc>
              <a:spcAft>
                <a:spcPts val="0"/>
              </a:spcAft>
              <a:buFontTx/>
              <a:buNone/>
              <a:defRPr sz="4000" b="1">
                <a:solidFill>
                  <a:schemeClr val="accent1">
                    <a:lumMod val="75000"/>
                  </a:schemeClr>
                </a:solidFill>
              </a:defRPr>
            </a:lvl1pPr>
            <a:lvl2pPr marL="0" indent="0">
              <a:lnSpc>
                <a:spcPct val="85000"/>
              </a:lnSpc>
              <a:spcAft>
                <a:spcPts val="0"/>
              </a:spcAft>
              <a:buNone/>
              <a:defRPr sz="4000" b="1">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36938246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accent2"/>
        </a:solidFill>
        <a:effectLst/>
      </p:bgPr>
    </p:bg>
    <p:spTree>
      <p:nvGrpSpPr>
        <p:cNvPr id="1" name=""/>
        <p:cNvGrpSpPr/>
        <p:nvPr/>
      </p:nvGrpSpPr>
      <p:grpSpPr>
        <a:xfrm>
          <a:off x="0" y="0"/>
          <a:ext cx="0" cy="0"/>
          <a:chOff x="0" y="0"/>
          <a:chExt cx="0" cy="0"/>
        </a:xfrm>
      </p:grpSpPr>
      <p:grpSp>
        <p:nvGrpSpPr>
          <p:cNvPr id="31" name="Group 30"/>
          <p:cNvGrpSpPr/>
          <p:nvPr userDrawn="1"/>
        </p:nvGrpSpPr>
        <p:grpSpPr>
          <a:xfrm>
            <a:off x="-7938" y="6056313"/>
            <a:ext cx="9161463" cy="801687"/>
            <a:chOff x="-7938" y="6056313"/>
            <a:chExt cx="9161463" cy="801687"/>
          </a:xfrm>
        </p:grpSpPr>
        <p:sp>
          <p:nvSpPr>
            <p:cNvPr id="32"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grpSp>
          <p:nvGrpSpPr>
            <p:cNvPr id="33" name="Group 1"/>
            <p:cNvGrpSpPr>
              <a:grpSpLocks/>
            </p:cNvGrpSpPr>
            <p:nvPr userDrawn="1"/>
          </p:nvGrpSpPr>
          <p:grpSpPr bwMode="auto">
            <a:xfrm>
              <a:off x="1588" y="6065838"/>
              <a:ext cx="9142412" cy="690562"/>
              <a:chOff x="1495" y="6065893"/>
              <a:chExt cx="9143026" cy="690563"/>
            </a:xfrm>
          </p:grpSpPr>
          <p:sp>
            <p:nvSpPr>
              <p:cNvPr id="35"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chemeClr val="accent2">
                  <a:lumMod val="75000"/>
                </a:schemeClr>
              </a:solidFill>
              <a:ln>
                <a:noFill/>
              </a:ln>
            </p:spPr>
            <p:txBody>
              <a:bodyPr/>
              <a:lstStyle/>
              <a:p>
                <a:pPr>
                  <a:defRPr/>
                </a:pPr>
                <a:endParaRPr lang="en-AU" dirty="0"/>
              </a:p>
            </p:txBody>
          </p:sp>
          <p:sp>
            <p:nvSpPr>
              <p:cNvPr id="36"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37"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38"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p>
            </p:txBody>
          </p:sp>
        </p:grpSp>
      </p:grpSp>
      <p:sp>
        <p:nvSpPr>
          <p:cNvPr id="39" name="Text Placeholder 8"/>
          <p:cNvSpPr>
            <a:spLocks noGrp="1"/>
          </p:cNvSpPr>
          <p:nvPr>
            <p:ph type="body" sz="quarter" idx="10"/>
          </p:nvPr>
        </p:nvSpPr>
        <p:spPr>
          <a:xfrm>
            <a:off x="360000" y="1276350"/>
            <a:ext cx="7477125" cy="4559301"/>
          </a:xfrm>
        </p:spPr>
        <p:txBody>
          <a:bodyPr/>
          <a:lstStyle>
            <a:lvl1pPr>
              <a:spcAft>
                <a:spcPts val="0"/>
              </a:spcAft>
              <a:buFontTx/>
              <a:buNone/>
              <a:defRPr sz="4400" b="1">
                <a:solidFill>
                  <a:schemeClr val="accent1"/>
                </a:solidFill>
              </a:defRPr>
            </a:lvl1pPr>
            <a:lvl2pPr marL="0" indent="0">
              <a:lnSpc>
                <a:spcPct val="75000"/>
              </a:lnSpc>
              <a:spcAft>
                <a:spcPts val="850"/>
              </a:spcAft>
              <a:buNone/>
              <a:defRPr sz="4400" b="1">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
        <p:nvSpPr>
          <p:cNvPr id="12" name="Footer Placeholder 3"/>
          <p:cNvSpPr>
            <a:spLocks noGrp="1"/>
          </p:cNvSpPr>
          <p:nvPr>
            <p:ph type="ftr" sz="quarter" idx="11"/>
          </p:nvPr>
        </p:nvSpPr>
        <p:spPr>
          <a:xfrm>
            <a:off x="677991" y="6504332"/>
            <a:ext cx="6083845" cy="124274"/>
          </a:xfrm>
        </p:spPr>
        <p:txBody>
          <a:bodyPr/>
          <a:lstStyle/>
          <a:p>
            <a:r>
              <a:rPr lang="en-AU"/>
              <a:t>Innovate. Improve. Grow.</a:t>
            </a:r>
            <a:endParaRPr lang="en-AU" dirty="0"/>
          </a:p>
        </p:txBody>
      </p:sp>
      <p:sp>
        <p:nvSpPr>
          <p:cNvPr id="13"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1864123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accent1"/>
        </a:solidFill>
        <a:effectLst/>
      </p:bgPr>
    </p:bg>
    <p:spTree>
      <p:nvGrpSpPr>
        <p:cNvPr id="1" name=""/>
        <p:cNvGrpSpPr/>
        <p:nvPr/>
      </p:nvGrpSpPr>
      <p:grpSpPr>
        <a:xfrm>
          <a:off x="0" y="0"/>
          <a:ext cx="0" cy="0"/>
          <a:chOff x="0" y="0"/>
          <a:chExt cx="0" cy="0"/>
        </a:xfrm>
      </p:grpSpPr>
      <p:grpSp>
        <p:nvGrpSpPr>
          <p:cNvPr id="2" name="Group 28"/>
          <p:cNvGrpSpPr/>
          <p:nvPr userDrawn="1"/>
        </p:nvGrpSpPr>
        <p:grpSpPr>
          <a:xfrm>
            <a:off x="608" y="5500319"/>
            <a:ext cx="9167813" cy="996950"/>
            <a:chOff x="608" y="5500319"/>
            <a:chExt cx="9167813" cy="996950"/>
          </a:xfrm>
        </p:grpSpPr>
        <p:grpSp>
          <p:nvGrpSpPr>
            <p:cNvPr id="4" name="Group 22"/>
            <p:cNvGrpSpPr>
              <a:grpSpLocks/>
            </p:cNvGrpSpPr>
            <p:nvPr userDrawn="1"/>
          </p:nvGrpSpPr>
          <p:grpSpPr bwMode="auto">
            <a:xfrm>
              <a:off x="608" y="5500319"/>
              <a:ext cx="9167813" cy="996950"/>
              <a:chOff x="-7938" y="5668963"/>
              <a:chExt cx="9167813" cy="996950"/>
            </a:xfrm>
          </p:grpSpPr>
          <p:sp>
            <p:nvSpPr>
              <p:cNvPr id="58"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a:noFill/>
              </a:ln>
              <a:extLst/>
            </p:spPr>
            <p:txBody>
              <a:bodyPr/>
              <a:lstStyle/>
              <a:p>
                <a:pPr>
                  <a:defRPr/>
                </a:pPr>
                <a:endParaRPr lang="en-AU" dirty="0"/>
              </a:p>
            </p:txBody>
          </p:sp>
          <p:sp>
            <p:nvSpPr>
              <p:cNvPr id="59" name="Freeform 24"/>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0" name="Freeform 25"/>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5" name="Group 19"/>
            <p:cNvGrpSpPr/>
            <p:nvPr userDrawn="1"/>
          </p:nvGrpSpPr>
          <p:grpSpPr>
            <a:xfrm>
              <a:off x="360000" y="5807505"/>
              <a:ext cx="814388" cy="95250"/>
              <a:chOff x="3495675" y="5969000"/>
              <a:chExt cx="814388" cy="95250"/>
            </a:xfrm>
            <a:solidFill>
              <a:schemeClr val="accent1"/>
            </a:solidFill>
          </p:grpSpPr>
          <p:sp>
            <p:nvSpPr>
              <p:cNvPr id="46"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7"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8"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9"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50"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51"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52"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53"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54"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55"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56"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57"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3" name="Subtitle 2"/>
          <p:cNvSpPr>
            <a:spLocks noGrp="1"/>
          </p:cNvSpPr>
          <p:nvPr>
            <p:ph type="subTitle" idx="1" hasCustomPrompt="1"/>
          </p:nvPr>
        </p:nvSpPr>
        <p:spPr>
          <a:xfrm>
            <a:off x="358774" y="3717032"/>
            <a:ext cx="6121438" cy="1539200"/>
          </a:xfrm>
        </p:spPr>
        <p:txBody>
          <a:bodyPr numCol="2" spcCol="360000">
            <a:normAutofit/>
          </a:bodyPr>
          <a:lstStyle>
            <a:lvl1pPr marL="0" indent="0" algn="l">
              <a:lnSpc>
                <a:spcPct val="90000"/>
              </a:lnSpc>
              <a:spcBef>
                <a:spcPts val="3000"/>
              </a:spcBef>
              <a:buNone/>
              <a:defRPr sz="1600" b="1">
                <a:solidFill>
                  <a:schemeClr val="bg1"/>
                </a:solidFill>
              </a:defRPr>
            </a:lvl1pPr>
            <a:lvl2pPr marL="0" indent="0" algn="l">
              <a:lnSpc>
                <a:spcPct val="90000"/>
              </a:lnSpc>
              <a:spcBef>
                <a:spcPts val="0"/>
              </a:spcBef>
              <a:spcAft>
                <a:spcPts val="563"/>
              </a:spcAft>
              <a:buNone/>
              <a:defRPr sz="1600">
                <a:solidFill>
                  <a:schemeClr val="bg1"/>
                </a:solidFill>
              </a:defRPr>
            </a:lvl2pPr>
            <a:lvl3pPr marL="266400" indent="-266400" algn="l">
              <a:lnSpc>
                <a:spcPct val="90000"/>
              </a:lnSpc>
              <a:spcBef>
                <a:spcPts val="0"/>
              </a:spcBef>
              <a:buNone/>
              <a:tabLst>
                <a:tab pos="356400" algn="l"/>
              </a:tabLst>
              <a:defRPr sz="1600">
                <a:solidFill>
                  <a:schemeClr val="bg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Text Placeholder 14"/>
          <p:cNvSpPr>
            <a:spLocks noGrp="1"/>
          </p:cNvSpPr>
          <p:nvPr userDrawn="1">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sp>
        <p:nvSpPr>
          <p:cNvPr id="23" name="Title 22"/>
          <p:cNvSpPr>
            <a:spLocks noGrp="1"/>
          </p:cNvSpPr>
          <p:nvPr>
            <p:ph type="title"/>
          </p:nvPr>
        </p:nvSpPr>
        <p:spPr>
          <a:xfrm>
            <a:off x="358776" y="2744924"/>
            <a:ext cx="8461374" cy="852487"/>
          </a:xfrm>
        </p:spPr>
        <p:txBody>
          <a:bodyPr>
            <a:noAutofit/>
          </a:bodyPr>
          <a:lstStyle>
            <a:lvl1pPr>
              <a:defRPr sz="5500">
                <a:solidFill>
                  <a:schemeClr val="bg1"/>
                </a:solidFill>
              </a:defRPr>
            </a:lvl1pPr>
          </a:lstStyle>
          <a:p>
            <a:r>
              <a:rPr lang="en-US"/>
              <a:t>Click to edit Master title style</a:t>
            </a:r>
            <a:endParaRPr lang="en-AU" dirty="0"/>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463021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accent1"/>
        </a:solidFill>
        <a:effectLst/>
      </p:bgPr>
    </p:bg>
    <p:spTree>
      <p:nvGrpSpPr>
        <p:cNvPr id="1" name=""/>
        <p:cNvGrpSpPr/>
        <p:nvPr/>
      </p:nvGrpSpPr>
      <p:grpSpPr>
        <a:xfrm>
          <a:off x="0" y="0"/>
          <a:ext cx="0" cy="0"/>
          <a:chOff x="0" y="0"/>
          <a:chExt cx="0" cy="0"/>
        </a:xfrm>
      </p:grpSpPr>
      <p:grpSp>
        <p:nvGrpSpPr>
          <p:cNvPr id="29" name="Group 28"/>
          <p:cNvGrpSpPr/>
          <p:nvPr userDrawn="1"/>
        </p:nvGrpSpPr>
        <p:grpSpPr>
          <a:xfrm>
            <a:off x="608" y="5500319"/>
            <a:ext cx="9167813" cy="996950"/>
            <a:chOff x="608" y="5500319"/>
            <a:chExt cx="9167813" cy="996950"/>
          </a:xfrm>
        </p:grpSpPr>
        <p:grpSp>
          <p:nvGrpSpPr>
            <p:cNvPr id="43" name="Group 22"/>
            <p:cNvGrpSpPr>
              <a:grpSpLocks/>
            </p:cNvGrpSpPr>
            <p:nvPr userDrawn="1"/>
          </p:nvGrpSpPr>
          <p:grpSpPr bwMode="auto">
            <a:xfrm>
              <a:off x="608" y="5500319"/>
              <a:ext cx="9167813" cy="996950"/>
              <a:chOff x="-7938" y="5668963"/>
              <a:chExt cx="9167813" cy="996950"/>
            </a:xfrm>
          </p:grpSpPr>
          <p:sp>
            <p:nvSpPr>
              <p:cNvPr id="58"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a:noFill/>
              </a:ln>
              <a:extLst/>
            </p:spPr>
            <p:txBody>
              <a:bodyPr/>
              <a:lstStyle/>
              <a:p>
                <a:pPr>
                  <a:defRPr/>
                </a:pPr>
                <a:endParaRPr lang="en-AU" dirty="0"/>
              </a:p>
            </p:txBody>
          </p:sp>
          <p:sp>
            <p:nvSpPr>
              <p:cNvPr id="59" name="Freeform 24"/>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0" name="Freeform 25"/>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45" name="Group 19"/>
            <p:cNvGrpSpPr/>
            <p:nvPr userDrawn="1"/>
          </p:nvGrpSpPr>
          <p:grpSpPr>
            <a:xfrm>
              <a:off x="360000" y="5807505"/>
              <a:ext cx="814388" cy="95250"/>
              <a:chOff x="3495675" y="5969000"/>
              <a:chExt cx="814388" cy="95250"/>
            </a:xfrm>
            <a:solidFill>
              <a:schemeClr val="accent1"/>
            </a:solidFill>
          </p:grpSpPr>
          <p:sp>
            <p:nvSpPr>
              <p:cNvPr id="46"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7"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8"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9"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50"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51"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52"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53"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54"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55"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56"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57"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3" name="Subtitle 2"/>
          <p:cNvSpPr>
            <a:spLocks noGrp="1"/>
          </p:cNvSpPr>
          <p:nvPr>
            <p:ph type="subTitle" idx="1" hasCustomPrompt="1"/>
          </p:nvPr>
        </p:nvSpPr>
        <p:spPr>
          <a:xfrm>
            <a:off x="358774" y="2168860"/>
            <a:ext cx="6121438" cy="3087372"/>
          </a:xfrm>
        </p:spPr>
        <p:txBody>
          <a:bodyPr numCol="2" spcCol="360000">
            <a:normAutofit/>
          </a:bodyPr>
          <a:lstStyle>
            <a:lvl1pPr marL="0" indent="0" algn="l">
              <a:lnSpc>
                <a:spcPct val="90000"/>
              </a:lnSpc>
              <a:spcBef>
                <a:spcPts val="3000"/>
              </a:spcBef>
              <a:buNone/>
              <a:defRPr sz="1600" b="1">
                <a:solidFill>
                  <a:schemeClr val="bg1"/>
                </a:solidFill>
              </a:defRPr>
            </a:lvl1pPr>
            <a:lvl2pPr marL="0" indent="0" algn="l">
              <a:lnSpc>
                <a:spcPct val="90000"/>
              </a:lnSpc>
              <a:spcBef>
                <a:spcPts val="0"/>
              </a:spcBef>
              <a:spcAft>
                <a:spcPts val="563"/>
              </a:spcAft>
              <a:buNone/>
              <a:defRPr sz="1600">
                <a:solidFill>
                  <a:schemeClr val="bg1"/>
                </a:solidFill>
              </a:defRPr>
            </a:lvl2pPr>
            <a:lvl3pPr marL="266400" indent="-266400" algn="l">
              <a:lnSpc>
                <a:spcPct val="90000"/>
              </a:lnSpc>
              <a:spcBef>
                <a:spcPts val="0"/>
              </a:spcBef>
              <a:buNone/>
              <a:tabLst>
                <a:tab pos="356400" algn="l"/>
              </a:tabLst>
              <a:defRPr sz="1600">
                <a:solidFill>
                  <a:schemeClr val="bg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Text Placeholder 14"/>
          <p:cNvSpPr>
            <a:spLocks noGrp="1"/>
          </p:cNvSpPr>
          <p:nvPr userDrawn="1">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4630210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Title and Content - dark">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10"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grpSp>
        <p:nvGrpSpPr>
          <p:cNvPr id="15" name="Group 14"/>
          <p:cNvGrpSpPr/>
          <p:nvPr userDrawn="1"/>
        </p:nvGrpSpPr>
        <p:grpSpPr>
          <a:xfrm>
            <a:off x="-7938" y="6056313"/>
            <a:ext cx="9161463" cy="801687"/>
            <a:chOff x="-7938" y="6056313"/>
            <a:chExt cx="9161463" cy="801687"/>
          </a:xfrm>
        </p:grpSpPr>
        <p:sp>
          <p:nvSpPr>
            <p:cNvPr id="16"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solidFill>
                  <a:prstClr val="black"/>
                </a:solidFill>
              </a:endParaRPr>
            </a:p>
          </p:txBody>
        </p:sp>
        <p:grpSp>
          <p:nvGrpSpPr>
            <p:cNvPr id="17" name="Group 1"/>
            <p:cNvGrpSpPr>
              <a:grpSpLocks/>
            </p:cNvGrpSpPr>
            <p:nvPr userDrawn="1"/>
          </p:nvGrpSpPr>
          <p:grpSpPr bwMode="auto">
            <a:xfrm>
              <a:off x="1588" y="6065838"/>
              <a:ext cx="9142412" cy="690562"/>
              <a:chOff x="1495" y="6065893"/>
              <a:chExt cx="9143026" cy="690563"/>
            </a:xfrm>
          </p:grpSpPr>
          <p:sp>
            <p:nvSpPr>
              <p:cNvPr id="19"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00252D">
                  <a:alpha val="30196"/>
                </a:srgbClr>
              </a:solidFill>
              <a:ln>
                <a:noFill/>
              </a:ln>
            </p:spPr>
            <p:txBody>
              <a:bodyPr/>
              <a:lstStyle/>
              <a:p>
                <a:pPr>
                  <a:defRPr/>
                </a:pPr>
                <a:endParaRPr lang="en-AU" dirty="0">
                  <a:solidFill>
                    <a:prstClr val="black"/>
                  </a:solidFill>
                </a:endParaRPr>
              </a:p>
            </p:txBody>
          </p:sp>
          <p:sp>
            <p:nvSpPr>
              <p:cNvPr id="20"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rgbClr val="00252D">
                  <a:alpha val="30196"/>
                </a:srgbClr>
              </a:solidFill>
              <a:ln>
                <a:noFill/>
              </a:ln>
              <a:extLst/>
            </p:spPr>
            <p:txBody>
              <a:bodyPr/>
              <a:lstStyle/>
              <a:p>
                <a:pPr>
                  <a:defRPr/>
                </a:pPr>
                <a:endParaRPr lang="en-AU" dirty="0">
                  <a:solidFill>
                    <a:prstClr val="black"/>
                  </a:solidFill>
                </a:endParaRPr>
              </a:p>
            </p:txBody>
          </p:sp>
          <p:sp>
            <p:nvSpPr>
              <p:cNvPr id="21"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solidFill>
                    <a:prstClr val="black"/>
                  </a:solidFill>
                </a:endParaRPr>
              </a:p>
            </p:txBody>
          </p:sp>
          <p:sp>
            <p:nvSpPr>
              <p:cNvPr id="22"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solidFill>
                    <a:prstClr val="black"/>
                  </a:solidFill>
                </a:endParaRPr>
              </a:p>
            </p:txBody>
          </p:sp>
        </p:grpSp>
      </p:gr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124352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lternative Title Slide">
    <p:bg>
      <p:bgPr>
        <a:solidFill>
          <a:schemeClr val="accent1"/>
        </a:solidFill>
        <a:effectLst/>
      </p:bgPr>
    </p:bg>
    <p:spTree>
      <p:nvGrpSpPr>
        <p:cNvPr id="1" name=""/>
        <p:cNvGrpSpPr/>
        <p:nvPr/>
      </p:nvGrpSpPr>
      <p:grpSpPr>
        <a:xfrm>
          <a:off x="0" y="0"/>
          <a:ext cx="0" cy="0"/>
          <a:chOff x="0" y="0"/>
          <a:chExt cx="0" cy="0"/>
        </a:xfrm>
      </p:grpSpPr>
      <p:grpSp>
        <p:nvGrpSpPr>
          <p:cNvPr id="28" name="Group 27"/>
          <p:cNvGrpSpPr/>
          <p:nvPr userDrawn="1"/>
        </p:nvGrpSpPr>
        <p:grpSpPr>
          <a:xfrm>
            <a:off x="-26988" y="357188"/>
            <a:ext cx="9195409" cy="6140081"/>
            <a:chOff x="-26988" y="357188"/>
            <a:chExt cx="9195409" cy="6140081"/>
          </a:xfrm>
        </p:grpSpPr>
        <p:grpSp>
          <p:nvGrpSpPr>
            <p:cNvPr id="29" name="Group 28"/>
            <p:cNvGrpSpPr/>
            <p:nvPr userDrawn="1"/>
          </p:nvGrpSpPr>
          <p:grpSpPr>
            <a:xfrm>
              <a:off x="608" y="5500319"/>
              <a:ext cx="9167813" cy="996950"/>
              <a:chOff x="608" y="5500319"/>
              <a:chExt cx="9167813" cy="996950"/>
            </a:xfrm>
          </p:grpSpPr>
          <p:grpSp>
            <p:nvGrpSpPr>
              <p:cNvPr id="43" name="Group 22"/>
              <p:cNvGrpSpPr>
                <a:grpSpLocks/>
              </p:cNvGrpSpPr>
              <p:nvPr userDrawn="1"/>
            </p:nvGrpSpPr>
            <p:grpSpPr bwMode="auto">
              <a:xfrm>
                <a:off x="608" y="5500319"/>
                <a:ext cx="9167813" cy="996950"/>
                <a:chOff x="-7938" y="5668963"/>
                <a:chExt cx="9167813" cy="996950"/>
              </a:xfrm>
            </p:grpSpPr>
            <p:sp>
              <p:nvSpPr>
                <p:cNvPr id="58"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a:noFill/>
                </a:ln>
                <a:extLst/>
              </p:spPr>
              <p:txBody>
                <a:bodyPr/>
                <a:lstStyle/>
                <a:p>
                  <a:pPr>
                    <a:defRPr/>
                  </a:pPr>
                  <a:endParaRPr lang="en-AU" dirty="0"/>
                </a:p>
              </p:txBody>
            </p:sp>
            <p:sp>
              <p:nvSpPr>
                <p:cNvPr id="59" name="Freeform 24"/>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0" name="Freeform 25"/>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45" name="Group 19"/>
              <p:cNvGrpSpPr/>
              <p:nvPr userDrawn="1"/>
            </p:nvGrpSpPr>
            <p:grpSpPr>
              <a:xfrm>
                <a:off x="360000" y="5807505"/>
                <a:ext cx="814388" cy="95250"/>
                <a:chOff x="3495675" y="5969000"/>
                <a:chExt cx="814388" cy="95250"/>
              </a:xfrm>
              <a:solidFill>
                <a:schemeClr val="accent1"/>
              </a:solidFill>
            </p:grpSpPr>
            <p:sp>
              <p:nvSpPr>
                <p:cNvPr id="46"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7"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8"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9"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50"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51"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52"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53"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54"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55"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56"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57"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grpSp>
          <p:nvGrpSpPr>
            <p:cNvPr id="30" name="Group 66"/>
            <p:cNvGrpSpPr>
              <a:grpSpLocks/>
            </p:cNvGrpSpPr>
            <p:nvPr userDrawn="1"/>
          </p:nvGrpSpPr>
          <p:grpSpPr bwMode="auto">
            <a:xfrm>
              <a:off x="-26988" y="357188"/>
              <a:ext cx="9178926" cy="2571750"/>
              <a:chOff x="-17463" y="357188"/>
              <a:chExt cx="9186863" cy="2571750"/>
            </a:xfrm>
          </p:grpSpPr>
          <p:sp>
            <p:nvSpPr>
              <p:cNvPr id="31" name="Freeform 17"/>
              <p:cNvSpPr>
                <a:spLocks/>
              </p:cNvSpPr>
              <p:nvPr userDrawn="1"/>
            </p:nvSpPr>
            <p:spPr bwMode="auto">
              <a:xfrm>
                <a:off x="-17463" y="1971675"/>
                <a:ext cx="9186863" cy="957263"/>
              </a:xfrm>
              <a:custGeom>
                <a:avLst/>
                <a:gdLst>
                  <a:gd name="T0" fmla="*/ 0 w 2880"/>
                  <a:gd name="T1" fmla="*/ 0 h 300"/>
                  <a:gd name="T2" fmla="*/ 372 w 2880"/>
                  <a:gd name="T3" fmla="*/ 0 h 300"/>
                  <a:gd name="T4" fmla="*/ 890 w 2880"/>
                  <a:gd name="T5" fmla="*/ 171 h 300"/>
                  <a:gd name="T6" fmla="*/ 1389 w 2880"/>
                  <a:gd name="T7" fmla="*/ 300 h 300"/>
                  <a:gd name="T8" fmla="*/ 2880 w 2880"/>
                  <a:gd name="T9" fmla="*/ 300 h 300"/>
                </a:gdLst>
                <a:ahLst/>
                <a:cxnLst>
                  <a:cxn ang="0">
                    <a:pos x="T0" y="T1"/>
                  </a:cxn>
                  <a:cxn ang="0">
                    <a:pos x="T2" y="T3"/>
                  </a:cxn>
                  <a:cxn ang="0">
                    <a:pos x="T4" y="T5"/>
                  </a:cxn>
                  <a:cxn ang="0">
                    <a:pos x="T6" y="T7"/>
                  </a:cxn>
                  <a:cxn ang="0">
                    <a:pos x="T8" y="T9"/>
                  </a:cxn>
                </a:cxnLst>
                <a:rect l="0" t="0" r="r" b="b"/>
                <a:pathLst>
                  <a:path w="2880" h="300">
                    <a:moveTo>
                      <a:pt x="0" y="0"/>
                    </a:moveTo>
                    <a:cubicBezTo>
                      <a:pt x="0" y="0"/>
                      <a:pt x="308" y="0"/>
                      <a:pt x="372" y="0"/>
                    </a:cubicBezTo>
                    <a:cubicBezTo>
                      <a:pt x="638" y="0"/>
                      <a:pt x="749" y="91"/>
                      <a:pt x="890" y="171"/>
                    </a:cubicBezTo>
                    <a:cubicBezTo>
                      <a:pt x="1011" y="240"/>
                      <a:pt x="1176" y="300"/>
                      <a:pt x="1389" y="300"/>
                    </a:cubicBezTo>
                    <a:cubicBezTo>
                      <a:pt x="2880" y="300"/>
                      <a:pt x="2880" y="300"/>
                      <a:pt x="2880" y="30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32" name="Freeform 18"/>
              <p:cNvSpPr>
                <a:spLocks/>
              </p:cNvSpPr>
              <p:nvPr userDrawn="1"/>
            </p:nvSpPr>
            <p:spPr bwMode="auto">
              <a:xfrm>
                <a:off x="-17463" y="2449513"/>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33" name="Freeform 19"/>
              <p:cNvSpPr>
                <a:spLocks/>
              </p:cNvSpPr>
              <p:nvPr userDrawn="1"/>
            </p:nvSpPr>
            <p:spPr bwMode="auto">
              <a:xfrm>
                <a:off x="-17463" y="1655763"/>
                <a:ext cx="9186863" cy="954087"/>
              </a:xfrm>
              <a:custGeom>
                <a:avLst/>
                <a:gdLst>
                  <a:gd name="T0" fmla="*/ 0 w 2880"/>
                  <a:gd name="T1" fmla="*/ 0 h 299"/>
                  <a:gd name="T2" fmla="*/ 372 w 2880"/>
                  <a:gd name="T3" fmla="*/ 0 h 299"/>
                  <a:gd name="T4" fmla="*/ 890 w 2880"/>
                  <a:gd name="T5" fmla="*/ 170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0"/>
                    </a:cubicBezTo>
                    <a:cubicBezTo>
                      <a:pt x="1011" y="239"/>
                      <a:pt x="1176" y="299"/>
                      <a:pt x="1389" y="299"/>
                    </a:cubicBezTo>
                    <a:cubicBezTo>
                      <a:pt x="2880" y="299"/>
                      <a:pt x="2880" y="299"/>
                      <a:pt x="2880" y="299"/>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34" name="Freeform 20"/>
              <p:cNvSpPr>
                <a:spLocks/>
              </p:cNvSpPr>
              <p:nvPr userDrawn="1"/>
            </p:nvSpPr>
            <p:spPr bwMode="auto">
              <a:xfrm>
                <a:off x="-17463" y="2130425"/>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35" name="Freeform 21"/>
              <p:cNvSpPr>
                <a:spLocks/>
              </p:cNvSpPr>
              <p:nvPr userDrawn="1"/>
            </p:nvSpPr>
            <p:spPr bwMode="auto">
              <a:xfrm>
                <a:off x="-17463" y="1336675"/>
                <a:ext cx="9186863" cy="954088"/>
              </a:xfrm>
              <a:custGeom>
                <a:avLst/>
                <a:gdLst>
                  <a:gd name="T0" fmla="*/ 0 w 2880"/>
                  <a:gd name="T1" fmla="*/ 0 h 299"/>
                  <a:gd name="T2" fmla="*/ 372 w 2880"/>
                  <a:gd name="T3" fmla="*/ 0 h 299"/>
                  <a:gd name="T4" fmla="*/ 890 w 2880"/>
                  <a:gd name="T5" fmla="*/ 171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1"/>
                    </a:cubicBezTo>
                    <a:cubicBezTo>
                      <a:pt x="1011" y="239"/>
                      <a:pt x="1176" y="299"/>
                      <a:pt x="1389" y="299"/>
                    </a:cubicBezTo>
                    <a:cubicBezTo>
                      <a:pt x="2880" y="299"/>
                      <a:pt x="2880" y="299"/>
                      <a:pt x="2880" y="299"/>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36" name="Freeform 22"/>
              <p:cNvSpPr>
                <a:spLocks/>
              </p:cNvSpPr>
              <p:nvPr userDrawn="1"/>
            </p:nvSpPr>
            <p:spPr bwMode="auto">
              <a:xfrm>
                <a:off x="-17463" y="1811338"/>
                <a:ext cx="9186863" cy="479425"/>
              </a:xfrm>
              <a:custGeom>
                <a:avLst/>
                <a:gdLst>
                  <a:gd name="T0" fmla="*/ 2880 w 2880"/>
                  <a:gd name="T1" fmla="*/ 0 h 150"/>
                  <a:gd name="T2" fmla="*/ 1202 w 2880"/>
                  <a:gd name="T3" fmla="*/ 0 h 150"/>
                  <a:gd name="T4" fmla="*/ 890 w 2880"/>
                  <a:gd name="T5" fmla="*/ 22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2"/>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37" name="Freeform 23"/>
              <p:cNvSpPr>
                <a:spLocks/>
              </p:cNvSpPr>
              <p:nvPr userDrawn="1"/>
            </p:nvSpPr>
            <p:spPr bwMode="auto">
              <a:xfrm>
                <a:off x="-17463" y="357188"/>
                <a:ext cx="9186863" cy="957262"/>
              </a:xfrm>
              <a:custGeom>
                <a:avLst/>
                <a:gdLst>
                  <a:gd name="T0" fmla="*/ 2880 w 2880"/>
                  <a:gd name="T1" fmla="*/ 300 h 300"/>
                  <a:gd name="T2" fmla="*/ 2501 w 2880"/>
                  <a:gd name="T3" fmla="*/ 300 h 300"/>
                  <a:gd name="T4" fmla="*/ 1984 w 2880"/>
                  <a:gd name="T5" fmla="*/ 129 h 300"/>
                  <a:gd name="T6" fmla="*/ 1485 w 2880"/>
                  <a:gd name="T7" fmla="*/ 0 h 300"/>
                  <a:gd name="T8" fmla="*/ 0 w 2880"/>
                  <a:gd name="T9" fmla="*/ 0 h 300"/>
                </a:gdLst>
                <a:ahLst/>
                <a:cxnLst>
                  <a:cxn ang="0">
                    <a:pos x="T0" y="T1"/>
                  </a:cxn>
                  <a:cxn ang="0">
                    <a:pos x="T2" y="T3"/>
                  </a:cxn>
                  <a:cxn ang="0">
                    <a:pos x="T4" y="T5"/>
                  </a:cxn>
                  <a:cxn ang="0">
                    <a:pos x="T6" y="T7"/>
                  </a:cxn>
                  <a:cxn ang="0">
                    <a:pos x="T8" y="T9"/>
                  </a:cxn>
                </a:cxnLst>
                <a:rect l="0" t="0" r="r" b="b"/>
                <a:pathLst>
                  <a:path w="2880" h="300">
                    <a:moveTo>
                      <a:pt x="2880" y="300"/>
                    </a:moveTo>
                    <a:cubicBezTo>
                      <a:pt x="2880" y="300"/>
                      <a:pt x="2565" y="300"/>
                      <a:pt x="2501" y="300"/>
                    </a:cubicBezTo>
                    <a:cubicBezTo>
                      <a:pt x="2236" y="300"/>
                      <a:pt x="2124" y="209"/>
                      <a:pt x="1984" y="129"/>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38" name="Freeform 24"/>
              <p:cNvSpPr>
                <a:spLocks/>
              </p:cNvSpPr>
              <p:nvPr userDrawn="1"/>
            </p:nvSpPr>
            <p:spPr bwMode="auto">
              <a:xfrm>
                <a:off x="-17463" y="357188"/>
                <a:ext cx="9186863" cy="477837"/>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39" name="Freeform 25"/>
              <p:cNvSpPr>
                <a:spLocks/>
              </p:cNvSpPr>
              <p:nvPr userDrawn="1"/>
            </p:nvSpPr>
            <p:spPr bwMode="auto">
              <a:xfrm>
                <a:off x="-17463" y="676275"/>
                <a:ext cx="9186863" cy="954088"/>
              </a:xfrm>
              <a:custGeom>
                <a:avLst/>
                <a:gdLst>
                  <a:gd name="T0" fmla="*/ 2880 w 2880"/>
                  <a:gd name="T1" fmla="*/ 299 h 299"/>
                  <a:gd name="T2" fmla="*/ 2501 w 2880"/>
                  <a:gd name="T3" fmla="*/ 299 h 299"/>
                  <a:gd name="T4" fmla="*/ 1984 w 2880"/>
                  <a:gd name="T5" fmla="*/ 129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9"/>
                    </a:cubicBezTo>
                    <a:cubicBezTo>
                      <a:pt x="1863" y="60"/>
                      <a:pt x="1698" y="0"/>
                      <a:pt x="1485" y="0"/>
                    </a:cubicBezTo>
                    <a:cubicBezTo>
                      <a:pt x="0" y="0"/>
                      <a:pt x="0" y="0"/>
                      <a:pt x="0" y="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40" name="Freeform 26"/>
              <p:cNvSpPr>
                <a:spLocks/>
              </p:cNvSpPr>
              <p:nvPr userDrawn="1"/>
            </p:nvSpPr>
            <p:spPr bwMode="auto">
              <a:xfrm>
                <a:off x="-17463" y="676275"/>
                <a:ext cx="9186863" cy="477838"/>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41" name="Freeform 27"/>
              <p:cNvSpPr>
                <a:spLocks/>
              </p:cNvSpPr>
              <p:nvPr userDrawn="1"/>
            </p:nvSpPr>
            <p:spPr bwMode="auto">
              <a:xfrm>
                <a:off x="-17463" y="995363"/>
                <a:ext cx="9186863" cy="954087"/>
              </a:xfrm>
              <a:custGeom>
                <a:avLst/>
                <a:gdLst>
                  <a:gd name="T0" fmla="*/ 2880 w 2880"/>
                  <a:gd name="T1" fmla="*/ 299 h 299"/>
                  <a:gd name="T2" fmla="*/ 2501 w 2880"/>
                  <a:gd name="T3" fmla="*/ 299 h 299"/>
                  <a:gd name="T4" fmla="*/ 1984 w 2880"/>
                  <a:gd name="T5" fmla="*/ 128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8"/>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42" name="Freeform 28"/>
              <p:cNvSpPr>
                <a:spLocks/>
              </p:cNvSpPr>
              <p:nvPr userDrawn="1"/>
            </p:nvSpPr>
            <p:spPr bwMode="auto">
              <a:xfrm>
                <a:off x="-17463" y="995363"/>
                <a:ext cx="9186863" cy="474662"/>
              </a:xfrm>
              <a:custGeom>
                <a:avLst/>
                <a:gdLst>
                  <a:gd name="T0" fmla="*/ 0 w 2880"/>
                  <a:gd name="T1" fmla="*/ 149 h 149"/>
                  <a:gd name="T2" fmla="*/ 1672 w 2880"/>
                  <a:gd name="T3" fmla="*/ 149 h 149"/>
                  <a:gd name="T4" fmla="*/ 1984 w 2880"/>
                  <a:gd name="T5" fmla="*/ 128 h 149"/>
                  <a:gd name="T6" fmla="*/ 2507 w 2880"/>
                  <a:gd name="T7" fmla="*/ 0 h 149"/>
                  <a:gd name="T8" fmla="*/ 2880 w 2880"/>
                  <a:gd name="T9" fmla="*/ 0 h 149"/>
                </a:gdLst>
                <a:ahLst/>
                <a:cxnLst>
                  <a:cxn ang="0">
                    <a:pos x="T0" y="T1"/>
                  </a:cxn>
                  <a:cxn ang="0">
                    <a:pos x="T2" y="T3"/>
                  </a:cxn>
                  <a:cxn ang="0">
                    <a:pos x="T4" y="T5"/>
                  </a:cxn>
                  <a:cxn ang="0">
                    <a:pos x="T6" y="T7"/>
                  </a:cxn>
                  <a:cxn ang="0">
                    <a:pos x="T8" y="T9"/>
                  </a:cxn>
                </a:cxnLst>
                <a:rect l="0" t="0" r="r" b="b"/>
                <a:pathLst>
                  <a:path w="2880" h="149">
                    <a:moveTo>
                      <a:pt x="0" y="149"/>
                    </a:moveTo>
                    <a:cubicBezTo>
                      <a:pt x="1672" y="149"/>
                      <a:pt x="1672" y="149"/>
                      <a:pt x="1672" y="149"/>
                    </a:cubicBezTo>
                    <a:cubicBezTo>
                      <a:pt x="1875" y="149"/>
                      <a:pt x="1941" y="145"/>
                      <a:pt x="1984" y="128"/>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grpSp>
      </p:grpSp>
      <p:sp>
        <p:nvSpPr>
          <p:cNvPr id="2" name="Title 1"/>
          <p:cNvSpPr>
            <a:spLocks noGrp="1"/>
          </p:cNvSpPr>
          <p:nvPr>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sp>
        <p:nvSpPr>
          <p:cNvPr id="27" name="Text Placeholder 14"/>
          <p:cNvSpPr>
            <a:spLocks noGrp="1"/>
          </p:cNvSpPr>
          <p:nvPr>
            <p:ph type="body" sz="quarter" idx="17"/>
          </p:nvPr>
        </p:nvSpPr>
        <p:spPr>
          <a:xfrm>
            <a:off x="360000" y="5625959"/>
            <a:ext cx="4752000" cy="144000"/>
          </a:xfrm>
        </p:spPr>
        <p:txBody>
          <a:bodyPr anchor="ctr">
            <a:noAutofit/>
          </a:bodyPr>
          <a:lstStyle>
            <a:lvl1pPr>
              <a:buFontTx/>
              <a:buNone/>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pPr lvl="0"/>
            <a:r>
              <a:rPr lang="en-US"/>
              <a:t>Click to edit Master text styles</a:t>
            </a:r>
          </a:p>
        </p:txBody>
      </p:sp>
      <p:pic>
        <p:nvPicPr>
          <p:cNvPr id="61" name="Picture 6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2647630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Collaborator logos">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grpSp>
        <p:nvGrpSpPr>
          <p:cNvPr id="7" name="Group 6"/>
          <p:cNvGrpSpPr/>
          <p:nvPr userDrawn="1"/>
        </p:nvGrpSpPr>
        <p:grpSpPr>
          <a:xfrm>
            <a:off x="1497" y="5500319"/>
            <a:ext cx="9170984" cy="1357681"/>
            <a:chOff x="1497" y="5500319"/>
            <a:chExt cx="9170984" cy="1357681"/>
          </a:xfrm>
        </p:grpSpPr>
        <p:sp>
          <p:nvSpPr>
            <p:cNvPr id="8" name="Rectangle 7"/>
            <p:cNvSpPr/>
            <p:nvPr userDrawn="1"/>
          </p:nvSpPr>
          <p:spPr>
            <a:xfrm>
              <a:off x="1497" y="5940320"/>
              <a:ext cx="9158377" cy="91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9" name="Freeform 7"/>
            <p:cNvSpPr>
              <a:spLocks noEditPoints="1"/>
            </p:cNvSpPr>
            <p:nvPr userDrawn="1"/>
          </p:nvSpPr>
          <p:spPr bwMode="auto">
            <a:xfrm>
              <a:off x="1497" y="5563679"/>
              <a:ext cx="9170984" cy="932871"/>
            </a:xfrm>
            <a:custGeom>
              <a:avLst/>
              <a:gdLst/>
              <a:ahLst/>
              <a:cxnLst>
                <a:cxn ang="0">
                  <a:pos x="2313" y="117"/>
                </a:cxn>
                <a:cxn ang="0">
                  <a:pos x="0" y="117"/>
                </a:cxn>
                <a:cxn ang="0">
                  <a:pos x="0" y="137"/>
                </a:cxn>
                <a:cxn ang="0">
                  <a:pos x="2030" y="137"/>
                </a:cxn>
                <a:cxn ang="0">
                  <a:pos x="2313" y="117"/>
                </a:cxn>
                <a:cxn ang="0">
                  <a:pos x="2880" y="0"/>
                </a:cxn>
                <a:cxn ang="0">
                  <a:pos x="2880" y="0"/>
                </a:cxn>
                <a:cxn ang="0">
                  <a:pos x="2880" y="117"/>
                </a:cxn>
                <a:cxn ang="0">
                  <a:pos x="2313" y="117"/>
                </a:cxn>
                <a:cxn ang="0">
                  <a:pos x="2784" y="293"/>
                </a:cxn>
                <a:cxn ang="0">
                  <a:pos x="2880" y="293"/>
                </a:cxn>
                <a:cxn ang="0">
                  <a:pos x="2880" y="0"/>
                </a:cxn>
              </a:cxnLst>
              <a:rect l="0" t="0" r="r" b="b"/>
              <a:pathLst>
                <a:path w="2880" h="293">
                  <a:moveTo>
                    <a:pt x="2313" y="117"/>
                  </a:moveTo>
                  <a:cubicBezTo>
                    <a:pt x="0" y="117"/>
                    <a:pt x="0" y="117"/>
                    <a:pt x="0" y="117"/>
                  </a:cubicBezTo>
                  <a:cubicBezTo>
                    <a:pt x="0" y="137"/>
                    <a:pt x="0" y="137"/>
                    <a:pt x="0" y="137"/>
                  </a:cubicBezTo>
                  <a:cubicBezTo>
                    <a:pt x="2030" y="137"/>
                    <a:pt x="2030" y="137"/>
                    <a:pt x="2030" y="137"/>
                  </a:cubicBezTo>
                  <a:cubicBezTo>
                    <a:pt x="2214" y="137"/>
                    <a:pt x="2274" y="132"/>
                    <a:pt x="2313" y="117"/>
                  </a:cubicBezTo>
                  <a:moveTo>
                    <a:pt x="2880" y="0"/>
                  </a:moveTo>
                  <a:cubicBezTo>
                    <a:pt x="2880" y="0"/>
                    <a:pt x="2880" y="0"/>
                    <a:pt x="2880" y="0"/>
                  </a:cubicBezTo>
                  <a:cubicBezTo>
                    <a:pt x="2880" y="117"/>
                    <a:pt x="2880" y="117"/>
                    <a:pt x="2880" y="117"/>
                  </a:cubicBezTo>
                  <a:cubicBezTo>
                    <a:pt x="2313" y="117"/>
                    <a:pt x="2313" y="117"/>
                    <a:pt x="2313" y="117"/>
                  </a:cubicBezTo>
                  <a:cubicBezTo>
                    <a:pt x="2411" y="197"/>
                    <a:pt x="2542" y="293"/>
                    <a:pt x="2784" y="293"/>
                  </a:cubicBezTo>
                  <a:cubicBezTo>
                    <a:pt x="2842" y="293"/>
                    <a:pt x="2880" y="293"/>
                    <a:pt x="2880" y="293"/>
                  </a:cubicBezTo>
                  <a:cubicBezTo>
                    <a:pt x="2880" y="0"/>
                    <a:pt x="2880" y="0"/>
                    <a:pt x="2880" y="0"/>
                  </a:cubicBezTo>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0" name="Freeform 8"/>
            <p:cNvSpPr>
              <a:spLocks noEditPoints="1"/>
            </p:cNvSpPr>
            <p:nvPr userDrawn="1"/>
          </p:nvSpPr>
          <p:spPr bwMode="auto">
            <a:xfrm>
              <a:off x="1497" y="5500319"/>
              <a:ext cx="9170984" cy="435430"/>
            </a:xfrm>
            <a:custGeom>
              <a:avLst/>
              <a:gdLst/>
              <a:ahLst/>
              <a:cxnLst>
                <a:cxn ang="0">
                  <a:pos x="2880" y="20"/>
                </a:cxn>
                <a:cxn ang="0">
                  <a:pos x="2789" y="20"/>
                </a:cxn>
                <a:cxn ang="0">
                  <a:pos x="2313" y="137"/>
                </a:cxn>
                <a:cxn ang="0">
                  <a:pos x="2313" y="137"/>
                </a:cxn>
                <a:cxn ang="0">
                  <a:pos x="2880" y="137"/>
                </a:cxn>
                <a:cxn ang="0">
                  <a:pos x="2880" y="20"/>
                </a:cxn>
                <a:cxn ang="0">
                  <a:pos x="1860" y="0"/>
                </a:cxn>
                <a:cxn ang="0">
                  <a:pos x="0" y="0"/>
                </a:cxn>
                <a:cxn ang="0">
                  <a:pos x="0" y="137"/>
                </a:cxn>
                <a:cxn ang="0">
                  <a:pos x="2313" y="137"/>
                </a:cxn>
                <a:cxn ang="0">
                  <a:pos x="2313" y="137"/>
                </a:cxn>
                <a:cxn ang="0">
                  <a:pos x="2313" y="137"/>
                </a:cxn>
                <a:cxn ang="0">
                  <a:pos x="2313" y="137"/>
                </a:cxn>
                <a:cxn ang="0">
                  <a:pos x="1860" y="0"/>
                </a:cxn>
              </a:cxnLst>
              <a:rect l="0" t="0" r="r" b="b"/>
              <a:pathLst>
                <a:path w="2880" h="137">
                  <a:moveTo>
                    <a:pt x="2880" y="20"/>
                  </a:moveTo>
                  <a:cubicBezTo>
                    <a:pt x="2789" y="20"/>
                    <a:pt x="2789" y="20"/>
                    <a:pt x="2789" y="20"/>
                  </a:cubicBezTo>
                  <a:cubicBezTo>
                    <a:pt x="2500" y="20"/>
                    <a:pt x="2393" y="107"/>
                    <a:pt x="2313" y="137"/>
                  </a:cubicBezTo>
                  <a:cubicBezTo>
                    <a:pt x="2313" y="137"/>
                    <a:pt x="2313" y="137"/>
                    <a:pt x="2313" y="137"/>
                  </a:cubicBezTo>
                  <a:cubicBezTo>
                    <a:pt x="2880" y="137"/>
                    <a:pt x="2880" y="137"/>
                    <a:pt x="2880" y="137"/>
                  </a:cubicBezTo>
                  <a:cubicBezTo>
                    <a:pt x="2880" y="20"/>
                    <a:pt x="2880" y="20"/>
                    <a:pt x="2880" y="20"/>
                  </a:cubicBezTo>
                  <a:moveTo>
                    <a:pt x="1860" y="0"/>
                  </a:moveTo>
                  <a:cubicBezTo>
                    <a:pt x="0" y="0"/>
                    <a:pt x="0" y="0"/>
                    <a:pt x="0" y="0"/>
                  </a:cubicBezTo>
                  <a:cubicBezTo>
                    <a:pt x="0" y="137"/>
                    <a:pt x="0" y="137"/>
                    <a:pt x="0" y="137"/>
                  </a:cubicBezTo>
                  <a:cubicBezTo>
                    <a:pt x="2313" y="137"/>
                    <a:pt x="2313" y="137"/>
                    <a:pt x="2313" y="137"/>
                  </a:cubicBezTo>
                  <a:cubicBezTo>
                    <a:pt x="2313" y="137"/>
                    <a:pt x="2313" y="137"/>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1" name="Freeform 9"/>
            <p:cNvSpPr>
              <a:spLocks/>
            </p:cNvSpPr>
            <p:nvPr userDrawn="1"/>
          </p:nvSpPr>
          <p:spPr bwMode="auto">
            <a:xfrm>
              <a:off x="1497" y="5563679"/>
              <a:ext cx="7365906" cy="432734"/>
            </a:xfrm>
            <a:custGeom>
              <a:avLst/>
              <a:gdLst/>
              <a:ahLst/>
              <a:cxnLst>
                <a:cxn ang="0">
                  <a:pos x="2313" y="117"/>
                </a:cxn>
                <a:cxn ang="0">
                  <a:pos x="1860" y="0"/>
                </a:cxn>
                <a:cxn ang="0">
                  <a:pos x="0" y="0"/>
                </a:cxn>
                <a:cxn ang="0">
                  <a:pos x="0" y="136"/>
                </a:cxn>
                <a:cxn ang="0">
                  <a:pos x="2030" y="136"/>
                </a:cxn>
                <a:cxn ang="0">
                  <a:pos x="2313" y="117"/>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2" name="Freeform 10"/>
            <p:cNvSpPr>
              <a:spLocks/>
            </p:cNvSpPr>
            <p:nvPr userDrawn="1"/>
          </p:nvSpPr>
          <p:spPr bwMode="auto">
            <a:xfrm>
              <a:off x="7367402" y="5563679"/>
              <a:ext cx="1805078" cy="869511"/>
            </a:xfrm>
            <a:custGeom>
              <a:avLst/>
              <a:gdLst/>
              <a:ahLst/>
              <a:cxnLst>
                <a:cxn ang="0">
                  <a:pos x="476" y="0"/>
                </a:cxn>
                <a:cxn ang="0">
                  <a:pos x="0" y="117"/>
                </a:cxn>
                <a:cxn ang="0">
                  <a:pos x="471" y="273"/>
                </a:cxn>
                <a:cxn ang="0">
                  <a:pos x="567" y="273"/>
                </a:cxn>
                <a:cxn ang="0">
                  <a:pos x="567" y="0"/>
                </a:cxn>
                <a:cxn ang="0">
                  <a:pos x="476" y="0"/>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nvGrpSpPr>
            <p:cNvPr id="14" name="Group 19"/>
            <p:cNvGrpSpPr/>
            <p:nvPr userDrawn="1"/>
          </p:nvGrpSpPr>
          <p:grpSpPr>
            <a:xfrm>
              <a:off x="360000" y="5807505"/>
              <a:ext cx="814388" cy="95250"/>
              <a:chOff x="3495675" y="5969000"/>
              <a:chExt cx="814388" cy="95250"/>
            </a:xfrm>
            <a:solidFill>
              <a:schemeClr val="accent1"/>
            </a:solidFill>
          </p:grpSpPr>
          <p:sp>
            <p:nvSpPr>
              <p:cNvPr id="15"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16"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17"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18"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19"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20"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21"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22"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23"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24"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25"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26"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27" name="Text Placeholder 14"/>
          <p:cNvSpPr>
            <a:spLocks noGrp="1"/>
          </p:cNvSpPr>
          <p:nvPr>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3520713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lternative Title Slide + Collaborator logos">
    <p:bg>
      <p:bgPr>
        <a:solidFill>
          <a:schemeClr val="accent1"/>
        </a:solidFill>
        <a:effectLst/>
      </p:bgPr>
    </p:bg>
    <p:spTree>
      <p:nvGrpSpPr>
        <p:cNvPr id="1" name=""/>
        <p:cNvGrpSpPr/>
        <p:nvPr/>
      </p:nvGrpSpPr>
      <p:grpSpPr>
        <a:xfrm>
          <a:off x="0" y="0"/>
          <a:ext cx="0" cy="0"/>
          <a:chOff x="0" y="0"/>
          <a:chExt cx="0" cy="0"/>
        </a:xfrm>
      </p:grpSpPr>
      <p:grpSp>
        <p:nvGrpSpPr>
          <p:cNvPr id="28" name="Group 27"/>
          <p:cNvGrpSpPr/>
          <p:nvPr userDrawn="1"/>
        </p:nvGrpSpPr>
        <p:grpSpPr>
          <a:xfrm>
            <a:off x="-26988" y="357188"/>
            <a:ext cx="9199469" cy="6500812"/>
            <a:chOff x="-26988" y="357188"/>
            <a:chExt cx="9199469" cy="6500812"/>
          </a:xfrm>
        </p:grpSpPr>
        <p:grpSp>
          <p:nvGrpSpPr>
            <p:cNvPr id="29" name="Group 66"/>
            <p:cNvGrpSpPr>
              <a:grpSpLocks/>
            </p:cNvGrpSpPr>
            <p:nvPr userDrawn="1"/>
          </p:nvGrpSpPr>
          <p:grpSpPr bwMode="auto">
            <a:xfrm>
              <a:off x="-26988" y="357188"/>
              <a:ext cx="9178926" cy="2571750"/>
              <a:chOff x="-17463" y="357188"/>
              <a:chExt cx="9186863" cy="2571750"/>
            </a:xfrm>
          </p:grpSpPr>
          <p:sp>
            <p:nvSpPr>
              <p:cNvPr id="51" name="Freeform 17"/>
              <p:cNvSpPr>
                <a:spLocks/>
              </p:cNvSpPr>
              <p:nvPr userDrawn="1"/>
            </p:nvSpPr>
            <p:spPr bwMode="auto">
              <a:xfrm>
                <a:off x="-17463" y="1971675"/>
                <a:ext cx="9186863" cy="957263"/>
              </a:xfrm>
              <a:custGeom>
                <a:avLst/>
                <a:gdLst>
                  <a:gd name="T0" fmla="*/ 0 w 2880"/>
                  <a:gd name="T1" fmla="*/ 0 h 300"/>
                  <a:gd name="T2" fmla="*/ 372 w 2880"/>
                  <a:gd name="T3" fmla="*/ 0 h 300"/>
                  <a:gd name="T4" fmla="*/ 890 w 2880"/>
                  <a:gd name="T5" fmla="*/ 171 h 300"/>
                  <a:gd name="T6" fmla="*/ 1389 w 2880"/>
                  <a:gd name="T7" fmla="*/ 300 h 300"/>
                  <a:gd name="T8" fmla="*/ 2880 w 2880"/>
                  <a:gd name="T9" fmla="*/ 300 h 300"/>
                </a:gdLst>
                <a:ahLst/>
                <a:cxnLst>
                  <a:cxn ang="0">
                    <a:pos x="T0" y="T1"/>
                  </a:cxn>
                  <a:cxn ang="0">
                    <a:pos x="T2" y="T3"/>
                  </a:cxn>
                  <a:cxn ang="0">
                    <a:pos x="T4" y="T5"/>
                  </a:cxn>
                  <a:cxn ang="0">
                    <a:pos x="T6" y="T7"/>
                  </a:cxn>
                  <a:cxn ang="0">
                    <a:pos x="T8" y="T9"/>
                  </a:cxn>
                </a:cxnLst>
                <a:rect l="0" t="0" r="r" b="b"/>
                <a:pathLst>
                  <a:path w="2880" h="300">
                    <a:moveTo>
                      <a:pt x="0" y="0"/>
                    </a:moveTo>
                    <a:cubicBezTo>
                      <a:pt x="0" y="0"/>
                      <a:pt x="308" y="0"/>
                      <a:pt x="372" y="0"/>
                    </a:cubicBezTo>
                    <a:cubicBezTo>
                      <a:pt x="638" y="0"/>
                      <a:pt x="749" y="91"/>
                      <a:pt x="890" y="171"/>
                    </a:cubicBezTo>
                    <a:cubicBezTo>
                      <a:pt x="1011" y="240"/>
                      <a:pt x="1176" y="300"/>
                      <a:pt x="1389" y="300"/>
                    </a:cubicBezTo>
                    <a:cubicBezTo>
                      <a:pt x="2880" y="300"/>
                      <a:pt x="2880" y="300"/>
                      <a:pt x="2880" y="30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52" name="Freeform 18"/>
              <p:cNvSpPr>
                <a:spLocks/>
              </p:cNvSpPr>
              <p:nvPr userDrawn="1"/>
            </p:nvSpPr>
            <p:spPr bwMode="auto">
              <a:xfrm>
                <a:off x="-17463" y="2449513"/>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53" name="Freeform 19"/>
              <p:cNvSpPr>
                <a:spLocks/>
              </p:cNvSpPr>
              <p:nvPr userDrawn="1"/>
            </p:nvSpPr>
            <p:spPr bwMode="auto">
              <a:xfrm>
                <a:off x="-17463" y="1655763"/>
                <a:ext cx="9186863" cy="954087"/>
              </a:xfrm>
              <a:custGeom>
                <a:avLst/>
                <a:gdLst>
                  <a:gd name="T0" fmla="*/ 0 w 2880"/>
                  <a:gd name="T1" fmla="*/ 0 h 299"/>
                  <a:gd name="T2" fmla="*/ 372 w 2880"/>
                  <a:gd name="T3" fmla="*/ 0 h 299"/>
                  <a:gd name="T4" fmla="*/ 890 w 2880"/>
                  <a:gd name="T5" fmla="*/ 170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0"/>
                    </a:cubicBezTo>
                    <a:cubicBezTo>
                      <a:pt x="1011" y="239"/>
                      <a:pt x="1176" y="299"/>
                      <a:pt x="1389" y="299"/>
                    </a:cubicBezTo>
                    <a:cubicBezTo>
                      <a:pt x="2880" y="299"/>
                      <a:pt x="2880" y="299"/>
                      <a:pt x="2880" y="299"/>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54" name="Freeform 20"/>
              <p:cNvSpPr>
                <a:spLocks/>
              </p:cNvSpPr>
              <p:nvPr userDrawn="1"/>
            </p:nvSpPr>
            <p:spPr bwMode="auto">
              <a:xfrm>
                <a:off x="-17463" y="2130425"/>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55" name="Freeform 21"/>
              <p:cNvSpPr>
                <a:spLocks/>
              </p:cNvSpPr>
              <p:nvPr userDrawn="1"/>
            </p:nvSpPr>
            <p:spPr bwMode="auto">
              <a:xfrm>
                <a:off x="-17463" y="1336675"/>
                <a:ext cx="9186863" cy="954088"/>
              </a:xfrm>
              <a:custGeom>
                <a:avLst/>
                <a:gdLst>
                  <a:gd name="T0" fmla="*/ 0 w 2880"/>
                  <a:gd name="T1" fmla="*/ 0 h 299"/>
                  <a:gd name="T2" fmla="*/ 372 w 2880"/>
                  <a:gd name="T3" fmla="*/ 0 h 299"/>
                  <a:gd name="T4" fmla="*/ 890 w 2880"/>
                  <a:gd name="T5" fmla="*/ 171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1"/>
                    </a:cubicBezTo>
                    <a:cubicBezTo>
                      <a:pt x="1011" y="239"/>
                      <a:pt x="1176" y="299"/>
                      <a:pt x="1389" y="299"/>
                    </a:cubicBezTo>
                    <a:cubicBezTo>
                      <a:pt x="2880" y="299"/>
                      <a:pt x="2880" y="299"/>
                      <a:pt x="2880" y="299"/>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56" name="Freeform 22"/>
              <p:cNvSpPr>
                <a:spLocks/>
              </p:cNvSpPr>
              <p:nvPr userDrawn="1"/>
            </p:nvSpPr>
            <p:spPr bwMode="auto">
              <a:xfrm>
                <a:off x="-17463" y="1811338"/>
                <a:ext cx="9186863" cy="479425"/>
              </a:xfrm>
              <a:custGeom>
                <a:avLst/>
                <a:gdLst>
                  <a:gd name="T0" fmla="*/ 2880 w 2880"/>
                  <a:gd name="T1" fmla="*/ 0 h 150"/>
                  <a:gd name="T2" fmla="*/ 1202 w 2880"/>
                  <a:gd name="T3" fmla="*/ 0 h 150"/>
                  <a:gd name="T4" fmla="*/ 890 w 2880"/>
                  <a:gd name="T5" fmla="*/ 22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2"/>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57" name="Freeform 23"/>
              <p:cNvSpPr>
                <a:spLocks/>
              </p:cNvSpPr>
              <p:nvPr userDrawn="1"/>
            </p:nvSpPr>
            <p:spPr bwMode="auto">
              <a:xfrm>
                <a:off x="-17463" y="357188"/>
                <a:ext cx="9186863" cy="957262"/>
              </a:xfrm>
              <a:custGeom>
                <a:avLst/>
                <a:gdLst>
                  <a:gd name="T0" fmla="*/ 2880 w 2880"/>
                  <a:gd name="T1" fmla="*/ 300 h 300"/>
                  <a:gd name="T2" fmla="*/ 2501 w 2880"/>
                  <a:gd name="T3" fmla="*/ 300 h 300"/>
                  <a:gd name="T4" fmla="*/ 1984 w 2880"/>
                  <a:gd name="T5" fmla="*/ 129 h 300"/>
                  <a:gd name="T6" fmla="*/ 1485 w 2880"/>
                  <a:gd name="T7" fmla="*/ 0 h 300"/>
                  <a:gd name="T8" fmla="*/ 0 w 2880"/>
                  <a:gd name="T9" fmla="*/ 0 h 300"/>
                </a:gdLst>
                <a:ahLst/>
                <a:cxnLst>
                  <a:cxn ang="0">
                    <a:pos x="T0" y="T1"/>
                  </a:cxn>
                  <a:cxn ang="0">
                    <a:pos x="T2" y="T3"/>
                  </a:cxn>
                  <a:cxn ang="0">
                    <a:pos x="T4" y="T5"/>
                  </a:cxn>
                  <a:cxn ang="0">
                    <a:pos x="T6" y="T7"/>
                  </a:cxn>
                  <a:cxn ang="0">
                    <a:pos x="T8" y="T9"/>
                  </a:cxn>
                </a:cxnLst>
                <a:rect l="0" t="0" r="r" b="b"/>
                <a:pathLst>
                  <a:path w="2880" h="300">
                    <a:moveTo>
                      <a:pt x="2880" y="300"/>
                    </a:moveTo>
                    <a:cubicBezTo>
                      <a:pt x="2880" y="300"/>
                      <a:pt x="2565" y="300"/>
                      <a:pt x="2501" y="300"/>
                    </a:cubicBezTo>
                    <a:cubicBezTo>
                      <a:pt x="2236" y="300"/>
                      <a:pt x="2124" y="209"/>
                      <a:pt x="1984" y="129"/>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58" name="Freeform 24"/>
              <p:cNvSpPr>
                <a:spLocks/>
              </p:cNvSpPr>
              <p:nvPr userDrawn="1"/>
            </p:nvSpPr>
            <p:spPr bwMode="auto">
              <a:xfrm>
                <a:off x="-17463" y="357188"/>
                <a:ext cx="9186863" cy="477837"/>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59" name="Freeform 25"/>
              <p:cNvSpPr>
                <a:spLocks/>
              </p:cNvSpPr>
              <p:nvPr userDrawn="1"/>
            </p:nvSpPr>
            <p:spPr bwMode="auto">
              <a:xfrm>
                <a:off x="-17463" y="676275"/>
                <a:ext cx="9186863" cy="954088"/>
              </a:xfrm>
              <a:custGeom>
                <a:avLst/>
                <a:gdLst>
                  <a:gd name="T0" fmla="*/ 2880 w 2880"/>
                  <a:gd name="T1" fmla="*/ 299 h 299"/>
                  <a:gd name="T2" fmla="*/ 2501 w 2880"/>
                  <a:gd name="T3" fmla="*/ 299 h 299"/>
                  <a:gd name="T4" fmla="*/ 1984 w 2880"/>
                  <a:gd name="T5" fmla="*/ 129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9"/>
                    </a:cubicBezTo>
                    <a:cubicBezTo>
                      <a:pt x="1863" y="60"/>
                      <a:pt x="1698" y="0"/>
                      <a:pt x="1485" y="0"/>
                    </a:cubicBezTo>
                    <a:cubicBezTo>
                      <a:pt x="0" y="0"/>
                      <a:pt x="0" y="0"/>
                      <a:pt x="0" y="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60" name="Freeform 26"/>
              <p:cNvSpPr>
                <a:spLocks/>
              </p:cNvSpPr>
              <p:nvPr userDrawn="1"/>
            </p:nvSpPr>
            <p:spPr bwMode="auto">
              <a:xfrm>
                <a:off x="-17463" y="676275"/>
                <a:ext cx="9186863" cy="477838"/>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61" name="Freeform 27"/>
              <p:cNvSpPr>
                <a:spLocks/>
              </p:cNvSpPr>
              <p:nvPr userDrawn="1"/>
            </p:nvSpPr>
            <p:spPr bwMode="auto">
              <a:xfrm>
                <a:off x="-17463" y="995363"/>
                <a:ext cx="9186863" cy="954087"/>
              </a:xfrm>
              <a:custGeom>
                <a:avLst/>
                <a:gdLst>
                  <a:gd name="T0" fmla="*/ 2880 w 2880"/>
                  <a:gd name="T1" fmla="*/ 299 h 299"/>
                  <a:gd name="T2" fmla="*/ 2501 w 2880"/>
                  <a:gd name="T3" fmla="*/ 299 h 299"/>
                  <a:gd name="T4" fmla="*/ 1984 w 2880"/>
                  <a:gd name="T5" fmla="*/ 128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8"/>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62" name="Freeform 28"/>
              <p:cNvSpPr>
                <a:spLocks/>
              </p:cNvSpPr>
              <p:nvPr userDrawn="1"/>
            </p:nvSpPr>
            <p:spPr bwMode="auto">
              <a:xfrm>
                <a:off x="-17463" y="995363"/>
                <a:ext cx="9186863" cy="474662"/>
              </a:xfrm>
              <a:custGeom>
                <a:avLst/>
                <a:gdLst>
                  <a:gd name="T0" fmla="*/ 0 w 2880"/>
                  <a:gd name="T1" fmla="*/ 149 h 149"/>
                  <a:gd name="T2" fmla="*/ 1672 w 2880"/>
                  <a:gd name="T3" fmla="*/ 149 h 149"/>
                  <a:gd name="T4" fmla="*/ 1984 w 2880"/>
                  <a:gd name="T5" fmla="*/ 128 h 149"/>
                  <a:gd name="T6" fmla="*/ 2507 w 2880"/>
                  <a:gd name="T7" fmla="*/ 0 h 149"/>
                  <a:gd name="T8" fmla="*/ 2880 w 2880"/>
                  <a:gd name="T9" fmla="*/ 0 h 149"/>
                </a:gdLst>
                <a:ahLst/>
                <a:cxnLst>
                  <a:cxn ang="0">
                    <a:pos x="T0" y="T1"/>
                  </a:cxn>
                  <a:cxn ang="0">
                    <a:pos x="T2" y="T3"/>
                  </a:cxn>
                  <a:cxn ang="0">
                    <a:pos x="T4" y="T5"/>
                  </a:cxn>
                  <a:cxn ang="0">
                    <a:pos x="T6" y="T7"/>
                  </a:cxn>
                  <a:cxn ang="0">
                    <a:pos x="T8" y="T9"/>
                  </a:cxn>
                </a:cxnLst>
                <a:rect l="0" t="0" r="r" b="b"/>
                <a:pathLst>
                  <a:path w="2880" h="149">
                    <a:moveTo>
                      <a:pt x="0" y="149"/>
                    </a:moveTo>
                    <a:cubicBezTo>
                      <a:pt x="1672" y="149"/>
                      <a:pt x="1672" y="149"/>
                      <a:pt x="1672" y="149"/>
                    </a:cubicBezTo>
                    <a:cubicBezTo>
                      <a:pt x="1875" y="149"/>
                      <a:pt x="1941" y="145"/>
                      <a:pt x="1984" y="128"/>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grpSp>
        <p:grpSp>
          <p:nvGrpSpPr>
            <p:cNvPr id="30" name="Group 29"/>
            <p:cNvGrpSpPr/>
            <p:nvPr userDrawn="1"/>
          </p:nvGrpSpPr>
          <p:grpSpPr>
            <a:xfrm>
              <a:off x="1497" y="5500319"/>
              <a:ext cx="9170984" cy="1357681"/>
              <a:chOff x="1497" y="5500319"/>
              <a:chExt cx="9170984" cy="1357681"/>
            </a:xfrm>
          </p:grpSpPr>
          <p:sp>
            <p:nvSpPr>
              <p:cNvPr id="31" name="Rectangle 30"/>
              <p:cNvSpPr/>
              <p:nvPr userDrawn="1"/>
            </p:nvSpPr>
            <p:spPr>
              <a:xfrm>
                <a:off x="1497" y="5940320"/>
                <a:ext cx="9158377" cy="91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grpSp>
            <p:nvGrpSpPr>
              <p:cNvPr id="32" name="Group 31"/>
              <p:cNvGrpSpPr/>
              <p:nvPr userDrawn="1"/>
            </p:nvGrpSpPr>
            <p:grpSpPr>
              <a:xfrm>
                <a:off x="1497" y="5500319"/>
                <a:ext cx="9170984" cy="996231"/>
                <a:chOff x="1497" y="5500319"/>
                <a:chExt cx="9170984" cy="996231"/>
              </a:xfrm>
            </p:grpSpPr>
            <p:sp>
              <p:nvSpPr>
                <p:cNvPr id="47" name="Freeform 7"/>
                <p:cNvSpPr>
                  <a:spLocks noEditPoints="1"/>
                </p:cNvSpPr>
                <p:nvPr userDrawn="1"/>
              </p:nvSpPr>
              <p:spPr bwMode="auto">
                <a:xfrm>
                  <a:off x="1497" y="5563679"/>
                  <a:ext cx="9170984" cy="932871"/>
                </a:xfrm>
                <a:custGeom>
                  <a:avLst/>
                  <a:gdLst/>
                  <a:ahLst/>
                  <a:cxnLst>
                    <a:cxn ang="0">
                      <a:pos x="2313" y="117"/>
                    </a:cxn>
                    <a:cxn ang="0">
                      <a:pos x="0" y="117"/>
                    </a:cxn>
                    <a:cxn ang="0">
                      <a:pos x="0" y="137"/>
                    </a:cxn>
                    <a:cxn ang="0">
                      <a:pos x="2030" y="137"/>
                    </a:cxn>
                    <a:cxn ang="0">
                      <a:pos x="2313" y="117"/>
                    </a:cxn>
                    <a:cxn ang="0">
                      <a:pos x="2880" y="0"/>
                    </a:cxn>
                    <a:cxn ang="0">
                      <a:pos x="2880" y="0"/>
                    </a:cxn>
                    <a:cxn ang="0">
                      <a:pos x="2880" y="117"/>
                    </a:cxn>
                    <a:cxn ang="0">
                      <a:pos x="2313" y="117"/>
                    </a:cxn>
                    <a:cxn ang="0">
                      <a:pos x="2784" y="293"/>
                    </a:cxn>
                    <a:cxn ang="0">
                      <a:pos x="2880" y="293"/>
                    </a:cxn>
                    <a:cxn ang="0">
                      <a:pos x="2880" y="0"/>
                    </a:cxn>
                  </a:cxnLst>
                  <a:rect l="0" t="0" r="r" b="b"/>
                  <a:pathLst>
                    <a:path w="2880" h="293">
                      <a:moveTo>
                        <a:pt x="2313" y="117"/>
                      </a:moveTo>
                      <a:cubicBezTo>
                        <a:pt x="0" y="117"/>
                        <a:pt x="0" y="117"/>
                        <a:pt x="0" y="117"/>
                      </a:cubicBezTo>
                      <a:cubicBezTo>
                        <a:pt x="0" y="137"/>
                        <a:pt x="0" y="137"/>
                        <a:pt x="0" y="137"/>
                      </a:cubicBezTo>
                      <a:cubicBezTo>
                        <a:pt x="2030" y="137"/>
                        <a:pt x="2030" y="137"/>
                        <a:pt x="2030" y="137"/>
                      </a:cubicBezTo>
                      <a:cubicBezTo>
                        <a:pt x="2214" y="137"/>
                        <a:pt x="2274" y="132"/>
                        <a:pt x="2313" y="117"/>
                      </a:cubicBezTo>
                      <a:moveTo>
                        <a:pt x="2880" y="0"/>
                      </a:moveTo>
                      <a:cubicBezTo>
                        <a:pt x="2880" y="0"/>
                        <a:pt x="2880" y="0"/>
                        <a:pt x="2880" y="0"/>
                      </a:cubicBezTo>
                      <a:cubicBezTo>
                        <a:pt x="2880" y="117"/>
                        <a:pt x="2880" y="117"/>
                        <a:pt x="2880" y="117"/>
                      </a:cubicBezTo>
                      <a:cubicBezTo>
                        <a:pt x="2313" y="117"/>
                        <a:pt x="2313" y="117"/>
                        <a:pt x="2313" y="117"/>
                      </a:cubicBezTo>
                      <a:cubicBezTo>
                        <a:pt x="2411" y="197"/>
                        <a:pt x="2542" y="293"/>
                        <a:pt x="2784" y="293"/>
                      </a:cubicBezTo>
                      <a:cubicBezTo>
                        <a:pt x="2842" y="293"/>
                        <a:pt x="2880" y="293"/>
                        <a:pt x="2880" y="293"/>
                      </a:cubicBezTo>
                      <a:cubicBezTo>
                        <a:pt x="2880" y="0"/>
                        <a:pt x="2880" y="0"/>
                        <a:pt x="2880" y="0"/>
                      </a:cubicBezTo>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8" name="Freeform 8"/>
                <p:cNvSpPr>
                  <a:spLocks noEditPoints="1"/>
                </p:cNvSpPr>
                <p:nvPr userDrawn="1"/>
              </p:nvSpPr>
              <p:spPr bwMode="auto">
                <a:xfrm>
                  <a:off x="1497" y="5500319"/>
                  <a:ext cx="9170984" cy="435430"/>
                </a:xfrm>
                <a:custGeom>
                  <a:avLst/>
                  <a:gdLst/>
                  <a:ahLst/>
                  <a:cxnLst>
                    <a:cxn ang="0">
                      <a:pos x="2880" y="20"/>
                    </a:cxn>
                    <a:cxn ang="0">
                      <a:pos x="2789" y="20"/>
                    </a:cxn>
                    <a:cxn ang="0">
                      <a:pos x="2313" y="137"/>
                    </a:cxn>
                    <a:cxn ang="0">
                      <a:pos x="2313" y="137"/>
                    </a:cxn>
                    <a:cxn ang="0">
                      <a:pos x="2880" y="137"/>
                    </a:cxn>
                    <a:cxn ang="0">
                      <a:pos x="2880" y="20"/>
                    </a:cxn>
                    <a:cxn ang="0">
                      <a:pos x="1860" y="0"/>
                    </a:cxn>
                    <a:cxn ang="0">
                      <a:pos x="0" y="0"/>
                    </a:cxn>
                    <a:cxn ang="0">
                      <a:pos x="0" y="137"/>
                    </a:cxn>
                    <a:cxn ang="0">
                      <a:pos x="2313" y="137"/>
                    </a:cxn>
                    <a:cxn ang="0">
                      <a:pos x="2313" y="137"/>
                    </a:cxn>
                    <a:cxn ang="0">
                      <a:pos x="2313" y="137"/>
                    </a:cxn>
                    <a:cxn ang="0">
                      <a:pos x="2313" y="137"/>
                    </a:cxn>
                    <a:cxn ang="0">
                      <a:pos x="1860" y="0"/>
                    </a:cxn>
                  </a:cxnLst>
                  <a:rect l="0" t="0" r="r" b="b"/>
                  <a:pathLst>
                    <a:path w="2880" h="137">
                      <a:moveTo>
                        <a:pt x="2880" y="20"/>
                      </a:moveTo>
                      <a:cubicBezTo>
                        <a:pt x="2789" y="20"/>
                        <a:pt x="2789" y="20"/>
                        <a:pt x="2789" y="20"/>
                      </a:cubicBezTo>
                      <a:cubicBezTo>
                        <a:pt x="2500" y="20"/>
                        <a:pt x="2393" y="107"/>
                        <a:pt x="2313" y="137"/>
                      </a:cubicBezTo>
                      <a:cubicBezTo>
                        <a:pt x="2313" y="137"/>
                        <a:pt x="2313" y="137"/>
                        <a:pt x="2313" y="137"/>
                      </a:cubicBezTo>
                      <a:cubicBezTo>
                        <a:pt x="2880" y="137"/>
                        <a:pt x="2880" y="137"/>
                        <a:pt x="2880" y="137"/>
                      </a:cubicBezTo>
                      <a:cubicBezTo>
                        <a:pt x="2880" y="20"/>
                        <a:pt x="2880" y="20"/>
                        <a:pt x="2880" y="20"/>
                      </a:cubicBezTo>
                      <a:moveTo>
                        <a:pt x="1860" y="0"/>
                      </a:moveTo>
                      <a:cubicBezTo>
                        <a:pt x="0" y="0"/>
                        <a:pt x="0" y="0"/>
                        <a:pt x="0" y="0"/>
                      </a:cubicBezTo>
                      <a:cubicBezTo>
                        <a:pt x="0" y="137"/>
                        <a:pt x="0" y="137"/>
                        <a:pt x="0" y="137"/>
                      </a:cubicBezTo>
                      <a:cubicBezTo>
                        <a:pt x="2313" y="137"/>
                        <a:pt x="2313" y="137"/>
                        <a:pt x="2313" y="137"/>
                      </a:cubicBezTo>
                      <a:cubicBezTo>
                        <a:pt x="2313" y="137"/>
                        <a:pt x="2313" y="137"/>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9" name="Freeform 9"/>
                <p:cNvSpPr>
                  <a:spLocks/>
                </p:cNvSpPr>
                <p:nvPr userDrawn="1"/>
              </p:nvSpPr>
              <p:spPr bwMode="auto">
                <a:xfrm>
                  <a:off x="1497" y="5563679"/>
                  <a:ext cx="7365906" cy="432734"/>
                </a:xfrm>
                <a:custGeom>
                  <a:avLst/>
                  <a:gdLst/>
                  <a:ahLst/>
                  <a:cxnLst>
                    <a:cxn ang="0">
                      <a:pos x="2313" y="117"/>
                    </a:cxn>
                    <a:cxn ang="0">
                      <a:pos x="1860" y="0"/>
                    </a:cxn>
                    <a:cxn ang="0">
                      <a:pos x="0" y="0"/>
                    </a:cxn>
                    <a:cxn ang="0">
                      <a:pos x="0" y="136"/>
                    </a:cxn>
                    <a:cxn ang="0">
                      <a:pos x="2030" y="136"/>
                    </a:cxn>
                    <a:cxn ang="0">
                      <a:pos x="2313" y="117"/>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50" name="Freeform 10"/>
                <p:cNvSpPr>
                  <a:spLocks/>
                </p:cNvSpPr>
                <p:nvPr userDrawn="1"/>
              </p:nvSpPr>
              <p:spPr bwMode="auto">
                <a:xfrm>
                  <a:off x="7367402" y="5563679"/>
                  <a:ext cx="1805078" cy="869511"/>
                </a:xfrm>
                <a:custGeom>
                  <a:avLst/>
                  <a:gdLst/>
                  <a:ahLst/>
                  <a:cxnLst>
                    <a:cxn ang="0">
                      <a:pos x="476" y="0"/>
                    </a:cxn>
                    <a:cxn ang="0">
                      <a:pos x="0" y="117"/>
                    </a:cxn>
                    <a:cxn ang="0">
                      <a:pos x="471" y="273"/>
                    </a:cxn>
                    <a:cxn ang="0">
                      <a:pos x="567" y="273"/>
                    </a:cxn>
                    <a:cxn ang="0">
                      <a:pos x="567" y="0"/>
                    </a:cxn>
                    <a:cxn ang="0">
                      <a:pos x="476" y="0"/>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34" name="Group 19"/>
              <p:cNvGrpSpPr/>
              <p:nvPr userDrawn="1"/>
            </p:nvGrpSpPr>
            <p:grpSpPr>
              <a:xfrm>
                <a:off x="360000" y="5807505"/>
                <a:ext cx="814388" cy="95250"/>
                <a:chOff x="3495675" y="5969000"/>
                <a:chExt cx="814388" cy="95250"/>
              </a:xfrm>
              <a:solidFill>
                <a:schemeClr val="accent1"/>
              </a:solidFill>
            </p:grpSpPr>
            <p:sp>
              <p:nvSpPr>
                <p:cNvPr id="35"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6"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7"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8"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39"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40"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41"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42"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43"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44"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45"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46"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grpSp>
      <p:sp>
        <p:nvSpPr>
          <p:cNvPr id="2" name="Title 1"/>
          <p:cNvSpPr>
            <a:spLocks noGrp="1"/>
          </p:cNvSpPr>
          <p:nvPr>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sp>
        <p:nvSpPr>
          <p:cNvPr id="27" name="Text Placeholder 14"/>
          <p:cNvSpPr>
            <a:spLocks noGrp="1"/>
          </p:cNvSpPr>
          <p:nvPr>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63" name="Picture 6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3637967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10"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2809613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Title and Content - dark">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10"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grpSp>
        <p:nvGrpSpPr>
          <p:cNvPr id="15" name="Group 14"/>
          <p:cNvGrpSpPr/>
          <p:nvPr userDrawn="1"/>
        </p:nvGrpSpPr>
        <p:grpSpPr>
          <a:xfrm>
            <a:off x="-7938" y="6056313"/>
            <a:ext cx="9161463" cy="801687"/>
            <a:chOff x="-7938" y="6056313"/>
            <a:chExt cx="9161463" cy="801687"/>
          </a:xfrm>
        </p:grpSpPr>
        <p:sp>
          <p:nvSpPr>
            <p:cNvPr id="16"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grpSp>
          <p:nvGrpSpPr>
            <p:cNvPr id="17" name="Group 1"/>
            <p:cNvGrpSpPr>
              <a:grpSpLocks/>
            </p:cNvGrpSpPr>
            <p:nvPr userDrawn="1"/>
          </p:nvGrpSpPr>
          <p:grpSpPr bwMode="auto">
            <a:xfrm>
              <a:off x="1588" y="6065838"/>
              <a:ext cx="9142412" cy="690562"/>
              <a:chOff x="1495" y="6065893"/>
              <a:chExt cx="9143026" cy="690563"/>
            </a:xfrm>
          </p:grpSpPr>
          <p:sp>
            <p:nvSpPr>
              <p:cNvPr id="19"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00252D">
                  <a:alpha val="30196"/>
                </a:srgbClr>
              </a:solidFill>
              <a:ln>
                <a:noFill/>
              </a:ln>
            </p:spPr>
            <p:txBody>
              <a:bodyPr/>
              <a:lstStyle/>
              <a:p>
                <a:pPr>
                  <a:defRPr/>
                </a:pPr>
                <a:endParaRPr lang="en-AU" dirty="0"/>
              </a:p>
            </p:txBody>
          </p:sp>
          <p:sp>
            <p:nvSpPr>
              <p:cNvPr id="20"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rgbClr val="00252D">
                  <a:alpha val="30196"/>
                </a:srgbClr>
              </a:solidFill>
              <a:ln>
                <a:noFill/>
              </a:ln>
              <a:extLst/>
            </p:spPr>
            <p:txBody>
              <a:bodyPr/>
              <a:lstStyle/>
              <a:p>
                <a:pPr>
                  <a:defRPr/>
                </a:pPr>
                <a:endParaRPr lang="en-AU" dirty="0"/>
              </a:p>
            </p:txBody>
          </p:sp>
          <p:sp>
            <p:nvSpPr>
              <p:cNvPr id="21"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22"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p>
            </p:txBody>
          </p:sp>
        </p:grpSp>
      </p:gr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350478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dirty="0"/>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1546466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6" name="Text Placeholder 7"/>
          <p:cNvSpPr>
            <a:spLocks noGrp="1"/>
          </p:cNvSpPr>
          <p:nvPr>
            <p:ph type="body" sz="quarter" idx="13" hasCustomPrompt="1"/>
          </p:nvPr>
        </p:nvSpPr>
        <p:spPr>
          <a:xfrm>
            <a:off x="360363" y="270000"/>
            <a:ext cx="8460000" cy="853200"/>
          </a:xfrm>
        </p:spPr>
        <p:txBody>
          <a:bodyPr>
            <a:normAutofit/>
          </a:bodyPr>
          <a:lstStyle>
            <a:lvl1pPr marL="0" indent="0">
              <a:lnSpc>
                <a:spcPct val="100000"/>
              </a:lnSpc>
              <a:spcBef>
                <a:spcPts val="0"/>
              </a:spcBef>
              <a:spcAft>
                <a:spcPts val="300"/>
              </a:spcAft>
              <a:buNone/>
              <a:defRPr sz="3200" b="1">
                <a:solidFill>
                  <a:schemeClr val="accent2"/>
                </a:solidFill>
              </a:defRPr>
            </a:lvl1pPr>
            <a:lvl2pPr marL="0" indent="0">
              <a:lnSpc>
                <a:spcPct val="80000"/>
              </a:lnSpc>
              <a:spcBef>
                <a:spcPts val="0"/>
              </a:spcBef>
              <a:buNone/>
              <a:defRPr sz="2200" b="1">
                <a:solidFill>
                  <a:schemeClr val="accent1">
                    <a:lumMod val="75000"/>
                  </a:schemeClr>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dirty="0"/>
              <a:t>Click to edit Master title style</a:t>
            </a:r>
          </a:p>
          <a:p>
            <a:pPr lvl="1"/>
            <a:r>
              <a:rPr lang="en-US" dirty="0"/>
              <a:t>Second level</a:t>
            </a:r>
          </a:p>
        </p:txBody>
      </p:sp>
      <p:sp>
        <p:nvSpPr>
          <p:cNvPr id="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3598312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358775" y="1268413"/>
            <a:ext cx="4038600" cy="4525963"/>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4781550" y="1268413"/>
            <a:ext cx="4038600" cy="4525963"/>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Footer Placeholder 5"/>
          <p:cNvSpPr>
            <a:spLocks noGrp="1"/>
          </p:cNvSpPr>
          <p:nvPr>
            <p:ph type="ftr" sz="quarter" idx="11"/>
          </p:nvPr>
        </p:nvSpPr>
        <p:spPr/>
        <p:txBody>
          <a:bodyPr/>
          <a:lstStyle/>
          <a:p>
            <a:r>
              <a:rPr lang="en-AU"/>
              <a:t>Innovate. Improve. Grow.</a:t>
            </a:r>
            <a:endParaRPr lang="en-AU" dirty="0"/>
          </a:p>
        </p:txBody>
      </p:sp>
      <p:sp>
        <p:nvSpPr>
          <p:cNvPr id="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4204712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p:cNvGrpSpPr/>
          <p:nvPr userDrawn="1"/>
        </p:nvGrpSpPr>
        <p:grpSpPr>
          <a:xfrm>
            <a:off x="-9525" y="6051550"/>
            <a:ext cx="9169400" cy="849313"/>
            <a:chOff x="-9525" y="6051550"/>
            <a:chExt cx="9169400" cy="849313"/>
          </a:xfrm>
        </p:grpSpPr>
        <p:grpSp>
          <p:nvGrpSpPr>
            <p:cNvPr id="7" name="Group 6"/>
            <p:cNvGrpSpPr/>
            <p:nvPr userDrawn="1"/>
          </p:nvGrpSpPr>
          <p:grpSpPr>
            <a:xfrm>
              <a:off x="-9525" y="6051550"/>
              <a:ext cx="9169400" cy="849313"/>
              <a:chOff x="-9525" y="6051550"/>
              <a:chExt cx="9169400" cy="849313"/>
            </a:xfrm>
          </p:grpSpPr>
          <p:sp>
            <p:nvSpPr>
              <p:cNvPr id="8"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sp>
            <p:nvSpPr>
              <p:cNvPr id="9"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p>
            </p:txBody>
          </p:sp>
          <p:sp>
            <p:nvSpPr>
              <p:cNvPr id="10"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p>
            </p:txBody>
          </p:sp>
          <p:sp>
            <p:nvSpPr>
              <p:cNvPr id="11"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p>
            </p:txBody>
          </p:sp>
          <p:sp>
            <p:nvSpPr>
              <p:cNvPr id="12"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13"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14"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p>
            </p:txBody>
          </p:sp>
          <p:sp>
            <p:nvSpPr>
              <p:cNvPr id="15"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p>
            </p:txBody>
          </p:sp>
          <p:sp>
            <p:nvSpPr>
              <p:cNvPr id="16"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p>
            </p:txBody>
          </p:sp>
        </p:grpSp>
        <p:pic>
          <p:nvPicPr>
            <p:cNvPr id="31" name="Picture 30"/>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grpSp>
      <p:sp>
        <p:nvSpPr>
          <p:cNvPr id="2" name="Title Placeholder 1"/>
          <p:cNvSpPr>
            <a:spLocks noGrp="1"/>
          </p:cNvSpPr>
          <p:nvPr>
            <p:ph type="title"/>
          </p:nvPr>
        </p:nvSpPr>
        <p:spPr>
          <a:xfrm>
            <a:off x="358776" y="274638"/>
            <a:ext cx="8461374" cy="852487"/>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358775" y="1268413"/>
            <a:ext cx="8461375" cy="457285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3"/>
          </p:nvPr>
        </p:nvSpPr>
        <p:spPr>
          <a:xfrm>
            <a:off x="677991" y="6504332"/>
            <a:ext cx="6083845" cy="124274"/>
          </a:xfrm>
          <a:prstGeom prst="rect">
            <a:avLst/>
          </a:prstGeom>
        </p:spPr>
        <p:txBody>
          <a:bodyPr vert="horz" lIns="0" tIns="0" rIns="0" bIns="0" rtlCol="0" anchor="ctr"/>
          <a:lstStyle>
            <a:lvl1pPr algn="l">
              <a:defRPr sz="900">
                <a:solidFill>
                  <a:srgbClr val="FFFFFF"/>
                </a:solidFill>
              </a:defRPr>
            </a:lvl1pPr>
          </a:lstStyle>
          <a:p>
            <a:r>
              <a:rPr lang="en-AU"/>
              <a:t>Innovate. Improve. Grow.</a:t>
            </a:r>
            <a:endParaRPr lang="en-AU" dirty="0"/>
          </a:p>
        </p:txBody>
      </p:sp>
      <p:sp>
        <p:nvSpPr>
          <p:cNvPr id="1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
        <p:nvSpPr>
          <p:cNvPr id="36" name="AutoShape 4"/>
          <p:cNvSpPr>
            <a:spLocks noChangeAspect="1" noChangeArrowheads="1" noTextEdit="1"/>
          </p:cNvSpPr>
          <p:nvPr userDrawn="1"/>
        </p:nvSpPr>
        <p:spPr bwMode="auto">
          <a:xfrm>
            <a:off x="3175" y="3326606"/>
            <a:ext cx="9161463" cy="801687"/>
          </a:xfrm>
          <a:prstGeom prst="rect">
            <a:avLst/>
          </a:prstGeom>
          <a:noFill/>
          <a:ln>
            <a:noFill/>
          </a:ln>
          <a:extLst/>
        </p:spPr>
        <p:txBody>
          <a:bodyPr/>
          <a:lstStyle/>
          <a:p>
            <a:pPr>
              <a:defRPr/>
            </a:pPr>
            <a:endParaRPr lang="en-AU" dirty="0"/>
          </a:p>
        </p:txBody>
      </p:sp>
      <p:sp>
        <p:nvSpPr>
          <p:cNvPr id="38" name="Rectangle 7"/>
          <p:cNvSpPr>
            <a:spLocks noChangeArrowheads="1"/>
          </p:cNvSpPr>
          <p:nvPr userDrawn="1"/>
        </p:nvSpPr>
        <p:spPr bwMode="auto">
          <a:xfrm>
            <a:off x="12701" y="3637756"/>
            <a:ext cx="9142412" cy="490537"/>
          </a:xfrm>
          <a:prstGeom prst="rect">
            <a:avLst/>
          </a:prstGeom>
          <a:noFill/>
          <a:ln>
            <a:noFill/>
          </a:ln>
          <a:extLst/>
        </p:spPr>
        <p:txBody>
          <a:bodyPr/>
          <a:lstStyle/>
          <a:p>
            <a:pPr>
              <a:defRPr/>
            </a:pPr>
            <a:endParaRPr lang="en-AU" dirty="0"/>
          </a:p>
        </p:txBody>
      </p:sp>
      <p:sp>
        <p:nvSpPr>
          <p:cNvPr id="43" name="AutoShape 81"/>
          <p:cNvSpPr>
            <a:spLocks noChangeAspect="1" noChangeArrowheads="1" noTextEdit="1"/>
          </p:cNvSpPr>
          <p:nvPr/>
        </p:nvSpPr>
        <p:spPr bwMode="auto">
          <a:xfrm>
            <a:off x="1588" y="3321843"/>
            <a:ext cx="9169400" cy="849313"/>
          </a:xfrm>
          <a:prstGeom prst="rect">
            <a:avLst/>
          </a:prstGeom>
          <a:noFill/>
          <a:ln w="9525">
            <a:noFill/>
            <a:miter lim="800000"/>
            <a:headEnd/>
            <a:tailEnd/>
          </a:ln>
        </p:spPr>
        <p:txBody>
          <a:bodyPr/>
          <a:lstStyle/>
          <a:p>
            <a:pPr>
              <a:defRPr/>
            </a:pPr>
            <a:endParaRPr lang="en-US" dirty="0"/>
          </a:p>
        </p:txBody>
      </p:sp>
      <p:sp>
        <p:nvSpPr>
          <p:cNvPr id="44" name="Rectangle 84"/>
          <p:cNvSpPr>
            <a:spLocks noChangeArrowheads="1"/>
          </p:cNvSpPr>
          <p:nvPr/>
        </p:nvSpPr>
        <p:spPr bwMode="auto">
          <a:xfrm>
            <a:off x="1588" y="3626643"/>
            <a:ext cx="9167813" cy="544513"/>
          </a:xfrm>
          <a:prstGeom prst="rect">
            <a:avLst/>
          </a:prstGeom>
          <a:noFill/>
          <a:ln w="9525">
            <a:noFill/>
            <a:miter lim="800000"/>
            <a:headEnd/>
            <a:tailEnd/>
          </a:ln>
        </p:spPr>
        <p:txBody>
          <a:bodyPr/>
          <a:lstStyle/>
          <a:p>
            <a:pPr>
              <a:defRPr/>
            </a:pPr>
            <a:endParaRPr lang="en-US" dirty="0"/>
          </a:p>
        </p:txBody>
      </p:sp>
    </p:spTree>
    <p:extLst>
      <p:ext uri="{BB962C8B-B14F-4D97-AF65-F5344CB8AC3E}">
        <p14:creationId xmlns:p14="http://schemas.microsoft.com/office/powerpoint/2010/main" val="272393542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9" r:id="rId3"/>
    <p:sldLayoutId id="2147483650" r:id="rId4"/>
    <p:sldLayoutId id="2147483655" r:id="rId5"/>
    <p:sldLayoutId id="2147483683" r:id="rId6"/>
    <p:sldLayoutId id="2147483680" r:id="rId7"/>
    <p:sldLayoutId id="2147483679" r:id="rId8"/>
    <p:sldLayoutId id="2147483661" r:id="rId9"/>
    <p:sldLayoutId id="2147483663" r:id="rId10"/>
    <p:sldLayoutId id="2147483684" r:id="rId11"/>
    <p:sldLayoutId id="2147483664" r:id="rId12"/>
    <p:sldLayoutId id="2147483667" r:id="rId13"/>
    <p:sldLayoutId id="2147483665" r:id="rId14"/>
    <p:sldLayoutId id="2147483682" r:id="rId15"/>
    <p:sldLayoutId id="2147483681" r:id="rId16"/>
  </p:sldLayoutIdLst>
  <p:hf hdr="0" dt="0"/>
  <p:txStyles>
    <p:titleStyle>
      <a:lvl1pPr algn="l" defTabSz="914400" rtl="0" eaLnBrk="1" latinLnBrk="0" hangingPunct="1">
        <a:spcBef>
          <a:spcPct val="0"/>
        </a:spcBef>
        <a:buNone/>
        <a:defRPr sz="3600" b="1" kern="1200">
          <a:solidFill>
            <a:schemeClr val="accent2"/>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userDrawn="1"/>
        </p:nvGrpSpPr>
        <p:grpSpPr>
          <a:xfrm>
            <a:off x="-9525" y="6051550"/>
            <a:ext cx="9169400" cy="849313"/>
            <a:chOff x="-9525" y="6051550"/>
            <a:chExt cx="9169400" cy="849313"/>
          </a:xfrm>
        </p:grpSpPr>
        <p:sp>
          <p:nvSpPr>
            <p:cNvPr id="8"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solidFill>
                  <a:prstClr val="black"/>
                </a:solidFill>
              </a:endParaRPr>
            </a:p>
          </p:txBody>
        </p:sp>
        <p:sp>
          <p:nvSpPr>
            <p:cNvPr id="9"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solidFill>
                  <a:prstClr val="black"/>
                </a:solidFill>
              </a:endParaRPr>
            </a:p>
          </p:txBody>
        </p:sp>
        <p:sp>
          <p:nvSpPr>
            <p:cNvPr id="10"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solidFill>
                  <a:prstClr val="black"/>
                </a:solidFill>
              </a:endParaRPr>
            </a:p>
          </p:txBody>
        </p:sp>
        <p:sp>
          <p:nvSpPr>
            <p:cNvPr id="11"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solidFill>
                  <a:prstClr val="black"/>
                </a:solidFill>
              </a:endParaRPr>
            </a:p>
          </p:txBody>
        </p:sp>
        <p:sp>
          <p:nvSpPr>
            <p:cNvPr id="12"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solidFill>
                  <a:prstClr val="black"/>
                </a:solidFill>
              </a:endParaRPr>
            </a:p>
          </p:txBody>
        </p:sp>
        <p:sp>
          <p:nvSpPr>
            <p:cNvPr id="13"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solidFill>
                  <a:prstClr val="black"/>
                </a:solidFill>
              </a:endParaRPr>
            </a:p>
          </p:txBody>
        </p:sp>
        <p:sp>
          <p:nvSpPr>
            <p:cNvPr id="14"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solidFill>
                  <a:prstClr val="black"/>
                </a:solidFill>
              </a:endParaRPr>
            </a:p>
          </p:txBody>
        </p:sp>
        <p:sp>
          <p:nvSpPr>
            <p:cNvPr id="15"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solidFill>
                  <a:prstClr val="black"/>
                </a:solidFill>
              </a:endParaRPr>
            </a:p>
          </p:txBody>
        </p:sp>
        <p:sp>
          <p:nvSpPr>
            <p:cNvPr id="16"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solidFill>
                  <a:prstClr val="black"/>
                </a:solidFill>
              </a:endParaRPr>
            </a:p>
          </p:txBody>
        </p:sp>
      </p:grpSp>
      <p:sp>
        <p:nvSpPr>
          <p:cNvPr id="2" name="Title Placeholder 1"/>
          <p:cNvSpPr>
            <a:spLocks noGrp="1"/>
          </p:cNvSpPr>
          <p:nvPr>
            <p:ph type="title"/>
          </p:nvPr>
        </p:nvSpPr>
        <p:spPr>
          <a:xfrm>
            <a:off x="358776" y="274638"/>
            <a:ext cx="8461374" cy="852487"/>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358775" y="1268413"/>
            <a:ext cx="8461375" cy="457285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3"/>
          </p:nvPr>
        </p:nvSpPr>
        <p:spPr>
          <a:xfrm>
            <a:off x="677991" y="6504332"/>
            <a:ext cx="6083845" cy="124274"/>
          </a:xfrm>
          <a:prstGeom prst="rect">
            <a:avLst/>
          </a:prstGeom>
        </p:spPr>
        <p:txBody>
          <a:bodyPr vert="horz" lIns="0" tIns="0" rIns="0" bIns="0" rtlCol="0" anchor="ctr"/>
          <a:lstStyle>
            <a:lvl1pPr algn="l">
              <a:defRPr sz="900">
                <a:solidFill>
                  <a:srgbClr val="FFFFFF"/>
                </a:solidFill>
              </a:defRPr>
            </a:lvl1pPr>
          </a:lstStyle>
          <a:p>
            <a:r>
              <a:rPr lang="en-AU"/>
              <a:t>Innovate. Improve. Grow.</a:t>
            </a:r>
            <a:endParaRPr lang="en-AU" dirty="0"/>
          </a:p>
        </p:txBody>
      </p:sp>
      <p:sp>
        <p:nvSpPr>
          <p:cNvPr id="1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sp>
        <p:nvSpPr>
          <p:cNvPr id="36" name="AutoShape 4"/>
          <p:cNvSpPr>
            <a:spLocks noChangeAspect="1" noChangeArrowheads="1" noTextEdit="1"/>
          </p:cNvSpPr>
          <p:nvPr userDrawn="1"/>
        </p:nvSpPr>
        <p:spPr bwMode="auto">
          <a:xfrm>
            <a:off x="3175" y="3326606"/>
            <a:ext cx="9161463" cy="801687"/>
          </a:xfrm>
          <a:prstGeom prst="rect">
            <a:avLst/>
          </a:prstGeom>
          <a:noFill/>
          <a:ln>
            <a:noFill/>
          </a:ln>
          <a:extLst/>
        </p:spPr>
        <p:txBody>
          <a:bodyPr/>
          <a:lstStyle/>
          <a:p>
            <a:pPr>
              <a:defRPr/>
            </a:pPr>
            <a:endParaRPr lang="en-AU" dirty="0">
              <a:solidFill>
                <a:prstClr val="black"/>
              </a:solidFill>
            </a:endParaRPr>
          </a:p>
        </p:txBody>
      </p:sp>
      <p:sp>
        <p:nvSpPr>
          <p:cNvPr id="38" name="Rectangle 7"/>
          <p:cNvSpPr>
            <a:spLocks noChangeArrowheads="1"/>
          </p:cNvSpPr>
          <p:nvPr userDrawn="1"/>
        </p:nvSpPr>
        <p:spPr bwMode="auto">
          <a:xfrm>
            <a:off x="12701" y="3637756"/>
            <a:ext cx="9142412" cy="490537"/>
          </a:xfrm>
          <a:prstGeom prst="rect">
            <a:avLst/>
          </a:prstGeom>
          <a:noFill/>
          <a:ln>
            <a:noFill/>
          </a:ln>
          <a:extLst/>
        </p:spPr>
        <p:txBody>
          <a:bodyPr/>
          <a:lstStyle/>
          <a:p>
            <a:pPr>
              <a:defRPr/>
            </a:pPr>
            <a:endParaRPr lang="en-AU" dirty="0">
              <a:solidFill>
                <a:prstClr val="black"/>
              </a:solidFill>
            </a:endParaRPr>
          </a:p>
        </p:txBody>
      </p:sp>
      <p:sp>
        <p:nvSpPr>
          <p:cNvPr id="43" name="AutoShape 81"/>
          <p:cNvSpPr>
            <a:spLocks noChangeAspect="1" noChangeArrowheads="1" noTextEdit="1"/>
          </p:cNvSpPr>
          <p:nvPr/>
        </p:nvSpPr>
        <p:spPr bwMode="auto">
          <a:xfrm>
            <a:off x="1588" y="3321843"/>
            <a:ext cx="9169400" cy="849313"/>
          </a:xfrm>
          <a:prstGeom prst="rect">
            <a:avLst/>
          </a:prstGeom>
          <a:noFill/>
          <a:ln w="9525">
            <a:noFill/>
            <a:miter lim="800000"/>
            <a:headEnd/>
            <a:tailEnd/>
          </a:ln>
        </p:spPr>
        <p:txBody>
          <a:bodyPr/>
          <a:lstStyle/>
          <a:p>
            <a:pPr>
              <a:defRPr/>
            </a:pPr>
            <a:endParaRPr lang="en-US" dirty="0">
              <a:solidFill>
                <a:prstClr val="black"/>
              </a:solidFill>
            </a:endParaRPr>
          </a:p>
        </p:txBody>
      </p:sp>
      <p:sp>
        <p:nvSpPr>
          <p:cNvPr id="44" name="Rectangle 84"/>
          <p:cNvSpPr>
            <a:spLocks noChangeArrowheads="1"/>
          </p:cNvSpPr>
          <p:nvPr/>
        </p:nvSpPr>
        <p:spPr bwMode="auto">
          <a:xfrm>
            <a:off x="1588" y="3626643"/>
            <a:ext cx="9167813" cy="544513"/>
          </a:xfrm>
          <a:prstGeom prst="rect">
            <a:avLst/>
          </a:prstGeom>
          <a:noFill/>
          <a:ln w="9525">
            <a:noFill/>
            <a:miter lim="800000"/>
            <a:headEnd/>
            <a:tailEnd/>
          </a:ln>
        </p:spPr>
        <p:txBody>
          <a:bodyPr/>
          <a:lstStyle/>
          <a:p>
            <a:pPr>
              <a:defRPr/>
            </a:pPr>
            <a:endParaRPr lang="en-US" dirty="0">
              <a:solidFill>
                <a:prstClr val="black"/>
              </a:solidFill>
            </a:endParaRPr>
          </a:p>
        </p:txBody>
      </p:sp>
      <p:pic>
        <p:nvPicPr>
          <p:cNvPr id="21" name="Picture 2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spTree>
    <p:extLst>
      <p:ext uri="{BB962C8B-B14F-4D97-AF65-F5344CB8AC3E}">
        <p14:creationId xmlns:p14="http://schemas.microsoft.com/office/powerpoint/2010/main" val="3007151296"/>
      </p:ext>
    </p:extLst>
  </p:cSld>
  <p:clrMap bg1="lt1" tx1="dk1" bg2="lt2" tx2="dk2" accent1="accent1" accent2="accent2" accent3="accent3" accent4="accent4" accent5="accent5" accent6="accent6" hlink="hlink" folHlink="folHlink"/>
  <p:sldLayoutIdLst>
    <p:sldLayoutId id="2147483743" r:id="rId1"/>
  </p:sldLayoutIdLst>
  <p:hf hdr="0" dt="0"/>
  <p:txStyles>
    <p:titleStyle>
      <a:lvl1pPr algn="l" defTabSz="914400" rtl="0" eaLnBrk="1" latinLnBrk="0" hangingPunct="1">
        <a:spcBef>
          <a:spcPct val="0"/>
        </a:spcBef>
        <a:buNone/>
        <a:defRPr sz="3600" b="1" kern="1200">
          <a:solidFill>
            <a:schemeClr val="accent2"/>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wmf"/></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wmf"/></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wmf"/></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1190" y="1268413"/>
            <a:ext cx="8453159" cy="3240000"/>
          </a:xfrm>
        </p:spPr>
        <p:txBody>
          <a:bodyPr>
            <a:noAutofit/>
          </a:bodyPr>
          <a:lstStyle/>
          <a:p>
            <a:pPr>
              <a:lnSpc>
                <a:spcPct val="80000"/>
              </a:lnSpc>
            </a:pPr>
            <a:r>
              <a:rPr lang="en-AU" sz="7000" dirty="0"/>
              <a:t>Innovate.</a:t>
            </a:r>
            <a:br>
              <a:rPr lang="en-AU" sz="7000" dirty="0"/>
            </a:br>
            <a:r>
              <a:rPr lang="en-AU" sz="7000" dirty="0"/>
              <a:t>Improve.</a:t>
            </a:r>
            <a:br>
              <a:rPr lang="en-AU" sz="7000" dirty="0"/>
            </a:br>
            <a:r>
              <a:rPr lang="en-AU" sz="7000" dirty="0"/>
              <a:t>Grow.</a:t>
            </a:r>
          </a:p>
        </p:txBody>
      </p:sp>
      <p:pic>
        <p:nvPicPr>
          <p:cNvPr id="27" name="Picture 26"/>
          <p:cNvPicPr>
            <a:picLocks noChangeAspect="1"/>
          </p:cNvPicPr>
          <p:nvPr/>
        </p:nvPicPr>
        <p:blipFill rotWithShape="1">
          <a:blip r:embed="rId4" cstate="print">
            <a:extLst>
              <a:ext uri="{28A0092B-C50C-407E-A947-70E740481C1C}">
                <a14:useLocalDpi xmlns:a14="http://schemas.microsoft.com/office/drawing/2010/main" val="0"/>
              </a:ext>
            </a:extLst>
          </a:blip>
          <a:srcRect r="51500"/>
          <a:stretch/>
        </p:blipFill>
        <p:spPr>
          <a:xfrm>
            <a:off x="211544" y="6021288"/>
            <a:ext cx="999322" cy="780290"/>
          </a:xfrm>
          <a:prstGeom prst="rect">
            <a:avLst/>
          </a:prstGeom>
        </p:spPr>
      </p:pic>
      <p:sp>
        <p:nvSpPr>
          <p:cNvPr id="5" name="Rectangle 4"/>
          <p:cNvSpPr/>
          <p:nvPr/>
        </p:nvSpPr>
        <p:spPr>
          <a:xfrm>
            <a:off x="358775" y="5119536"/>
            <a:ext cx="6517481" cy="184666"/>
          </a:xfrm>
          <a:prstGeom prst="rect">
            <a:avLst/>
          </a:prstGeom>
        </p:spPr>
        <p:txBody>
          <a:bodyPr wrap="square" lIns="0" tIns="0" rIns="0" bIns="0">
            <a:spAutoFit/>
          </a:bodyPr>
          <a:lstStyle/>
          <a:p>
            <a:r>
              <a:rPr lang="en-AU" sz="1200" b="1" dirty="0">
                <a:solidFill>
                  <a:srgbClr val="FFFFFF"/>
                </a:solidFill>
              </a:rPr>
              <a:t>WEAVER: HEXAPOD ROBOT WITH 5DOF LIMBS FOR NAVIGATING ON UNSTRUCTURED TERRAIN.</a:t>
            </a:r>
          </a:p>
        </p:txBody>
      </p:sp>
    </p:spTree>
    <p:extLst>
      <p:ext uri="{BB962C8B-B14F-4D97-AF65-F5344CB8AC3E}">
        <p14:creationId xmlns:p14="http://schemas.microsoft.com/office/powerpoint/2010/main" val="3056026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a:defRPr/>
            </a:pPr>
            <a:r>
              <a:rPr lang="en-AU" dirty="0"/>
              <a:t>Innovate. Improve. Grow.</a:t>
            </a:r>
          </a:p>
        </p:txBody>
      </p:sp>
      <p:sp>
        <p:nvSpPr>
          <p:cNvPr id="5" name="Slide Number Placeholder 4"/>
          <p:cNvSpPr>
            <a:spLocks noGrp="1"/>
          </p:cNvSpPr>
          <p:nvPr>
            <p:ph type="sldNum" sz="quarter" idx="4"/>
          </p:nvPr>
        </p:nvSpPr>
        <p:spPr/>
        <p:txBody>
          <a:bodyPr/>
          <a:lstStyle/>
          <a:p>
            <a:fld id="{2ABE124A-B5C5-46E0-B944-45307B126769}" type="slidenum">
              <a:rPr lang="en-AU" smtClean="0">
                <a:solidFill>
                  <a:srgbClr val="FFFFFF"/>
                </a:solidFill>
              </a:rPr>
              <a:pPr/>
              <a:t>2</a:t>
            </a:fld>
            <a:r>
              <a:rPr lang="en-AU">
                <a:solidFill>
                  <a:srgbClr val="FFFFFF"/>
                </a:solidFill>
              </a:rPr>
              <a:t>  |</a:t>
            </a:r>
            <a:endParaRPr lang="en-AU" dirty="0">
              <a:solidFill>
                <a:srgbClr val="FFFFFF"/>
              </a:solidFill>
            </a:endParaRPr>
          </a:p>
        </p:txBody>
      </p:sp>
      <p:sp>
        <p:nvSpPr>
          <p:cNvPr id="7" name="Title 4"/>
          <p:cNvSpPr txBox="1">
            <a:spLocks/>
          </p:cNvSpPr>
          <p:nvPr/>
        </p:nvSpPr>
        <p:spPr>
          <a:xfrm>
            <a:off x="358775" y="1952836"/>
            <a:ext cx="4213225" cy="1242486"/>
          </a:xfrm>
          <a:prstGeom prst="rect">
            <a:avLst/>
          </a:prstGeom>
        </p:spPr>
        <p:txBody>
          <a:bodyPr vert="horz" lIns="0" tIns="0" rIns="0" bIns="0" rtlCol="0" anchor="t" anchorCtr="0">
            <a:noAutofit/>
          </a:bodyPr>
          <a:lstStyle>
            <a:lvl1pPr algn="l" defTabSz="914400" rtl="0" eaLnBrk="1" latinLnBrk="0" hangingPunct="1">
              <a:spcBef>
                <a:spcPct val="0"/>
              </a:spcBef>
              <a:buNone/>
              <a:defRPr sz="3600" b="1" kern="1200">
                <a:solidFill>
                  <a:schemeClr val="accent2"/>
                </a:solidFill>
                <a:latin typeface="+mj-lt"/>
                <a:ea typeface="+mj-ea"/>
                <a:cs typeface="+mj-cs"/>
              </a:defRPr>
            </a:lvl1pPr>
          </a:lstStyle>
          <a:p>
            <a:pPr>
              <a:lnSpc>
                <a:spcPct val="90000"/>
              </a:lnSpc>
            </a:pPr>
            <a:r>
              <a:rPr lang="en-AU" sz="4400" dirty="0">
                <a:solidFill>
                  <a:srgbClr val="FFFFFF"/>
                </a:solidFill>
              </a:rPr>
              <a:t>Oceans and </a:t>
            </a:r>
          </a:p>
          <a:p>
            <a:pPr>
              <a:lnSpc>
                <a:spcPct val="90000"/>
              </a:lnSpc>
            </a:pPr>
            <a:r>
              <a:rPr lang="en-AU" sz="4400" dirty="0">
                <a:solidFill>
                  <a:srgbClr val="FFFFFF"/>
                </a:solidFill>
              </a:rPr>
              <a:t>Atmosphere</a:t>
            </a:r>
          </a:p>
        </p:txBody>
      </p:sp>
      <p:sp>
        <p:nvSpPr>
          <p:cNvPr id="8" name="Rectangle 7">
            <a:extLst>
              <a:ext uri="{FF2B5EF4-FFF2-40B4-BE49-F238E27FC236}">
                <a16:creationId xmlns:a16="http://schemas.microsoft.com/office/drawing/2014/main" xmlns="" id="{54BF1C93-EF7A-4D0C-92AC-41C7FDDEC326}"/>
              </a:ext>
            </a:extLst>
          </p:cNvPr>
          <p:cNvSpPr/>
          <p:nvPr/>
        </p:nvSpPr>
        <p:spPr>
          <a:xfrm>
            <a:off x="330200" y="3429000"/>
            <a:ext cx="4705645" cy="1804492"/>
          </a:xfrm>
          <a:prstGeom prst="rect">
            <a:avLst/>
          </a:prstGeom>
          <a:solidFill>
            <a:schemeClr val="accent2"/>
          </a:solidFill>
        </p:spPr>
        <p:txBody>
          <a:bodyPr wrap="square" lIns="288000" tIns="144000" rIns="216000" bIns="180000">
            <a:spAutoFit/>
          </a:bodyPr>
          <a:lstStyle/>
          <a:p>
            <a:r>
              <a:rPr lang="en-AU" sz="1600" dirty="0">
                <a:solidFill>
                  <a:srgbClr val="FFFFFF"/>
                </a:solidFill>
              </a:rPr>
              <a:t>CSIRO Oceans and Atmosphere provides knowledge to manage Australia’s marine areas and atmospheric environment.  CSIRO's research deliver significant economic, social and environmental benefits for Australia and the world.</a:t>
            </a:r>
          </a:p>
        </p:txBody>
      </p:sp>
    </p:spTree>
    <p:extLst>
      <p:ext uri="{BB962C8B-B14F-4D97-AF65-F5344CB8AC3E}">
        <p14:creationId xmlns:p14="http://schemas.microsoft.com/office/powerpoint/2010/main" val="1434795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a:defRPr/>
            </a:pPr>
            <a:fld id="{285AB918-1967-40CC-928C-95388D8B0368}" type="slidenum">
              <a:rPr lang="en-AU" smtClean="0"/>
              <a:pPr>
                <a:defRPr/>
              </a:pPr>
              <a:t>3</a:t>
            </a:fld>
            <a:r>
              <a:rPr lang="en-AU" dirty="0"/>
              <a:t>  |</a:t>
            </a:r>
          </a:p>
        </p:txBody>
      </p:sp>
      <p:sp>
        <p:nvSpPr>
          <p:cNvPr id="9" name="Rectangle 8"/>
          <p:cNvSpPr/>
          <p:nvPr/>
        </p:nvSpPr>
        <p:spPr>
          <a:xfrm>
            <a:off x="5556296" y="1274935"/>
            <a:ext cx="1546201" cy="1337581"/>
          </a:xfrm>
          <a:prstGeom prst="rect">
            <a:avLst/>
          </a:prstGeom>
          <a:solidFill>
            <a:schemeClr val="accent2"/>
          </a:solidFill>
          <a:ln w="25400" cap="flat" cmpd="sng" algn="ctr">
            <a:noFill/>
            <a:prstDash val="solid"/>
          </a:ln>
          <a:effectLst/>
        </p:spPr>
        <p:txBody>
          <a:bodyPr spcFirstLastPara="0" vert="horz" wrap="square" lIns="72000" tIns="72000" rIns="72000" bIns="72000" numCol="1" spcCol="1270" anchor="ctr" anchorCtr="0">
            <a:noAutofit/>
          </a:bodyPr>
          <a:lstStyle/>
          <a:p>
            <a:pPr algn="ctr" defTabSz="488950" fontAlgn="base">
              <a:lnSpc>
                <a:spcPct val="90000"/>
              </a:lnSpc>
              <a:spcBef>
                <a:spcPct val="0"/>
              </a:spcBef>
              <a:spcAft>
                <a:spcPct val="35000"/>
              </a:spcAft>
              <a:defRPr/>
            </a:pPr>
            <a:r>
              <a:rPr lang="en-AU" sz="1200" kern="0" dirty="0">
                <a:solidFill>
                  <a:srgbClr val="FFFFFF"/>
                </a:solidFill>
              </a:rPr>
              <a:t>Marine resource economics and management</a:t>
            </a:r>
          </a:p>
        </p:txBody>
      </p:sp>
      <p:sp>
        <p:nvSpPr>
          <p:cNvPr id="10" name="Freeform 9"/>
          <p:cNvSpPr/>
          <p:nvPr/>
        </p:nvSpPr>
        <p:spPr>
          <a:xfrm>
            <a:off x="358776" y="1274936"/>
            <a:ext cx="1552163" cy="1337581"/>
          </a:xfrm>
          <a:custGeom>
            <a:avLst/>
            <a:gdLst>
              <a:gd name="connsiteX0" fmla="*/ 0 w 1763061"/>
              <a:gd name="connsiteY0" fmla="*/ 0 h 947882"/>
              <a:gd name="connsiteX1" fmla="*/ 1763061 w 1763061"/>
              <a:gd name="connsiteY1" fmla="*/ 0 h 947882"/>
              <a:gd name="connsiteX2" fmla="*/ 1763061 w 1763061"/>
              <a:gd name="connsiteY2" fmla="*/ 947882 h 947882"/>
              <a:gd name="connsiteX3" fmla="*/ 0 w 1763061"/>
              <a:gd name="connsiteY3" fmla="*/ 947882 h 947882"/>
              <a:gd name="connsiteX4" fmla="*/ 0 w 1763061"/>
              <a:gd name="connsiteY4" fmla="*/ 0 h 947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3061" h="947882">
                <a:moveTo>
                  <a:pt x="0" y="0"/>
                </a:moveTo>
                <a:lnTo>
                  <a:pt x="1763061" y="0"/>
                </a:lnTo>
                <a:lnTo>
                  <a:pt x="1763061" y="947882"/>
                </a:lnTo>
                <a:lnTo>
                  <a:pt x="0" y="947882"/>
                </a:lnTo>
                <a:lnTo>
                  <a:pt x="0" y="0"/>
                </a:lnTo>
                <a:close/>
              </a:path>
            </a:pathLst>
          </a:custGeom>
          <a:solidFill>
            <a:schemeClr val="accent1"/>
          </a:solidFill>
          <a:ln>
            <a:noFill/>
          </a:ln>
          <a:effectLst/>
        </p:spPr>
        <p:txBody>
          <a:bodyPr spcFirstLastPara="0" vert="horz" wrap="square" lIns="0" tIns="0" rIns="0" bIns="0" numCol="1" spcCol="1270" anchor="ctr" anchorCtr="0">
            <a:noAutofit/>
          </a:bodyPr>
          <a:lstStyle/>
          <a:p>
            <a:pPr algn="ctr" defTabSz="488950" fontAlgn="base">
              <a:lnSpc>
                <a:spcPct val="90000"/>
              </a:lnSpc>
              <a:spcBef>
                <a:spcPct val="0"/>
              </a:spcBef>
              <a:spcAft>
                <a:spcPct val="35000"/>
              </a:spcAft>
              <a:defRPr/>
            </a:pPr>
            <a:r>
              <a:rPr lang="en-AU" sz="1600" b="1" kern="0" dirty="0">
                <a:solidFill>
                  <a:prstClr val="black"/>
                </a:solidFill>
              </a:rPr>
              <a:t>Marine and atmosphere protection</a:t>
            </a:r>
          </a:p>
        </p:txBody>
      </p:sp>
      <p:sp>
        <p:nvSpPr>
          <p:cNvPr id="11" name="Rectangle 10"/>
          <p:cNvSpPr/>
          <p:nvPr/>
        </p:nvSpPr>
        <p:spPr>
          <a:xfrm>
            <a:off x="3839066" y="1274935"/>
            <a:ext cx="1546201" cy="1337581"/>
          </a:xfrm>
          <a:prstGeom prst="rect">
            <a:avLst/>
          </a:prstGeom>
          <a:solidFill>
            <a:schemeClr val="accent2"/>
          </a:solidFill>
          <a:ln w="25400" cap="flat" cmpd="sng" algn="ctr">
            <a:noFill/>
            <a:prstDash val="solid"/>
          </a:ln>
          <a:effectLst/>
        </p:spPr>
        <p:txBody>
          <a:bodyPr spcFirstLastPara="0" vert="horz" wrap="square" lIns="72000" tIns="72000" rIns="72000" bIns="72000" numCol="1" spcCol="1270" anchor="ctr" anchorCtr="0">
            <a:noAutofit/>
          </a:bodyPr>
          <a:lstStyle/>
          <a:p>
            <a:pPr algn="ctr" defTabSz="577850" fontAlgn="base">
              <a:lnSpc>
                <a:spcPct val="90000"/>
              </a:lnSpc>
              <a:spcBef>
                <a:spcPct val="0"/>
              </a:spcBef>
              <a:spcAft>
                <a:spcPct val="35000"/>
              </a:spcAft>
              <a:defRPr/>
            </a:pPr>
            <a:r>
              <a:rPr lang="en-AU" sz="1200" kern="0" dirty="0">
                <a:solidFill>
                  <a:srgbClr val="FFFFFF"/>
                </a:solidFill>
              </a:rPr>
              <a:t>Observational ocean and atmosphere data</a:t>
            </a:r>
          </a:p>
        </p:txBody>
      </p:sp>
      <p:sp>
        <p:nvSpPr>
          <p:cNvPr id="12" name="Rectangle 11"/>
          <p:cNvSpPr/>
          <p:nvPr/>
        </p:nvSpPr>
        <p:spPr>
          <a:xfrm>
            <a:off x="3839066" y="2781299"/>
            <a:ext cx="1546201" cy="1337581"/>
          </a:xfrm>
          <a:prstGeom prst="rect">
            <a:avLst/>
          </a:prstGeom>
          <a:solidFill>
            <a:schemeClr val="accent2"/>
          </a:solidFill>
          <a:ln w="25400" cap="flat" cmpd="sng" algn="ctr">
            <a:noFill/>
            <a:prstDash val="solid"/>
          </a:ln>
          <a:effectLst/>
        </p:spPr>
        <p:txBody>
          <a:bodyPr spcFirstLastPara="0" vert="horz" wrap="square" lIns="72000" tIns="72000" rIns="72000" bIns="72000" numCol="1" spcCol="1270" anchor="ctr" anchorCtr="0">
            <a:noAutofit/>
          </a:bodyPr>
          <a:lstStyle/>
          <a:p>
            <a:pPr algn="ctr" defTabSz="488950" fontAlgn="base">
              <a:lnSpc>
                <a:spcPct val="90000"/>
              </a:lnSpc>
              <a:spcBef>
                <a:spcPct val="0"/>
              </a:spcBef>
              <a:spcAft>
                <a:spcPct val="35000"/>
              </a:spcAft>
              <a:defRPr/>
            </a:pPr>
            <a:r>
              <a:rPr lang="en-AU" sz="1200" kern="0" dirty="0">
                <a:solidFill>
                  <a:srgbClr val="FFFFFF"/>
                </a:solidFill>
              </a:rPr>
              <a:t>Air quality assessment and emissions inventory</a:t>
            </a:r>
          </a:p>
        </p:txBody>
      </p:sp>
      <p:sp>
        <p:nvSpPr>
          <p:cNvPr id="13" name="Freeform 12"/>
          <p:cNvSpPr/>
          <p:nvPr/>
        </p:nvSpPr>
        <p:spPr>
          <a:xfrm>
            <a:off x="358775" y="2781299"/>
            <a:ext cx="1552164" cy="1337581"/>
          </a:xfrm>
          <a:custGeom>
            <a:avLst/>
            <a:gdLst>
              <a:gd name="connsiteX0" fmla="*/ 0 w 1706188"/>
              <a:gd name="connsiteY0" fmla="*/ 0 h 947882"/>
              <a:gd name="connsiteX1" fmla="*/ 1706188 w 1706188"/>
              <a:gd name="connsiteY1" fmla="*/ 0 h 947882"/>
              <a:gd name="connsiteX2" fmla="*/ 1706188 w 1706188"/>
              <a:gd name="connsiteY2" fmla="*/ 947882 h 947882"/>
              <a:gd name="connsiteX3" fmla="*/ 0 w 1706188"/>
              <a:gd name="connsiteY3" fmla="*/ 947882 h 947882"/>
              <a:gd name="connsiteX4" fmla="*/ 0 w 1706188"/>
              <a:gd name="connsiteY4" fmla="*/ 0 h 947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6188" h="947882">
                <a:moveTo>
                  <a:pt x="0" y="0"/>
                </a:moveTo>
                <a:lnTo>
                  <a:pt x="1706188" y="0"/>
                </a:lnTo>
                <a:lnTo>
                  <a:pt x="1706188" y="947882"/>
                </a:lnTo>
                <a:lnTo>
                  <a:pt x="0" y="947882"/>
                </a:lnTo>
                <a:lnTo>
                  <a:pt x="0" y="0"/>
                </a:lnTo>
                <a:close/>
              </a:path>
            </a:pathLst>
          </a:custGeom>
          <a:solidFill>
            <a:schemeClr val="accent1"/>
          </a:solidFill>
          <a:ln>
            <a:noFill/>
          </a:ln>
          <a:effectLst/>
        </p:spPr>
        <p:txBody>
          <a:bodyPr spcFirstLastPara="0" vert="horz" wrap="square" lIns="0" tIns="0" rIns="0" bIns="0" numCol="1" spcCol="1270" anchor="ctr" anchorCtr="0">
            <a:noAutofit/>
          </a:bodyPr>
          <a:lstStyle/>
          <a:p>
            <a:pPr algn="ctr" defTabSz="488950" fontAlgn="base">
              <a:lnSpc>
                <a:spcPct val="90000"/>
              </a:lnSpc>
              <a:spcBef>
                <a:spcPct val="0"/>
              </a:spcBef>
              <a:spcAft>
                <a:spcPct val="35000"/>
              </a:spcAft>
              <a:defRPr/>
            </a:pPr>
            <a:r>
              <a:rPr lang="en-AU" sz="1600" b="1" kern="0" dirty="0">
                <a:solidFill>
                  <a:prstClr val="black"/>
                </a:solidFill>
              </a:rPr>
              <a:t>Ocean and climate </a:t>
            </a:r>
            <a:br>
              <a:rPr lang="en-AU" sz="1600" b="1" kern="0" dirty="0">
                <a:solidFill>
                  <a:prstClr val="black"/>
                </a:solidFill>
              </a:rPr>
            </a:br>
            <a:r>
              <a:rPr lang="en-AU" sz="1600" b="1" kern="0" dirty="0">
                <a:solidFill>
                  <a:prstClr val="black"/>
                </a:solidFill>
              </a:rPr>
              <a:t>dynamics</a:t>
            </a:r>
          </a:p>
        </p:txBody>
      </p:sp>
      <p:sp>
        <p:nvSpPr>
          <p:cNvPr id="14" name="Rectangle 13"/>
          <p:cNvSpPr/>
          <p:nvPr/>
        </p:nvSpPr>
        <p:spPr>
          <a:xfrm>
            <a:off x="5556296" y="2781299"/>
            <a:ext cx="1546201" cy="1337581"/>
          </a:xfrm>
          <a:prstGeom prst="rect">
            <a:avLst/>
          </a:prstGeom>
          <a:solidFill>
            <a:schemeClr val="accent2"/>
          </a:solidFill>
          <a:ln w="25400" cap="flat" cmpd="sng" algn="ctr">
            <a:noFill/>
            <a:prstDash val="solid"/>
          </a:ln>
          <a:effectLst/>
        </p:spPr>
        <p:txBody>
          <a:bodyPr spcFirstLastPara="0" vert="horz" wrap="square" lIns="72000" tIns="72000" rIns="72000" bIns="72000" numCol="1" spcCol="1270" anchor="ctr" anchorCtr="0">
            <a:noAutofit/>
          </a:bodyPr>
          <a:lstStyle/>
          <a:p>
            <a:pPr algn="ctr" defTabSz="755650" fontAlgn="base">
              <a:lnSpc>
                <a:spcPct val="90000"/>
              </a:lnSpc>
              <a:spcBef>
                <a:spcPct val="0"/>
              </a:spcBef>
              <a:spcAft>
                <a:spcPct val="35000"/>
              </a:spcAft>
              <a:defRPr/>
            </a:pPr>
            <a:r>
              <a:rPr lang="en-AU" sz="1200" kern="0" dirty="0">
                <a:solidFill>
                  <a:srgbClr val="FFFFFF"/>
                </a:solidFill>
              </a:rPr>
              <a:t>Bio-optics, </a:t>
            </a:r>
            <a:br>
              <a:rPr lang="en-AU" sz="1200" kern="0" dirty="0">
                <a:solidFill>
                  <a:srgbClr val="FFFFFF"/>
                </a:solidFill>
              </a:rPr>
            </a:br>
            <a:r>
              <a:rPr lang="en-AU" sz="1200" kern="0" dirty="0">
                <a:solidFill>
                  <a:srgbClr val="FFFFFF"/>
                </a:solidFill>
              </a:rPr>
              <a:t>acoustics and </a:t>
            </a:r>
            <a:br>
              <a:rPr lang="en-AU" sz="1200" kern="0" dirty="0">
                <a:solidFill>
                  <a:srgbClr val="FFFFFF"/>
                </a:solidFill>
              </a:rPr>
            </a:br>
            <a:r>
              <a:rPr lang="en-AU" sz="1200" kern="0" dirty="0">
                <a:solidFill>
                  <a:srgbClr val="FFFFFF"/>
                </a:solidFill>
              </a:rPr>
              <a:t>eco-genomics</a:t>
            </a:r>
          </a:p>
        </p:txBody>
      </p:sp>
      <p:sp>
        <p:nvSpPr>
          <p:cNvPr id="15" name="Rectangle 14"/>
          <p:cNvSpPr/>
          <p:nvPr/>
        </p:nvSpPr>
        <p:spPr>
          <a:xfrm>
            <a:off x="3839066" y="4287662"/>
            <a:ext cx="1546201" cy="1337581"/>
          </a:xfrm>
          <a:prstGeom prst="rect">
            <a:avLst/>
          </a:prstGeom>
          <a:solidFill>
            <a:schemeClr val="accent2"/>
          </a:solidFill>
          <a:ln w="25400" cap="flat" cmpd="sng" algn="ctr">
            <a:noFill/>
            <a:prstDash val="solid"/>
          </a:ln>
          <a:effectLst/>
        </p:spPr>
        <p:txBody>
          <a:bodyPr spcFirstLastPara="0" vert="horz" wrap="square" lIns="72000" tIns="72000" rIns="72000" bIns="72000" numCol="1" spcCol="1270" anchor="ctr" anchorCtr="0">
            <a:noAutofit/>
          </a:bodyPr>
          <a:lstStyle/>
          <a:p>
            <a:pPr algn="ctr" defTabSz="488950" fontAlgn="base">
              <a:lnSpc>
                <a:spcPct val="90000"/>
              </a:lnSpc>
              <a:spcBef>
                <a:spcPct val="0"/>
              </a:spcBef>
              <a:spcAft>
                <a:spcPct val="35000"/>
              </a:spcAft>
              <a:defRPr/>
            </a:pPr>
            <a:r>
              <a:rPr lang="en-AU" sz="1200" kern="0" dirty="0">
                <a:solidFill>
                  <a:srgbClr val="FFFFFF"/>
                </a:solidFill>
              </a:rPr>
              <a:t>Biogeochemical sampling and analysis</a:t>
            </a:r>
          </a:p>
        </p:txBody>
      </p:sp>
      <p:sp>
        <p:nvSpPr>
          <p:cNvPr id="16" name="Freeform 15"/>
          <p:cNvSpPr/>
          <p:nvPr/>
        </p:nvSpPr>
        <p:spPr>
          <a:xfrm>
            <a:off x="358775" y="4287662"/>
            <a:ext cx="1552164" cy="1337581"/>
          </a:xfrm>
          <a:custGeom>
            <a:avLst/>
            <a:gdLst>
              <a:gd name="connsiteX0" fmla="*/ 0 w 1763061"/>
              <a:gd name="connsiteY0" fmla="*/ 0 h 947882"/>
              <a:gd name="connsiteX1" fmla="*/ 1763061 w 1763061"/>
              <a:gd name="connsiteY1" fmla="*/ 0 h 947882"/>
              <a:gd name="connsiteX2" fmla="*/ 1763061 w 1763061"/>
              <a:gd name="connsiteY2" fmla="*/ 947882 h 947882"/>
              <a:gd name="connsiteX3" fmla="*/ 0 w 1763061"/>
              <a:gd name="connsiteY3" fmla="*/ 947882 h 947882"/>
              <a:gd name="connsiteX4" fmla="*/ 0 w 1763061"/>
              <a:gd name="connsiteY4" fmla="*/ 0 h 947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3061" h="947882">
                <a:moveTo>
                  <a:pt x="0" y="0"/>
                </a:moveTo>
                <a:lnTo>
                  <a:pt x="1763061" y="0"/>
                </a:lnTo>
                <a:lnTo>
                  <a:pt x="1763061" y="947882"/>
                </a:lnTo>
                <a:lnTo>
                  <a:pt x="0" y="947882"/>
                </a:lnTo>
                <a:lnTo>
                  <a:pt x="0" y="0"/>
                </a:lnTo>
                <a:close/>
              </a:path>
            </a:pathLst>
          </a:custGeom>
          <a:solidFill>
            <a:schemeClr val="accent1"/>
          </a:solidFill>
          <a:ln>
            <a:noFill/>
          </a:ln>
          <a:effectLst/>
        </p:spPr>
        <p:txBody>
          <a:bodyPr spcFirstLastPara="0" vert="horz" wrap="square" lIns="0" tIns="0" rIns="0" bIns="0" numCol="1" spcCol="1270" anchor="ctr" anchorCtr="0">
            <a:noAutofit/>
          </a:bodyPr>
          <a:lstStyle/>
          <a:p>
            <a:pPr algn="ctr" defTabSz="488950" fontAlgn="base">
              <a:lnSpc>
                <a:spcPct val="90000"/>
              </a:lnSpc>
              <a:spcBef>
                <a:spcPct val="0"/>
              </a:spcBef>
              <a:spcAft>
                <a:spcPct val="35000"/>
              </a:spcAft>
              <a:defRPr/>
            </a:pPr>
            <a:r>
              <a:rPr lang="en-AU" sz="1600" b="1" kern="0" dirty="0">
                <a:solidFill>
                  <a:prstClr val="black"/>
                </a:solidFill>
              </a:rPr>
              <a:t>Technology </a:t>
            </a:r>
            <a:br>
              <a:rPr lang="en-AU" sz="1600" b="1" kern="0" dirty="0">
                <a:solidFill>
                  <a:prstClr val="black"/>
                </a:solidFill>
              </a:rPr>
            </a:br>
            <a:r>
              <a:rPr lang="en-AU" sz="1600" b="1" kern="0" dirty="0">
                <a:solidFill>
                  <a:prstClr val="black"/>
                </a:solidFill>
              </a:rPr>
              <a:t>and </a:t>
            </a:r>
            <a:br>
              <a:rPr lang="en-AU" sz="1600" b="1" kern="0" dirty="0">
                <a:solidFill>
                  <a:prstClr val="black"/>
                </a:solidFill>
              </a:rPr>
            </a:br>
            <a:r>
              <a:rPr lang="en-AU" sz="1600" b="1" kern="0" dirty="0">
                <a:solidFill>
                  <a:prstClr val="black"/>
                </a:solidFill>
              </a:rPr>
              <a:t>engineering</a:t>
            </a:r>
          </a:p>
        </p:txBody>
      </p:sp>
      <p:sp>
        <p:nvSpPr>
          <p:cNvPr id="17" name="Rectangle 16"/>
          <p:cNvSpPr/>
          <p:nvPr/>
        </p:nvSpPr>
        <p:spPr>
          <a:xfrm>
            <a:off x="2124037" y="4287662"/>
            <a:ext cx="1546201" cy="1337581"/>
          </a:xfrm>
          <a:prstGeom prst="rect">
            <a:avLst/>
          </a:prstGeom>
          <a:solidFill>
            <a:schemeClr val="accent2"/>
          </a:solidFill>
          <a:ln w="25400" cap="flat" cmpd="sng" algn="ctr">
            <a:noFill/>
            <a:prstDash val="solid"/>
          </a:ln>
          <a:effectLst/>
        </p:spPr>
        <p:txBody>
          <a:bodyPr spcFirstLastPara="0" vert="horz" wrap="square" lIns="72000" tIns="72000" rIns="72000" bIns="72000" numCol="1" spcCol="1270" anchor="ctr" anchorCtr="0">
            <a:noAutofit/>
          </a:bodyPr>
          <a:lstStyle/>
          <a:p>
            <a:pPr algn="ctr" defTabSz="577850" fontAlgn="base">
              <a:lnSpc>
                <a:spcPct val="90000"/>
              </a:lnSpc>
              <a:spcBef>
                <a:spcPct val="0"/>
              </a:spcBef>
              <a:spcAft>
                <a:spcPct val="35000"/>
              </a:spcAft>
              <a:defRPr/>
            </a:pPr>
            <a:r>
              <a:rPr lang="en-AU" sz="1200" kern="0" dirty="0">
                <a:solidFill>
                  <a:srgbClr val="FFFFFF"/>
                </a:solidFill>
              </a:rPr>
              <a:t>Data acquisition, analysis and management</a:t>
            </a:r>
          </a:p>
        </p:txBody>
      </p:sp>
      <p:sp>
        <p:nvSpPr>
          <p:cNvPr id="18" name="Rectangle 17"/>
          <p:cNvSpPr/>
          <p:nvPr/>
        </p:nvSpPr>
        <p:spPr>
          <a:xfrm>
            <a:off x="2121836" y="1274935"/>
            <a:ext cx="1546201" cy="1337581"/>
          </a:xfrm>
          <a:prstGeom prst="rect">
            <a:avLst/>
          </a:prstGeom>
          <a:solidFill>
            <a:schemeClr val="accent2"/>
          </a:solidFill>
          <a:ln w="25400" cap="flat" cmpd="sng" algn="ctr">
            <a:noFill/>
            <a:prstDash val="solid"/>
          </a:ln>
          <a:effectLst/>
        </p:spPr>
        <p:txBody>
          <a:bodyPr spcFirstLastPara="0" vert="horz" wrap="square" lIns="72000" tIns="72000" rIns="72000" bIns="72000" numCol="1" spcCol="1270" anchor="ctr" anchorCtr="0">
            <a:noAutofit/>
          </a:bodyPr>
          <a:lstStyle/>
          <a:p>
            <a:pPr algn="ctr" defTabSz="488950" fontAlgn="base">
              <a:lnSpc>
                <a:spcPct val="90000"/>
              </a:lnSpc>
              <a:spcBef>
                <a:spcPct val="0"/>
              </a:spcBef>
              <a:spcAft>
                <a:spcPct val="35000"/>
              </a:spcAft>
              <a:defRPr/>
            </a:pPr>
            <a:r>
              <a:rPr lang="en-AU" sz="1200" kern="0" dirty="0">
                <a:solidFill>
                  <a:srgbClr val="FFFFFF"/>
                </a:solidFill>
              </a:rPr>
              <a:t>Short and long term climate prediction</a:t>
            </a:r>
          </a:p>
        </p:txBody>
      </p:sp>
      <p:sp>
        <p:nvSpPr>
          <p:cNvPr id="19" name="Rectangle 18"/>
          <p:cNvSpPr/>
          <p:nvPr/>
        </p:nvSpPr>
        <p:spPr>
          <a:xfrm>
            <a:off x="2124499" y="2781299"/>
            <a:ext cx="1546201" cy="1337581"/>
          </a:xfrm>
          <a:prstGeom prst="rect">
            <a:avLst/>
          </a:prstGeom>
          <a:solidFill>
            <a:schemeClr val="accent2"/>
          </a:solidFill>
          <a:ln w="25400" cap="flat" cmpd="sng" algn="ctr">
            <a:noFill/>
            <a:prstDash val="solid"/>
          </a:ln>
          <a:effectLst/>
        </p:spPr>
        <p:txBody>
          <a:bodyPr spcFirstLastPara="0" vert="horz" wrap="square" lIns="72000" tIns="72000" rIns="72000" bIns="72000" numCol="1" spcCol="1270" anchor="ctr" anchorCtr="0">
            <a:noAutofit/>
          </a:bodyPr>
          <a:lstStyle/>
          <a:p>
            <a:pPr algn="ctr" defTabSz="488950" fontAlgn="base">
              <a:lnSpc>
                <a:spcPct val="90000"/>
              </a:lnSpc>
              <a:spcBef>
                <a:spcPct val="0"/>
              </a:spcBef>
              <a:spcAft>
                <a:spcPct val="35000"/>
              </a:spcAft>
              <a:defRPr/>
            </a:pPr>
            <a:r>
              <a:rPr lang="en-AU" sz="1200" kern="0" dirty="0">
                <a:solidFill>
                  <a:srgbClr val="FFFFFF"/>
                </a:solidFill>
              </a:rPr>
              <a:t>Oceanography across timescales from waves to climate</a:t>
            </a:r>
          </a:p>
        </p:txBody>
      </p:sp>
      <p:sp>
        <p:nvSpPr>
          <p:cNvPr id="20" name="Rectangle 19"/>
          <p:cNvSpPr/>
          <p:nvPr/>
        </p:nvSpPr>
        <p:spPr>
          <a:xfrm>
            <a:off x="5556296" y="4287662"/>
            <a:ext cx="1546201" cy="1337581"/>
          </a:xfrm>
          <a:prstGeom prst="rect">
            <a:avLst/>
          </a:prstGeom>
          <a:solidFill>
            <a:schemeClr val="accent2"/>
          </a:solidFill>
          <a:ln w="25400" cap="flat" cmpd="sng" algn="ctr">
            <a:noFill/>
            <a:prstDash val="solid"/>
          </a:ln>
          <a:effectLst/>
        </p:spPr>
        <p:txBody>
          <a:bodyPr spcFirstLastPara="0" vert="horz" wrap="square" lIns="72000" tIns="72000" rIns="72000" bIns="72000" numCol="1" spcCol="1270" anchor="ctr" anchorCtr="0">
            <a:noAutofit/>
          </a:bodyPr>
          <a:lstStyle/>
          <a:p>
            <a:pPr algn="ctr" defTabSz="488950" fontAlgn="base">
              <a:lnSpc>
                <a:spcPct val="90000"/>
              </a:lnSpc>
              <a:spcBef>
                <a:spcPct val="0"/>
              </a:spcBef>
              <a:spcAft>
                <a:spcPct val="35000"/>
              </a:spcAft>
              <a:defRPr/>
            </a:pPr>
            <a:r>
              <a:rPr lang="en-AU" sz="1200" kern="0" dirty="0">
                <a:solidFill>
                  <a:srgbClr val="FFFFFF"/>
                </a:solidFill>
              </a:rPr>
              <a:t>Mechanical, electronic and software engineering</a:t>
            </a:r>
          </a:p>
        </p:txBody>
      </p:sp>
      <p:sp>
        <p:nvSpPr>
          <p:cNvPr id="21" name="Rectangle 20"/>
          <p:cNvSpPr/>
          <p:nvPr/>
        </p:nvSpPr>
        <p:spPr>
          <a:xfrm>
            <a:off x="7273527" y="1274935"/>
            <a:ext cx="1546201" cy="1337581"/>
          </a:xfrm>
          <a:prstGeom prst="rect">
            <a:avLst/>
          </a:prstGeom>
          <a:solidFill>
            <a:schemeClr val="accent2"/>
          </a:solidFill>
          <a:ln w="25400" cap="flat" cmpd="sng" algn="ctr">
            <a:noFill/>
            <a:prstDash val="solid"/>
          </a:ln>
          <a:effectLst/>
        </p:spPr>
        <p:txBody>
          <a:bodyPr spcFirstLastPara="0" vert="horz" wrap="square" lIns="72000" tIns="72000" rIns="72000" bIns="72000" numCol="1" spcCol="1270" anchor="ctr" anchorCtr="0">
            <a:noAutofit/>
          </a:bodyPr>
          <a:lstStyle/>
          <a:p>
            <a:pPr algn="ctr" defTabSz="488950" fontAlgn="base">
              <a:lnSpc>
                <a:spcPct val="90000"/>
              </a:lnSpc>
              <a:spcBef>
                <a:spcPct val="0"/>
              </a:spcBef>
              <a:spcAft>
                <a:spcPct val="35000"/>
              </a:spcAft>
              <a:defRPr/>
            </a:pPr>
            <a:r>
              <a:rPr lang="en-AU" sz="1200" kern="0" dirty="0">
                <a:solidFill>
                  <a:srgbClr val="FFFFFF"/>
                </a:solidFill>
              </a:rPr>
              <a:t>Hydrodynamic, </a:t>
            </a:r>
            <a:br>
              <a:rPr lang="en-AU" sz="1200" kern="0" dirty="0">
                <a:solidFill>
                  <a:srgbClr val="FFFFFF"/>
                </a:solidFill>
              </a:rPr>
            </a:br>
            <a:r>
              <a:rPr lang="en-AU" sz="1200" kern="0" dirty="0">
                <a:solidFill>
                  <a:srgbClr val="FFFFFF"/>
                </a:solidFill>
              </a:rPr>
              <a:t>biogeochemical and ecological modelling</a:t>
            </a:r>
          </a:p>
        </p:txBody>
      </p:sp>
      <p:sp>
        <p:nvSpPr>
          <p:cNvPr id="3" name="Title 2"/>
          <p:cNvSpPr>
            <a:spLocks noGrp="1"/>
          </p:cNvSpPr>
          <p:nvPr>
            <p:ph type="title"/>
          </p:nvPr>
        </p:nvSpPr>
        <p:spPr/>
        <p:txBody>
          <a:bodyPr>
            <a:normAutofit/>
          </a:bodyPr>
          <a:lstStyle/>
          <a:p>
            <a:r>
              <a:rPr lang="en-AU" sz="4400" dirty="0"/>
              <a:t>Research capabilities and programs</a:t>
            </a:r>
          </a:p>
        </p:txBody>
      </p:sp>
      <p:sp>
        <p:nvSpPr>
          <p:cNvPr id="4" name="Footer Placeholder 3"/>
          <p:cNvSpPr>
            <a:spLocks noGrp="1"/>
          </p:cNvSpPr>
          <p:nvPr>
            <p:ph type="ftr" sz="quarter" idx="11"/>
          </p:nvPr>
        </p:nvSpPr>
        <p:spPr/>
        <p:txBody>
          <a:bodyPr/>
          <a:lstStyle/>
          <a:p>
            <a:r>
              <a:rPr lang="en-AU"/>
              <a:t>Innovate. Improve. Grow.</a:t>
            </a:r>
            <a:endParaRPr lang="en-AU" dirty="0"/>
          </a:p>
        </p:txBody>
      </p:sp>
      <p:pic>
        <p:nvPicPr>
          <p:cNvPr id="2" name="Picture 1" descr="Beach front that has been eroded with skyscrapers in background "/>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272299" y="2781300"/>
            <a:ext cx="1551831" cy="2843943"/>
          </a:xfrm>
          <a:prstGeom prst="rect">
            <a:avLst/>
          </a:prstGeom>
        </p:spPr>
      </p:pic>
    </p:spTree>
    <p:extLst>
      <p:ext uri="{BB962C8B-B14F-4D97-AF65-F5344CB8AC3E}">
        <p14:creationId xmlns:p14="http://schemas.microsoft.com/office/powerpoint/2010/main" val="45025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4400" dirty="0"/>
              <a:t>Infrastructure and facilities</a:t>
            </a:r>
          </a:p>
        </p:txBody>
      </p:sp>
      <p:sp>
        <p:nvSpPr>
          <p:cNvPr id="4" name="Footer Placeholder 3"/>
          <p:cNvSpPr>
            <a:spLocks noGrp="1"/>
          </p:cNvSpPr>
          <p:nvPr>
            <p:ph type="ftr" sz="quarter" idx="11"/>
          </p:nvPr>
        </p:nvSpPr>
        <p:spPr/>
        <p:txBody>
          <a:bodyPr/>
          <a:lstStyle/>
          <a:p>
            <a:r>
              <a:rPr lang="en-AU" dirty="0"/>
              <a:t>Innovate. Improve. Grow.</a:t>
            </a:r>
          </a:p>
        </p:txBody>
      </p:sp>
      <p:sp>
        <p:nvSpPr>
          <p:cNvPr id="5" name="Slide Number Placeholder 4"/>
          <p:cNvSpPr>
            <a:spLocks noGrp="1"/>
          </p:cNvSpPr>
          <p:nvPr>
            <p:ph type="sldNum" sz="quarter" idx="4"/>
          </p:nvPr>
        </p:nvSpPr>
        <p:spPr/>
        <p:txBody>
          <a:bodyPr/>
          <a:lstStyle/>
          <a:p>
            <a:fld id="{2ABE124A-B5C5-46E0-B944-45307B126769}" type="slidenum">
              <a:rPr lang="en-AU" smtClean="0">
                <a:solidFill>
                  <a:srgbClr val="FFFFFF"/>
                </a:solidFill>
              </a:rPr>
              <a:pPr/>
              <a:t>4</a:t>
            </a:fld>
            <a:r>
              <a:rPr lang="en-AU">
                <a:solidFill>
                  <a:srgbClr val="FFFFFF"/>
                </a:solidFill>
              </a:rPr>
              <a:t>  |</a:t>
            </a:r>
            <a:endParaRPr lang="en-AU" dirty="0">
              <a:solidFill>
                <a:srgbClr val="FFFFFF"/>
              </a:solidFill>
            </a:endParaRPr>
          </a:p>
        </p:txBody>
      </p:sp>
      <p:sp>
        <p:nvSpPr>
          <p:cNvPr id="10" name="Content Placeholder 5"/>
          <p:cNvSpPr txBox="1">
            <a:spLocks/>
          </p:cNvSpPr>
          <p:nvPr/>
        </p:nvSpPr>
        <p:spPr>
          <a:xfrm>
            <a:off x="2539470" y="1275086"/>
            <a:ext cx="1908000" cy="1404000"/>
          </a:xfrm>
          <a:prstGeom prst="rect">
            <a:avLst/>
          </a:prstGeom>
          <a:solidFill>
            <a:schemeClr val="accent1"/>
          </a:solidFill>
        </p:spPr>
        <p:txBody>
          <a:bodyPr lIns="72000" tIns="108000" rIns="72000" bIns="108000" anchor="ctr" anchorCtr="0">
            <a:normAutofit/>
          </a:bodyPr>
          <a:lstStyle/>
          <a:p>
            <a:pPr algn="ctr">
              <a:lnSpc>
                <a:spcPct val="90000"/>
              </a:lnSpc>
            </a:pPr>
            <a:r>
              <a:rPr lang="en-AU" sz="1400" b="1" dirty="0"/>
              <a:t>Air Pollution Station</a:t>
            </a:r>
          </a:p>
          <a:p>
            <a:pPr algn="ctr">
              <a:lnSpc>
                <a:spcPct val="90000"/>
              </a:lnSpc>
            </a:pPr>
            <a:r>
              <a:rPr lang="en-AU" sz="1400" dirty="0"/>
              <a:t>CSIRO is a lead partner in the Cape Grim Baseline Air Pollution Station, Tasmania </a:t>
            </a:r>
          </a:p>
        </p:txBody>
      </p:sp>
      <p:sp>
        <p:nvSpPr>
          <p:cNvPr id="21" name="Content Placeholder 5"/>
          <p:cNvSpPr txBox="1">
            <a:spLocks/>
          </p:cNvSpPr>
          <p:nvPr/>
        </p:nvSpPr>
        <p:spPr>
          <a:xfrm>
            <a:off x="2540082" y="4440237"/>
            <a:ext cx="1908000" cy="1404000"/>
          </a:xfrm>
          <a:prstGeom prst="rect">
            <a:avLst/>
          </a:prstGeom>
          <a:solidFill>
            <a:schemeClr val="accent1"/>
          </a:solidFill>
        </p:spPr>
        <p:txBody>
          <a:bodyPr lIns="72000" tIns="108000" rIns="72000" bIns="108000" anchor="ctr" anchorCtr="0">
            <a:normAutofit/>
          </a:bodyPr>
          <a:lstStyle/>
          <a:p>
            <a:pPr algn="ctr">
              <a:lnSpc>
                <a:spcPct val="90000"/>
              </a:lnSpc>
            </a:pPr>
            <a:r>
              <a:rPr lang="en-AU" sz="1400" b="1" dirty="0"/>
              <a:t>Earth Systems and Climate Change Hub</a:t>
            </a:r>
          </a:p>
          <a:p>
            <a:pPr algn="ctr">
              <a:lnSpc>
                <a:spcPct val="90000"/>
              </a:lnSpc>
            </a:pPr>
            <a:r>
              <a:rPr lang="en-AU" sz="1400" dirty="0"/>
              <a:t>Provides world-class climate change science to Australia’s </a:t>
            </a:r>
            <a:br>
              <a:rPr lang="en-AU" sz="1400" dirty="0"/>
            </a:br>
            <a:r>
              <a:rPr lang="en-AU" sz="1400" dirty="0"/>
              <a:t>decision-makers</a:t>
            </a:r>
          </a:p>
        </p:txBody>
      </p:sp>
      <p:sp>
        <p:nvSpPr>
          <p:cNvPr id="22" name="Content Placeholder 5"/>
          <p:cNvSpPr txBox="1">
            <a:spLocks/>
          </p:cNvSpPr>
          <p:nvPr/>
        </p:nvSpPr>
        <p:spPr>
          <a:xfrm>
            <a:off x="4720165" y="1275086"/>
            <a:ext cx="1908000" cy="1404000"/>
          </a:xfrm>
          <a:prstGeom prst="rect">
            <a:avLst/>
          </a:prstGeom>
          <a:solidFill>
            <a:schemeClr val="accent2"/>
          </a:solidFill>
        </p:spPr>
        <p:txBody>
          <a:bodyPr lIns="72000" tIns="108000" rIns="72000" bIns="108000" anchor="ctr" anchorCtr="0">
            <a:normAutofit/>
          </a:bodyPr>
          <a:lstStyle/>
          <a:p>
            <a:pPr algn="ctr">
              <a:lnSpc>
                <a:spcPct val="90000"/>
              </a:lnSpc>
            </a:pPr>
            <a:r>
              <a:rPr lang="en-AU" sz="1400" b="1" dirty="0">
                <a:solidFill>
                  <a:schemeClr val="bg1"/>
                </a:solidFill>
              </a:rPr>
              <a:t>Antarctic Gateway Partnership</a:t>
            </a:r>
          </a:p>
          <a:p>
            <a:pPr algn="ctr">
              <a:lnSpc>
                <a:spcPct val="90000"/>
              </a:lnSpc>
            </a:pPr>
            <a:r>
              <a:rPr lang="en-AU" sz="1400" dirty="0">
                <a:solidFill>
                  <a:schemeClr val="bg1"/>
                </a:solidFill>
              </a:rPr>
              <a:t>Developing </a:t>
            </a:r>
            <a:br>
              <a:rPr lang="en-AU" sz="1400" dirty="0">
                <a:solidFill>
                  <a:schemeClr val="bg1"/>
                </a:solidFill>
              </a:rPr>
            </a:br>
            <a:r>
              <a:rPr lang="en-AU" sz="1400" dirty="0">
                <a:solidFill>
                  <a:schemeClr val="bg1"/>
                </a:solidFill>
              </a:rPr>
              <a:t>next-generation </a:t>
            </a:r>
            <a:br>
              <a:rPr lang="en-AU" sz="1400" dirty="0">
                <a:solidFill>
                  <a:schemeClr val="bg1"/>
                </a:solidFill>
              </a:rPr>
            </a:br>
            <a:r>
              <a:rPr lang="en-AU" sz="1400" dirty="0">
                <a:solidFill>
                  <a:schemeClr val="bg1"/>
                </a:solidFill>
              </a:rPr>
              <a:t>polar science</a:t>
            </a:r>
          </a:p>
        </p:txBody>
      </p:sp>
      <p:sp>
        <p:nvSpPr>
          <p:cNvPr id="23" name="Content Placeholder 5"/>
          <p:cNvSpPr txBox="1">
            <a:spLocks/>
          </p:cNvSpPr>
          <p:nvPr/>
        </p:nvSpPr>
        <p:spPr>
          <a:xfrm>
            <a:off x="4720165" y="2849413"/>
            <a:ext cx="1908000" cy="1404000"/>
          </a:xfrm>
          <a:prstGeom prst="rect">
            <a:avLst/>
          </a:prstGeom>
          <a:solidFill>
            <a:schemeClr val="accent1"/>
          </a:solidFill>
        </p:spPr>
        <p:txBody>
          <a:bodyPr lIns="72000" tIns="108000" rIns="72000" bIns="108000" anchor="ctr" anchorCtr="0">
            <a:normAutofit/>
          </a:bodyPr>
          <a:lstStyle/>
          <a:p>
            <a:pPr algn="ctr">
              <a:lnSpc>
                <a:spcPct val="90000"/>
              </a:lnSpc>
            </a:pPr>
            <a:r>
              <a:rPr lang="en-AU" sz="1400" b="1" dirty="0"/>
              <a:t>National Fish Collection</a:t>
            </a:r>
          </a:p>
          <a:p>
            <a:pPr algn="ctr">
              <a:lnSpc>
                <a:spcPct val="90000"/>
              </a:lnSpc>
            </a:pPr>
            <a:r>
              <a:rPr lang="en-AU" sz="1400" dirty="0"/>
              <a:t>Records that track </a:t>
            </a:r>
            <a:br>
              <a:rPr lang="en-AU" sz="1400" dirty="0"/>
            </a:br>
            <a:r>
              <a:rPr lang="en-AU" sz="1400" dirty="0"/>
              <a:t>large scale change houses over 151,000 specimens from over </a:t>
            </a:r>
            <a:br>
              <a:rPr lang="en-AU" sz="1400" dirty="0"/>
            </a:br>
            <a:r>
              <a:rPr lang="en-AU" sz="1400" dirty="0"/>
              <a:t>3,400 species</a:t>
            </a:r>
          </a:p>
        </p:txBody>
      </p:sp>
      <p:sp>
        <p:nvSpPr>
          <p:cNvPr id="24" name="Content Placeholder 5"/>
          <p:cNvSpPr txBox="1">
            <a:spLocks/>
          </p:cNvSpPr>
          <p:nvPr/>
        </p:nvSpPr>
        <p:spPr>
          <a:xfrm>
            <a:off x="4721389" y="4440237"/>
            <a:ext cx="1908000" cy="1404000"/>
          </a:xfrm>
          <a:prstGeom prst="rect">
            <a:avLst/>
          </a:prstGeom>
          <a:solidFill>
            <a:schemeClr val="accent2"/>
          </a:solidFill>
        </p:spPr>
        <p:txBody>
          <a:bodyPr lIns="72000" tIns="108000" rIns="72000" bIns="108000" anchor="ctr" anchorCtr="0">
            <a:normAutofit/>
          </a:bodyPr>
          <a:lstStyle/>
          <a:p>
            <a:pPr algn="ctr">
              <a:lnSpc>
                <a:spcPct val="90000"/>
              </a:lnSpc>
            </a:pPr>
            <a:r>
              <a:rPr lang="en-AU" sz="1400" b="1" dirty="0">
                <a:solidFill>
                  <a:schemeClr val="bg1"/>
                </a:solidFill>
              </a:rPr>
              <a:t>Centre for South Hemisphere Ocean Research</a:t>
            </a:r>
          </a:p>
        </p:txBody>
      </p:sp>
      <p:sp>
        <p:nvSpPr>
          <p:cNvPr id="26" name="Content Placeholder 5"/>
          <p:cNvSpPr txBox="1">
            <a:spLocks/>
          </p:cNvSpPr>
          <p:nvPr/>
        </p:nvSpPr>
        <p:spPr>
          <a:xfrm>
            <a:off x="6902695" y="3883031"/>
            <a:ext cx="1908000" cy="1961206"/>
          </a:xfrm>
          <a:prstGeom prst="rect">
            <a:avLst/>
          </a:prstGeom>
          <a:solidFill>
            <a:schemeClr val="accent1"/>
          </a:solidFill>
        </p:spPr>
        <p:txBody>
          <a:bodyPr lIns="72000" tIns="108000" rIns="72000" bIns="108000" anchor="ctr" anchorCtr="0">
            <a:normAutofit/>
          </a:bodyPr>
          <a:lstStyle/>
          <a:p>
            <a:pPr algn="ctr">
              <a:lnSpc>
                <a:spcPct val="90000"/>
              </a:lnSpc>
            </a:pPr>
            <a:r>
              <a:rPr lang="en-AU" sz="1400" b="1" dirty="0"/>
              <a:t>Research Vessel Investigator</a:t>
            </a:r>
          </a:p>
          <a:p>
            <a:pPr algn="ctr">
              <a:lnSpc>
                <a:spcPct val="90000"/>
              </a:lnSpc>
            </a:pPr>
            <a:r>
              <a:rPr lang="en-AU" sz="1400" dirty="0"/>
              <a:t>State-of-the-art marine research vessel, supporting atmospheric, oceanographic, biological and geosciences research</a:t>
            </a:r>
          </a:p>
        </p:txBody>
      </p:sp>
      <p:sp>
        <p:nvSpPr>
          <p:cNvPr id="28" name="Content Placeholder 5"/>
          <p:cNvSpPr txBox="1">
            <a:spLocks/>
          </p:cNvSpPr>
          <p:nvPr/>
        </p:nvSpPr>
        <p:spPr>
          <a:xfrm>
            <a:off x="358775" y="1275086"/>
            <a:ext cx="1908000" cy="1404000"/>
          </a:xfrm>
          <a:prstGeom prst="rect">
            <a:avLst/>
          </a:prstGeom>
          <a:solidFill>
            <a:schemeClr val="accent2"/>
          </a:solidFill>
        </p:spPr>
        <p:txBody>
          <a:bodyPr lIns="72000" tIns="108000" rIns="72000" bIns="108000" anchor="ctr" anchorCtr="0">
            <a:normAutofit/>
          </a:bodyPr>
          <a:lstStyle/>
          <a:p>
            <a:pPr algn="ctr">
              <a:lnSpc>
                <a:spcPct val="90000"/>
              </a:lnSpc>
            </a:pPr>
            <a:r>
              <a:rPr lang="en-AU" sz="1400" b="1" dirty="0">
                <a:solidFill>
                  <a:schemeClr val="bg1"/>
                </a:solidFill>
              </a:rPr>
              <a:t>Climate Science Centre</a:t>
            </a:r>
          </a:p>
          <a:p>
            <a:pPr algn="ctr">
              <a:lnSpc>
                <a:spcPct val="90000"/>
              </a:lnSpc>
            </a:pPr>
            <a:r>
              <a:rPr lang="en-AU" sz="1400" dirty="0">
                <a:solidFill>
                  <a:schemeClr val="bg1"/>
                </a:solidFill>
              </a:rPr>
              <a:t>Climate modelling and observations of atmosphere and ocean </a:t>
            </a:r>
          </a:p>
        </p:txBody>
      </p:sp>
      <p:sp>
        <p:nvSpPr>
          <p:cNvPr id="29" name="Content Placeholder 5"/>
          <p:cNvSpPr txBox="1">
            <a:spLocks/>
          </p:cNvSpPr>
          <p:nvPr/>
        </p:nvSpPr>
        <p:spPr>
          <a:xfrm>
            <a:off x="358775" y="2849413"/>
            <a:ext cx="1908000" cy="1404000"/>
          </a:xfrm>
          <a:prstGeom prst="rect">
            <a:avLst/>
          </a:prstGeom>
          <a:solidFill>
            <a:schemeClr val="accent1"/>
          </a:solidFill>
        </p:spPr>
        <p:txBody>
          <a:bodyPr lIns="72000" tIns="108000" rIns="72000" bIns="108000" anchor="ctr" anchorCtr="0">
            <a:normAutofit/>
          </a:bodyPr>
          <a:lstStyle/>
          <a:p>
            <a:pPr algn="ctr">
              <a:lnSpc>
                <a:spcPct val="90000"/>
              </a:lnSpc>
            </a:pPr>
            <a:r>
              <a:rPr lang="en-AU" sz="1400" b="1" dirty="0"/>
              <a:t>Indian Ocean Marine Research Centre, Perth</a:t>
            </a:r>
          </a:p>
          <a:p>
            <a:pPr algn="ctr">
              <a:lnSpc>
                <a:spcPct val="90000"/>
              </a:lnSpc>
            </a:pPr>
            <a:r>
              <a:rPr lang="en-AU" sz="1400" dirty="0"/>
              <a:t>Largest marine research capability in the Indian Ocean Rim region</a:t>
            </a:r>
          </a:p>
        </p:txBody>
      </p:sp>
      <p:sp>
        <p:nvSpPr>
          <p:cNvPr id="30" name="Content Placeholder 5"/>
          <p:cNvSpPr txBox="1">
            <a:spLocks/>
          </p:cNvSpPr>
          <p:nvPr/>
        </p:nvSpPr>
        <p:spPr>
          <a:xfrm>
            <a:off x="358775" y="4440237"/>
            <a:ext cx="1908000" cy="1404000"/>
          </a:xfrm>
          <a:prstGeom prst="rect">
            <a:avLst/>
          </a:prstGeom>
          <a:solidFill>
            <a:schemeClr val="accent2"/>
          </a:solidFill>
        </p:spPr>
        <p:txBody>
          <a:bodyPr lIns="72000" tIns="108000" rIns="72000" bIns="108000" anchor="ctr" anchorCtr="0">
            <a:normAutofit/>
          </a:bodyPr>
          <a:lstStyle/>
          <a:p>
            <a:pPr algn="ctr">
              <a:lnSpc>
                <a:spcPct val="90000"/>
              </a:lnSpc>
            </a:pPr>
            <a:r>
              <a:rPr lang="en-AU" sz="1400" b="1" dirty="0">
                <a:solidFill>
                  <a:schemeClr val="bg1"/>
                </a:solidFill>
              </a:rPr>
              <a:t>Oceanic Calibration Facility</a:t>
            </a:r>
          </a:p>
          <a:p>
            <a:pPr algn="ctr">
              <a:lnSpc>
                <a:spcPct val="90000"/>
              </a:lnSpc>
            </a:pPr>
            <a:r>
              <a:rPr lang="en-AU" sz="1400" dirty="0">
                <a:solidFill>
                  <a:schemeClr val="bg1"/>
                </a:solidFill>
              </a:rPr>
              <a:t>Calibrates a range of oceanographic instrumentation</a:t>
            </a:r>
          </a:p>
        </p:txBody>
      </p:sp>
      <p:pic>
        <p:nvPicPr>
          <p:cNvPr id="8" name="Picture 7" descr="Male facing camera sitting next to computer screen showing skeleton of a fish"/>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539470" y="2849414"/>
            <a:ext cx="1908000" cy="1403999"/>
          </a:xfrm>
          <a:prstGeom prst="rect">
            <a:avLst/>
          </a:prstGeom>
        </p:spPr>
      </p:pic>
      <p:pic>
        <p:nvPicPr>
          <p:cNvPr id="3" name="Picture 2" descr="RV Investigator ship at sea on a cloudy day "/>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900860" y="1257574"/>
            <a:ext cx="1909835" cy="2405942"/>
          </a:xfrm>
          <a:prstGeom prst="rect">
            <a:avLst/>
          </a:prstGeom>
        </p:spPr>
      </p:pic>
    </p:spTree>
    <p:extLst>
      <p:ext uri="{BB962C8B-B14F-4D97-AF65-F5344CB8AC3E}">
        <p14:creationId xmlns:p14="http://schemas.microsoft.com/office/powerpoint/2010/main" val="2851582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Silhouette of trees with fire burning in background "/>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24" y="-27384"/>
            <a:ext cx="3502023" cy="4004941"/>
          </a:xfrm>
          <a:prstGeom prst="rect">
            <a:avLst/>
          </a:prstGeom>
        </p:spPr>
      </p:pic>
      <p:sp>
        <p:nvSpPr>
          <p:cNvPr id="2" name="Title 1"/>
          <p:cNvSpPr>
            <a:spLocks noGrp="1"/>
          </p:cNvSpPr>
          <p:nvPr>
            <p:ph type="title"/>
          </p:nvPr>
        </p:nvSpPr>
        <p:spPr>
          <a:xfrm>
            <a:off x="3492501" y="0"/>
            <a:ext cx="5651499" cy="1700808"/>
          </a:xfrm>
          <a:solidFill>
            <a:schemeClr val="accent1"/>
          </a:solidFill>
        </p:spPr>
        <p:txBody>
          <a:bodyPr lIns="360000" tIns="288000" rIns="360000" bIns="216000">
            <a:noAutofit/>
          </a:bodyPr>
          <a:lstStyle/>
          <a:p>
            <a:pPr>
              <a:lnSpc>
                <a:spcPct val="90000"/>
              </a:lnSpc>
            </a:pPr>
            <a:r>
              <a:rPr lang="en-AU" sz="2000" b="0" dirty="0"/>
              <a:t>CASE STUDY </a:t>
            </a:r>
            <a:r>
              <a:rPr lang="en-AU" dirty="0"/>
              <a:t/>
            </a:r>
            <a:br>
              <a:rPr lang="en-AU" dirty="0"/>
            </a:br>
            <a:r>
              <a:rPr lang="en-AU" sz="3200" dirty="0"/>
              <a:t>Air quality: forecasting smoke impact on health</a:t>
            </a:r>
          </a:p>
        </p:txBody>
      </p:sp>
      <p:sp>
        <p:nvSpPr>
          <p:cNvPr id="6" name="Content Placeholder 5"/>
          <p:cNvSpPr>
            <a:spLocks noGrp="1"/>
          </p:cNvSpPr>
          <p:nvPr>
            <p:ph sz="half" idx="1"/>
          </p:nvPr>
        </p:nvSpPr>
        <p:spPr>
          <a:xfrm>
            <a:off x="3492500" y="1520788"/>
            <a:ext cx="5651500" cy="4803524"/>
          </a:xfrm>
          <a:solidFill>
            <a:schemeClr val="bg1"/>
          </a:solidFill>
        </p:spPr>
        <p:txBody>
          <a:bodyPr lIns="360000" tIns="144000" rIns="360000" bIns="216000">
            <a:normAutofit/>
          </a:bodyPr>
          <a:lstStyle/>
          <a:p>
            <a:pPr marL="0" indent="0">
              <a:lnSpc>
                <a:spcPct val="100000"/>
              </a:lnSpc>
              <a:spcAft>
                <a:spcPts val="600"/>
              </a:spcAft>
              <a:buNone/>
            </a:pPr>
            <a:r>
              <a:rPr lang="en-AU" sz="1500" dirty="0"/>
              <a:t>Australia has some of the worst fire prone environments which are burned through planned and un-planned events every year. </a:t>
            </a:r>
          </a:p>
          <a:p>
            <a:pPr marL="0" indent="0">
              <a:lnSpc>
                <a:spcPct val="100000"/>
              </a:lnSpc>
              <a:spcAft>
                <a:spcPts val="600"/>
              </a:spcAft>
              <a:buNone/>
            </a:pPr>
            <a:r>
              <a:rPr lang="en-AU" sz="1500" dirty="0"/>
              <a:t>CSIRO's air quality team have been using climate models to reduce the health risks of smoke and dust on the Australian population. </a:t>
            </a:r>
          </a:p>
          <a:p>
            <a:pPr marL="0" indent="0">
              <a:lnSpc>
                <a:spcPct val="100000"/>
              </a:lnSpc>
              <a:spcAft>
                <a:spcPts val="600"/>
              </a:spcAft>
              <a:buNone/>
            </a:pPr>
            <a:r>
              <a:rPr lang="en-AU" sz="1500" dirty="0"/>
              <a:t>CSIRO has worked with government and university partners to develop a state-of-the-art modelling system that can simulate the burn characteristics, smoke emissions, and the smoke transport from fires. </a:t>
            </a:r>
          </a:p>
          <a:p>
            <a:pPr marL="0" indent="0">
              <a:lnSpc>
                <a:spcPct val="100000"/>
              </a:lnSpc>
              <a:spcAft>
                <a:spcPts val="600"/>
              </a:spcAft>
              <a:buNone/>
            </a:pPr>
            <a:r>
              <a:rPr lang="en-AU" sz="1500" dirty="0"/>
              <a:t>The System was trialled during the 2015/16 southern Australia bushfire season, embedded in the operational processes of the emergency control centre, and used to provide advance warning to the community of potential smoke exposure. </a:t>
            </a:r>
          </a:p>
          <a:p>
            <a:pPr marL="0" indent="0">
              <a:lnSpc>
                <a:spcPct val="100000"/>
              </a:lnSpc>
              <a:spcAft>
                <a:spcPts val="600"/>
              </a:spcAft>
              <a:buNone/>
            </a:pPr>
            <a:r>
              <a:rPr lang="en-AU" sz="1500" dirty="0"/>
              <a:t>The success of operational trials has led to efforts to fully operationalise the System. The model can be tailored to other regions. </a:t>
            </a:r>
          </a:p>
          <a:p>
            <a:pPr marL="0" indent="0">
              <a:lnSpc>
                <a:spcPct val="100000"/>
              </a:lnSpc>
              <a:spcBef>
                <a:spcPts val="300"/>
              </a:spcBef>
              <a:buNone/>
            </a:pPr>
            <a:endParaRPr lang="en-AU" sz="1500" dirty="0"/>
          </a:p>
          <a:p>
            <a:pPr marL="0" indent="0">
              <a:lnSpc>
                <a:spcPct val="100000"/>
              </a:lnSpc>
              <a:spcBef>
                <a:spcPts val="300"/>
              </a:spcBef>
              <a:buNone/>
            </a:pPr>
            <a:endParaRPr lang="en-AU" sz="1800" dirty="0"/>
          </a:p>
        </p:txBody>
      </p:sp>
      <p:sp>
        <p:nvSpPr>
          <p:cNvPr id="4" name="TextBox 3"/>
          <p:cNvSpPr txBox="1"/>
          <p:nvPr/>
        </p:nvSpPr>
        <p:spPr>
          <a:xfrm>
            <a:off x="1" y="3675757"/>
            <a:ext cx="3492500" cy="2624547"/>
          </a:xfrm>
          <a:prstGeom prst="rect">
            <a:avLst/>
          </a:prstGeom>
          <a:solidFill>
            <a:schemeClr val="accent2"/>
          </a:solidFill>
        </p:spPr>
        <p:txBody>
          <a:bodyPr wrap="square" lIns="360000" tIns="216000" rIns="288000" bIns="288000" rtlCol="0">
            <a:noAutofit/>
          </a:bodyPr>
          <a:lstStyle/>
          <a:p>
            <a:pPr lvl="0">
              <a:defRPr/>
            </a:pPr>
            <a:r>
              <a:rPr lang="en-AU" sz="1600" dirty="0">
                <a:solidFill>
                  <a:schemeClr val="bg1"/>
                </a:solidFill>
              </a:rPr>
              <a:t>The Smoke Forecasting System generates crucial information for national fire agencies to help manage planned burns, and also to provide advance warning of smoke from bush fires. </a:t>
            </a:r>
          </a:p>
        </p:txBody>
      </p:sp>
      <p:grpSp>
        <p:nvGrpSpPr>
          <p:cNvPr id="25" name="Group 24"/>
          <p:cNvGrpSpPr/>
          <p:nvPr/>
        </p:nvGrpSpPr>
        <p:grpSpPr>
          <a:xfrm>
            <a:off x="-9525" y="6051550"/>
            <a:ext cx="9169400" cy="849313"/>
            <a:chOff x="-9525" y="6051550"/>
            <a:chExt cx="9169400" cy="849313"/>
          </a:xfrm>
        </p:grpSpPr>
        <p:grpSp>
          <p:nvGrpSpPr>
            <p:cNvPr id="26" name="Group 25"/>
            <p:cNvGrpSpPr/>
            <p:nvPr userDrawn="1"/>
          </p:nvGrpSpPr>
          <p:grpSpPr>
            <a:xfrm>
              <a:off x="-9525" y="6051550"/>
              <a:ext cx="9169400" cy="849313"/>
              <a:chOff x="-9525" y="6051550"/>
              <a:chExt cx="9169400" cy="849313"/>
            </a:xfrm>
          </p:grpSpPr>
          <p:sp>
            <p:nvSpPr>
              <p:cNvPr id="28"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sp>
            <p:nvSpPr>
              <p:cNvPr id="29"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p>
            </p:txBody>
          </p:sp>
          <p:sp>
            <p:nvSpPr>
              <p:cNvPr id="30"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p>
            </p:txBody>
          </p:sp>
          <p:sp>
            <p:nvSpPr>
              <p:cNvPr id="31"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p>
            </p:txBody>
          </p:sp>
          <p:sp>
            <p:nvSpPr>
              <p:cNvPr id="32"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33"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34"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p>
            </p:txBody>
          </p:sp>
          <p:sp>
            <p:nvSpPr>
              <p:cNvPr id="35"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p>
            </p:txBody>
          </p:sp>
          <p:sp>
            <p:nvSpPr>
              <p:cNvPr id="36"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p>
            </p:txBody>
          </p:sp>
        </p:grpSp>
        <p:pic>
          <p:nvPicPr>
            <p:cNvPr id="27" name="Picture 2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grpSp>
      <p:sp>
        <p:nvSpPr>
          <p:cNvPr id="22" name="Footer Placeholder 21"/>
          <p:cNvSpPr>
            <a:spLocks noGrp="1"/>
          </p:cNvSpPr>
          <p:nvPr>
            <p:ph type="ftr" sz="quarter" idx="11"/>
          </p:nvPr>
        </p:nvSpPr>
        <p:spPr/>
        <p:txBody>
          <a:bodyPr/>
          <a:lstStyle/>
          <a:p>
            <a:r>
              <a:rPr lang="en-AU"/>
              <a:t>Innovate. Improve. Grow.</a:t>
            </a:r>
            <a:endParaRPr lang="en-AU" dirty="0"/>
          </a:p>
        </p:txBody>
      </p:sp>
      <p:sp>
        <p:nvSpPr>
          <p:cNvPr id="23" name="Slide Number Placeholder 22"/>
          <p:cNvSpPr>
            <a:spLocks noGrp="1"/>
          </p:cNvSpPr>
          <p:nvPr>
            <p:ph type="sldNum" sz="quarter" idx="4"/>
          </p:nvPr>
        </p:nvSpPr>
        <p:spPr/>
        <p:txBody>
          <a:bodyPr/>
          <a:lstStyle/>
          <a:p>
            <a:fld id="{2ABE124A-B5C5-46E0-B944-45307B126769}" type="slidenum">
              <a:rPr lang="en-AU" smtClean="0"/>
              <a:pPr/>
              <a:t>5</a:t>
            </a:fld>
            <a:r>
              <a:rPr lang="en-AU"/>
              <a:t>  |</a:t>
            </a:r>
            <a:endParaRPr lang="en-AU" dirty="0"/>
          </a:p>
        </p:txBody>
      </p:sp>
    </p:spTree>
    <p:extLst>
      <p:ext uri="{BB962C8B-B14F-4D97-AF65-F5344CB8AC3E}">
        <p14:creationId xmlns:p14="http://schemas.microsoft.com/office/powerpoint/2010/main" val="3418703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645533" y="3645024"/>
            <a:ext cx="3498467" cy="2952328"/>
          </a:xfrm>
          <a:prstGeom prst="rect">
            <a:avLst/>
          </a:prstGeom>
          <a:solidFill>
            <a:schemeClr val="accent4"/>
          </a:solidFill>
        </p:spPr>
        <p:txBody>
          <a:bodyPr wrap="square" lIns="288000" tIns="288000" rIns="288000" bIns="288000" rtlCol="0">
            <a:noAutofit/>
          </a:bodyPr>
          <a:lstStyle/>
          <a:p>
            <a:pPr>
              <a:defRPr/>
            </a:pPr>
            <a:r>
              <a:rPr lang="en-AU" sz="1000" b="1" dirty="0">
                <a:solidFill>
                  <a:schemeClr val="bg1"/>
                </a:solidFill>
              </a:rPr>
              <a:t>IMAGE: </a:t>
            </a:r>
            <a:r>
              <a:rPr lang="en-AU" sz="1000" dirty="0">
                <a:solidFill>
                  <a:schemeClr val="bg1"/>
                </a:solidFill>
              </a:rPr>
              <a:t>CSIRO Aquaculture Research Station, </a:t>
            </a:r>
            <a:br>
              <a:rPr lang="en-AU" sz="1000" dirty="0">
                <a:solidFill>
                  <a:schemeClr val="bg1"/>
                </a:solidFill>
              </a:rPr>
            </a:br>
            <a:r>
              <a:rPr lang="en-AU" sz="1000" dirty="0">
                <a:solidFill>
                  <a:schemeClr val="bg1"/>
                </a:solidFill>
              </a:rPr>
              <a:t>Bribie Island, QLD</a:t>
            </a:r>
          </a:p>
          <a:p>
            <a:pPr>
              <a:defRPr/>
            </a:pPr>
            <a:endParaRPr lang="en-AU" sz="1300" dirty="0">
              <a:solidFill>
                <a:schemeClr val="bg1"/>
              </a:solidFill>
            </a:endParaRPr>
          </a:p>
          <a:p>
            <a:pPr>
              <a:defRPr/>
            </a:pPr>
            <a:r>
              <a:rPr lang="en-AU" sz="1300" dirty="0">
                <a:solidFill>
                  <a:schemeClr val="bg1"/>
                </a:solidFill>
              </a:rPr>
              <a:t>CSIRO is collaborating with Chilean agencies </a:t>
            </a:r>
            <a:r>
              <a:rPr lang="en-AU" sz="1300" i="1" dirty="0" err="1">
                <a:solidFill>
                  <a:schemeClr val="bg1"/>
                </a:solidFill>
              </a:rPr>
              <a:t>Sernapesca</a:t>
            </a:r>
            <a:r>
              <a:rPr lang="en-AU" sz="1300" dirty="0">
                <a:solidFill>
                  <a:schemeClr val="bg1"/>
                </a:solidFill>
              </a:rPr>
              <a:t>, </a:t>
            </a:r>
            <a:r>
              <a:rPr lang="en-AU" sz="1300" i="1" dirty="0" err="1">
                <a:solidFill>
                  <a:schemeClr val="bg1"/>
                </a:solidFill>
              </a:rPr>
              <a:t>Instituto</a:t>
            </a:r>
            <a:r>
              <a:rPr lang="en-AU" sz="1300" i="1" dirty="0">
                <a:solidFill>
                  <a:schemeClr val="bg1"/>
                </a:solidFill>
              </a:rPr>
              <a:t> de </a:t>
            </a:r>
            <a:r>
              <a:rPr lang="en-AU" sz="1300" i="1" dirty="0" err="1">
                <a:solidFill>
                  <a:schemeClr val="bg1"/>
                </a:solidFill>
              </a:rPr>
              <a:t>Fomento</a:t>
            </a:r>
            <a:r>
              <a:rPr lang="en-AU" sz="1300" i="1" dirty="0">
                <a:solidFill>
                  <a:schemeClr val="bg1"/>
                </a:solidFill>
              </a:rPr>
              <a:t> </a:t>
            </a:r>
            <a:r>
              <a:rPr lang="en-AU" sz="1300" i="1" dirty="0" err="1">
                <a:solidFill>
                  <a:schemeClr val="bg1"/>
                </a:solidFill>
              </a:rPr>
              <a:t>Pesquero</a:t>
            </a:r>
            <a:r>
              <a:rPr lang="en-AU" sz="1300" i="1" dirty="0">
                <a:solidFill>
                  <a:schemeClr val="bg1"/>
                </a:solidFill>
              </a:rPr>
              <a:t> </a:t>
            </a:r>
            <a:r>
              <a:rPr lang="en-AU" sz="1300" dirty="0">
                <a:solidFill>
                  <a:schemeClr val="bg1"/>
                </a:solidFill>
              </a:rPr>
              <a:t>(IFOP) and </a:t>
            </a:r>
            <a:r>
              <a:rPr lang="en-AU" sz="1300" i="1" dirty="0" err="1">
                <a:solidFill>
                  <a:schemeClr val="bg1"/>
                </a:solidFill>
              </a:rPr>
              <a:t>Subpesca</a:t>
            </a:r>
            <a:r>
              <a:rPr lang="en-AU" sz="1300" dirty="0">
                <a:solidFill>
                  <a:schemeClr val="bg1"/>
                </a:solidFill>
              </a:rPr>
              <a:t>, along with science providers and the aquaculture industry to transform and boost the Chilean aquaculture sector currently worth US$3.5 billion (Salmon 90%).</a:t>
            </a:r>
          </a:p>
        </p:txBody>
      </p:sp>
      <p:sp>
        <p:nvSpPr>
          <p:cNvPr id="9" name="Content Placeholder 5"/>
          <p:cNvSpPr txBox="1">
            <a:spLocks/>
          </p:cNvSpPr>
          <p:nvPr/>
        </p:nvSpPr>
        <p:spPr>
          <a:xfrm>
            <a:off x="1724" y="1670328"/>
            <a:ext cx="5653333" cy="4736852"/>
          </a:xfrm>
          <a:prstGeom prst="rect">
            <a:avLst/>
          </a:prstGeom>
          <a:solidFill>
            <a:schemeClr val="accent2"/>
          </a:solidFill>
        </p:spPr>
        <p:txBody>
          <a:bodyPr vert="horz" lIns="360000" tIns="216000" rIns="360000" bIns="216000" rtlCol="0">
            <a:noAutofit/>
          </a:bodyPr>
          <a:lst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fontAlgn="base">
              <a:lnSpc>
                <a:spcPct val="100000"/>
              </a:lnSpc>
              <a:spcBef>
                <a:spcPts val="300"/>
              </a:spcBef>
              <a:spcAft>
                <a:spcPct val="0"/>
              </a:spcAft>
              <a:buNone/>
            </a:pPr>
            <a:r>
              <a:rPr lang="en-AU" sz="1600" dirty="0">
                <a:solidFill>
                  <a:schemeClr val="bg1"/>
                </a:solidFill>
              </a:rPr>
              <a:t>The project aims to build the capability of industry and government to assess and manage risks within the aquaculture industry, moving towards an operational forecasting system which will prevent future catastrophes.</a:t>
            </a:r>
          </a:p>
          <a:p>
            <a:pPr marL="0" lvl="0" indent="0" fontAlgn="base">
              <a:lnSpc>
                <a:spcPct val="100000"/>
              </a:lnSpc>
              <a:spcBef>
                <a:spcPts val="300"/>
              </a:spcBef>
              <a:spcAft>
                <a:spcPct val="0"/>
              </a:spcAft>
              <a:buNone/>
            </a:pPr>
            <a:endParaRPr lang="en-AU" sz="1600" dirty="0">
              <a:solidFill>
                <a:schemeClr val="bg1"/>
              </a:solidFill>
            </a:endParaRPr>
          </a:p>
          <a:p>
            <a:pPr marL="0" lvl="0" indent="0" fontAlgn="base">
              <a:lnSpc>
                <a:spcPct val="100000"/>
              </a:lnSpc>
              <a:spcBef>
                <a:spcPts val="300"/>
              </a:spcBef>
              <a:spcAft>
                <a:spcPct val="0"/>
              </a:spcAft>
              <a:buNone/>
            </a:pPr>
            <a:r>
              <a:rPr lang="en-AU" sz="1600" dirty="0">
                <a:solidFill>
                  <a:schemeClr val="bg1"/>
                </a:solidFill>
              </a:rPr>
              <a:t>CSIRO’s skills in ocean colour remote sensing, whole of ecosystem, coastal and hydrodynamic modelling and marine forecasting will be used to deliver a science-based management framework tailored to the local and regional context in Chile, addressing both production and decision-making cycles and ecological dynamics of the system.</a:t>
            </a:r>
          </a:p>
        </p:txBody>
      </p:sp>
      <p:sp>
        <p:nvSpPr>
          <p:cNvPr id="5" name="Title 4"/>
          <p:cNvSpPr>
            <a:spLocks noGrp="1"/>
          </p:cNvSpPr>
          <p:nvPr>
            <p:ph type="title"/>
          </p:nvPr>
        </p:nvSpPr>
        <p:spPr>
          <a:xfrm>
            <a:off x="-1" y="0"/>
            <a:ext cx="5655058" cy="1671886"/>
          </a:xfrm>
          <a:solidFill>
            <a:schemeClr val="accent1"/>
          </a:solidFill>
        </p:spPr>
        <p:txBody>
          <a:bodyPr lIns="360000" tIns="288000" rIns="360000" bIns="216000">
            <a:normAutofit fontScale="90000"/>
          </a:bodyPr>
          <a:lstStyle/>
          <a:p>
            <a:pPr>
              <a:lnSpc>
                <a:spcPct val="90000"/>
              </a:lnSpc>
            </a:pPr>
            <a:r>
              <a:rPr lang="en-US" sz="2000" b="0" dirty="0"/>
              <a:t>CASE STUDY </a:t>
            </a:r>
            <a:r>
              <a:rPr lang="en-US" dirty="0"/>
              <a:t/>
            </a:r>
            <a:br>
              <a:rPr lang="en-US" dirty="0"/>
            </a:br>
            <a:r>
              <a:rPr lang="en-AU" dirty="0"/>
              <a:t>Transforming the aquaculture industry in Chile</a:t>
            </a:r>
          </a:p>
        </p:txBody>
      </p:sp>
      <p:pic>
        <p:nvPicPr>
          <p:cNvPr id="2" name="Picture 1" descr="Male holding net next to large open top tank with water inside "/>
          <p:cNvPicPr>
            <a:picLocks noChangeAspect="1"/>
          </p:cNvPicPr>
          <p:nvPr/>
        </p:nvPicPr>
        <p:blipFill rotWithShape="1">
          <a:blip r:embed="rId3" cstate="screen">
            <a:extLst>
              <a:ext uri="{28A0092B-C50C-407E-A947-70E740481C1C}">
                <a14:useLocalDpi xmlns:a14="http://schemas.microsoft.com/office/drawing/2010/main"/>
              </a:ext>
            </a:extLst>
          </a:blip>
          <a:srcRect r="-589"/>
          <a:stretch/>
        </p:blipFill>
        <p:spPr>
          <a:xfrm>
            <a:off x="5652119" y="0"/>
            <a:ext cx="3528393" cy="3861048"/>
          </a:xfrm>
          <a:prstGeom prst="rect">
            <a:avLst/>
          </a:prstGeom>
        </p:spPr>
      </p:pic>
      <p:grpSp>
        <p:nvGrpSpPr>
          <p:cNvPr id="25" name="Group 24"/>
          <p:cNvGrpSpPr/>
          <p:nvPr/>
        </p:nvGrpSpPr>
        <p:grpSpPr>
          <a:xfrm>
            <a:off x="-9525" y="6051550"/>
            <a:ext cx="9169400" cy="849313"/>
            <a:chOff x="-9525" y="6051550"/>
            <a:chExt cx="9169400" cy="849313"/>
          </a:xfrm>
        </p:grpSpPr>
        <p:grpSp>
          <p:nvGrpSpPr>
            <p:cNvPr id="26" name="Group 25"/>
            <p:cNvGrpSpPr/>
            <p:nvPr userDrawn="1"/>
          </p:nvGrpSpPr>
          <p:grpSpPr>
            <a:xfrm>
              <a:off x="-9525" y="6051550"/>
              <a:ext cx="9169400" cy="849313"/>
              <a:chOff x="-9525" y="6051550"/>
              <a:chExt cx="9169400" cy="849313"/>
            </a:xfrm>
          </p:grpSpPr>
          <p:sp>
            <p:nvSpPr>
              <p:cNvPr id="28"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sp>
            <p:nvSpPr>
              <p:cNvPr id="29"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p>
            </p:txBody>
          </p:sp>
          <p:sp>
            <p:nvSpPr>
              <p:cNvPr id="30"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p>
            </p:txBody>
          </p:sp>
          <p:sp>
            <p:nvSpPr>
              <p:cNvPr id="31"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p>
            </p:txBody>
          </p:sp>
          <p:sp>
            <p:nvSpPr>
              <p:cNvPr id="32"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33"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34"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p>
            </p:txBody>
          </p:sp>
          <p:sp>
            <p:nvSpPr>
              <p:cNvPr id="35"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p>
            </p:txBody>
          </p:sp>
          <p:sp>
            <p:nvSpPr>
              <p:cNvPr id="36"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p>
            </p:txBody>
          </p:sp>
        </p:grpSp>
        <p:pic>
          <p:nvPicPr>
            <p:cNvPr id="27" name="Picture 2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grpSp>
      <p:sp>
        <p:nvSpPr>
          <p:cNvPr id="6" name="Footer Placeholder 5"/>
          <p:cNvSpPr>
            <a:spLocks noGrp="1"/>
          </p:cNvSpPr>
          <p:nvPr>
            <p:ph type="ftr" sz="quarter" idx="11"/>
          </p:nvPr>
        </p:nvSpPr>
        <p:spPr/>
        <p:txBody>
          <a:bodyPr/>
          <a:lstStyle/>
          <a:p>
            <a:r>
              <a:rPr lang="en-AU"/>
              <a:t>Innovate. Improve. Grow.</a:t>
            </a:r>
            <a:endParaRPr lang="en-AU" dirty="0"/>
          </a:p>
        </p:txBody>
      </p:sp>
      <p:sp>
        <p:nvSpPr>
          <p:cNvPr id="24" name="Slide Number Placeholder 23"/>
          <p:cNvSpPr>
            <a:spLocks noGrp="1"/>
          </p:cNvSpPr>
          <p:nvPr>
            <p:ph type="sldNum" sz="quarter" idx="4"/>
          </p:nvPr>
        </p:nvSpPr>
        <p:spPr/>
        <p:txBody>
          <a:bodyPr/>
          <a:lstStyle/>
          <a:p>
            <a:fld id="{2ABE124A-B5C5-46E0-B944-45307B126769}" type="slidenum">
              <a:rPr lang="en-AU" smtClean="0"/>
              <a:pPr/>
              <a:t>6</a:t>
            </a:fld>
            <a:r>
              <a:rPr lang="en-AU"/>
              <a:t>  |</a:t>
            </a:r>
            <a:endParaRPr lang="en-AU" dirty="0"/>
          </a:p>
        </p:txBody>
      </p:sp>
    </p:spTree>
    <p:extLst>
      <p:ext uri="{BB962C8B-B14F-4D97-AF65-F5344CB8AC3E}">
        <p14:creationId xmlns:p14="http://schemas.microsoft.com/office/powerpoint/2010/main" val="1836421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wimmer with scooter in foreground, beach, tourists and boat in background "/>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5551"/>
            <a:ext cx="3536332" cy="6091387"/>
          </a:xfrm>
          <a:prstGeom prst="rect">
            <a:avLst/>
          </a:prstGeom>
        </p:spPr>
      </p:pic>
      <p:sp>
        <p:nvSpPr>
          <p:cNvPr id="2" name="Title 1"/>
          <p:cNvSpPr>
            <a:spLocks noGrp="1"/>
          </p:cNvSpPr>
          <p:nvPr>
            <p:ph type="title"/>
          </p:nvPr>
        </p:nvSpPr>
        <p:spPr>
          <a:xfrm>
            <a:off x="3499820" y="0"/>
            <a:ext cx="5644180" cy="1484784"/>
          </a:xfrm>
          <a:solidFill>
            <a:schemeClr val="accent1"/>
          </a:solidFill>
        </p:spPr>
        <p:txBody>
          <a:bodyPr lIns="360000" tIns="288000" rIns="360000" bIns="252000">
            <a:normAutofit fontScale="90000"/>
          </a:bodyPr>
          <a:lstStyle/>
          <a:p>
            <a:r>
              <a:rPr lang="en-US" sz="2000" b="0" dirty="0"/>
              <a:t>CASE STUDY </a:t>
            </a:r>
            <a:r>
              <a:rPr lang="en-US" sz="3200" dirty="0"/>
              <a:t/>
            </a:r>
            <a:br>
              <a:rPr lang="en-US" sz="3200" dirty="0"/>
            </a:br>
            <a:r>
              <a:rPr lang="en-US" sz="3200" dirty="0"/>
              <a:t>Improving management of the Great Barrier Reef</a:t>
            </a:r>
            <a:endParaRPr lang="en-AU" sz="3200" dirty="0"/>
          </a:p>
        </p:txBody>
      </p:sp>
      <p:sp>
        <p:nvSpPr>
          <p:cNvPr id="9" name="Content Placeholder 5"/>
          <p:cNvSpPr>
            <a:spLocks noGrp="1"/>
          </p:cNvSpPr>
          <p:nvPr>
            <p:ph sz="half" idx="1"/>
          </p:nvPr>
        </p:nvSpPr>
        <p:spPr>
          <a:xfrm>
            <a:off x="3500192" y="1484784"/>
            <a:ext cx="5643808" cy="4952876"/>
          </a:xfrm>
          <a:solidFill>
            <a:schemeClr val="accent4"/>
          </a:solidFill>
        </p:spPr>
        <p:txBody>
          <a:bodyPr lIns="360000" tIns="216000" rIns="360000" bIns="216000">
            <a:noAutofit/>
          </a:bodyPr>
          <a:lstStyle/>
          <a:p>
            <a:pPr marL="0" indent="0">
              <a:lnSpc>
                <a:spcPct val="100000"/>
              </a:lnSpc>
              <a:spcAft>
                <a:spcPts val="600"/>
              </a:spcAft>
              <a:buNone/>
            </a:pPr>
            <a:r>
              <a:rPr lang="en-AU" sz="1500" dirty="0">
                <a:solidFill>
                  <a:schemeClr val="bg1"/>
                </a:solidFill>
              </a:rPr>
              <a:t>Reef systems are biologically diverse and economically valuable ecosystems, providing a range of services important to biodiversity, fisheries industries, environmental protection and tourism.  </a:t>
            </a:r>
          </a:p>
          <a:p>
            <a:pPr marL="0" indent="0">
              <a:lnSpc>
                <a:spcPct val="100000"/>
              </a:lnSpc>
              <a:spcAft>
                <a:spcPts val="600"/>
              </a:spcAft>
              <a:buNone/>
            </a:pPr>
            <a:r>
              <a:rPr lang="en-AU" sz="1500" dirty="0">
                <a:solidFill>
                  <a:schemeClr val="bg1"/>
                </a:solidFill>
              </a:rPr>
              <a:t>CSIRO's </a:t>
            </a:r>
            <a:r>
              <a:rPr lang="en-AU" sz="1500" dirty="0" err="1">
                <a:solidFill>
                  <a:schemeClr val="bg1"/>
                </a:solidFill>
              </a:rPr>
              <a:t>eReefs</a:t>
            </a:r>
            <a:r>
              <a:rPr lang="en-AU" sz="1500" dirty="0">
                <a:solidFill>
                  <a:schemeClr val="bg1"/>
                </a:solidFill>
              </a:rPr>
              <a:t> platform is transforming its ability to manage and protect significant reef systems, such as the Great Barrier Reef, for the long term. CSIRO has partnered with the Great Barrier Reef Foundation, the Bureau of Meteorology, the Australian Institute of Marine Science and the Queensland Government to address challenges to the reef like climate change, water quality, and impacts from coastal development.</a:t>
            </a:r>
          </a:p>
          <a:p>
            <a:pPr marL="0" indent="0">
              <a:lnSpc>
                <a:spcPct val="100000"/>
              </a:lnSpc>
              <a:spcAft>
                <a:spcPts val="600"/>
              </a:spcAft>
              <a:buNone/>
            </a:pPr>
            <a:r>
              <a:rPr lang="en-AU" sz="1500" dirty="0">
                <a:solidFill>
                  <a:schemeClr val="bg1"/>
                </a:solidFill>
              </a:rPr>
              <a:t>Based on conservative assumptions, the net present value of benefits to 2025-26 from the </a:t>
            </a:r>
            <a:r>
              <a:rPr lang="en-AU" sz="1500" dirty="0" err="1">
                <a:solidFill>
                  <a:schemeClr val="bg1"/>
                </a:solidFill>
              </a:rPr>
              <a:t>eReefs</a:t>
            </a:r>
            <a:r>
              <a:rPr lang="en-AU" sz="1500" dirty="0">
                <a:solidFill>
                  <a:schemeClr val="bg1"/>
                </a:solidFill>
              </a:rPr>
              <a:t> project is $80.8 million.</a:t>
            </a:r>
          </a:p>
        </p:txBody>
      </p:sp>
      <p:sp>
        <p:nvSpPr>
          <p:cNvPr id="6" name="Rectangle 5"/>
          <p:cNvSpPr/>
          <p:nvPr/>
        </p:nvSpPr>
        <p:spPr>
          <a:xfrm>
            <a:off x="147977" y="5453100"/>
            <a:ext cx="3096344" cy="553998"/>
          </a:xfrm>
          <a:prstGeom prst="rect">
            <a:avLst/>
          </a:prstGeom>
        </p:spPr>
        <p:txBody>
          <a:bodyPr wrap="square">
            <a:spAutoFit/>
          </a:bodyPr>
          <a:lstStyle/>
          <a:p>
            <a:pPr lvl="0">
              <a:defRPr/>
            </a:pPr>
            <a:r>
              <a:rPr lang="en-AU" sz="1000" dirty="0">
                <a:solidFill>
                  <a:srgbClr val="00252D"/>
                </a:solidFill>
              </a:rPr>
              <a:t>Tourists with underwater scooters at </a:t>
            </a:r>
            <a:r>
              <a:rPr lang="en-AU" sz="1000" dirty="0" err="1">
                <a:solidFill>
                  <a:srgbClr val="00252D"/>
                </a:solidFill>
              </a:rPr>
              <a:t>Vlasoff</a:t>
            </a:r>
            <a:r>
              <a:rPr lang="en-AU" sz="1000" dirty="0">
                <a:solidFill>
                  <a:srgbClr val="00252D"/>
                </a:solidFill>
              </a:rPr>
              <a:t> sand cay, Great Barrier Reef. Nearly two million tourists visit the reef each year.</a:t>
            </a:r>
          </a:p>
        </p:txBody>
      </p:sp>
      <p:grpSp>
        <p:nvGrpSpPr>
          <p:cNvPr id="20" name="Group 19"/>
          <p:cNvGrpSpPr/>
          <p:nvPr/>
        </p:nvGrpSpPr>
        <p:grpSpPr>
          <a:xfrm>
            <a:off x="-9525" y="6051550"/>
            <a:ext cx="9169400" cy="849313"/>
            <a:chOff x="-9525" y="6051550"/>
            <a:chExt cx="9169400" cy="849313"/>
          </a:xfrm>
        </p:grpSpPr>
        <p:grpSp>
          <p:nvGrpSpPr>
            <p:cNvPr id="21" name="Group 20"/>
            <p:cNvGrpSpPr/>
            <p:nvPr userDrawn="1"/>
          </p:nvGrpSpPr>
          <p:grpSpPr>
            <a:xfrm>
              <a:off x="-9525" y="6051550"/>
              <a:ext cx="9169400" cy="849313"/>
              <a:chOff x="-9525" y="6051550"/>
              <a:chExt cx="9169400" cy="849313"/>
            </a:xfrm>
          </p:grpSpPr>
          <p:sp>
            <p:nvSpPr>
              <p:cNvPr id="23"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sp>
            <p:nvSpPr>
              <p:cNvPr id="24"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p>
            </p:txBody>
          </p:sp>
          <p:sp>
            <p:nvSpPr>
              <p:cNvPr id="25"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p>
            </p:txBody>
          </p:sp>
          <p:sp>
            <p:nvSpPr>
              <p:cNvPr id="26"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p>
            </p:txBody>
          </p:sp>
          <p:sp>
            <p:nvSpPr>
              <p:cNvPr id="27"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28"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29"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p>
            </p:txBody>
          </p:sp>
          <p:sp>
            <p:nvSpPr>
              <p:cNvPr id="30"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p>
            </p:txBody>
          </p:sp>
          <p:sp>
            <p:nvSpPr>
              <p:cNvPr id="31"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p>
            </p:txBody>
          </p:sp>
        </p:grpSp>
        <p:pic>
          <p:nvPicPr>
            <p:cNvPr id="22" name="Picture 2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grpSp>
      <p:sp>
        <p:nvSpPr>
          <p:cNvPr id="4" name="Footer Placeholder 3"/>
          <p:cNvSpPr>
            <a:spLocks noGrp="1"/>
          </p:cNvSpPr>
          <p:nvPr>
            <p:ph type="ftr" sz="quarter" idx="11"/>
          </p:nvPr>
        </p:nvSpPr>
        <p:spPr/>
        <p:txBody>
          <a:bodyPr/>
          <a:lstStyle/>
          <a:p>
            <a:r>
              <a:rPr lang="en-AU" dirty="0"/>
              <a:t>Innovate. Improve. Grow.</a:t>
            </a:r>
          </a:p>
        </p:txBody>
      </p:sp>
      <p:sp>
        <p:nvSpPr>
          <p:cNvPr id="3" name="Slide Number Placeholder 2"/>
          <p:cNvSpPr>
            <a:spLocks noGrp="1"/>
          </p:cNvSpPr>
          <p:nvPr>
            <p:ph type="sldNum" sz="quarter" idx="4"/>
          </p:nvPr>
        </p:nvSpPr>
        <p:spPr/>
        <p:txBody>
          <a:bodyPr/>
          <a:lstStyle/>
          <a:p>
            <a:fld id="{2ABE124A-B5C5-46E0-B944-45307B126769}" type="slidenum">
              <a:rPr lang="en-AU" smtClean="0"/>
              <a:pPr/>
              <a:t>7</a:t>
            </a:fld>
            <a:r>
              <a:rPr lang="en-AU"/>
              <a:t>  |</a:t>
            </a:r>
            <a:endParaRPr lang="en-AU" dirty="0"/>
          </a:p>
        </p:txBody>
      </p:sp>
    </p:spTree>
    <p:extLst>
      <p:ext uri="{BB962C8B-B14F-4D97-AF65-F5344CB8AC3E}">
        <p14:creationId xmlns:p14="http://schemas.microsoft.com/office/powerpoint/2010/main" val="3023887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prstGeom prst="rect">
            <a:avLst/>
          </a:prstGeom>
        </p:spPr>
        <p:txBody>
          <a:bodyPr/>
          <a:lstStyle/>
          <a:p>
            <a:pPr>
              <a:defRPr/>
            </a:pPr>
            <a:r>
              <a:rPr lang="en-AU" dirty="0"/>
              <a:t>Innovate. Improve. Grow.</a:t>
            </a:r>
          </a:p>
        </p:txBody>
      </p:sp>
      <p:sp>
        <p:nvSpPr>
          <p:cNvPr id="5" name="Slide Number Placeholder 4"/>
          <p:cNvSpPr>
            <a:spLocks noGrp="1"/>
          </p:cNvSpPr>
          <p:nvPr>
            <p:ph type="sldNum" sz="quarter" idx="4"/>
          </p:nvPr>
        </p:nvSpPr>
        <p:spPr/>
        <p:txBody>
          <a:bodyPr/>
          <a:lstStyle/>
          <a:p>
            <a:pPr>
              <a:defRPr/>
            </a:pPr>
            <a:fld id="{07304ED8-F855-4C8E-956D-03BB251E13A8}" type="slidenum">
              <a:rPr lang="en-AU" smtClean="0">
                <a:solidFill>
                  <a:srgbClr val="FFFFFF"/>
                </a:solidFill>
              </a:rPr>
              <a:pPr>
                <a:defRPr/>
              </a:pPr>
              <a:t>8</a:t>
            </a:fld>
            <a:r>
              <a:rPr lang="en-AU">
                <a:solidFill>
                  <a:srgbClr val="FFFFFF"/>
                </a:solidFill>
              </a:rPr>
              <a:t>  |</a:t>
            </a:r>
            <a:endParaRPr lang="en-AU" dirty="0">
              <a:solidFill>
                <a:srgbClr val="FFFFFF"/>
              </a:solidFill>
            </a:endParaRPr>
          </a:p>
        </p:txBody>
      </p:sp>
      <p:sp>
        <p:nvSpPr>
          <p:cNvPr id="7" name="Rectangle 6"/>
          <p:cNvSpPr/>
          <p:nvPr/>
        </p:nvSpPr>
        <p:spPr>
          <a:xfrm>
            <a:off x="358775" y="5521164"/>
            <a:ext cx="4789289" cy="369332"/>
          </a:xfrm>
          <a:prstGeom prst="rect">
            <a:avLst/>
          </a:prstGeom>
        </p:spPr>
        <p:txBody>
          <a:bodyPr wrap="square" lIns="0" tIns="0" rIns="0" bIns="0">
            <a:spAutoFit/>
          </a:bodyPr>
          <a:lstStyle/>
          <a:p>
            <a:r>
              <a:rPr lang="en-AU" sz="1200" b="1" dirty="0">
                <a:solidFill>
                  <a:srgbClr val="FFFFFF"/>
                </a:solidFill>
              </a:rPr>
              <a:t>POPINA USES </a:t>
            </a:r>
            <a:r>
              <a:rPr lang="en-AU" sz="1200" b="1" dirty="0" err="1">
                <a:solidFill>
                  <a:srgbClr val="FFFFFF"/>
                </a:solidFill>
              </a:rPr>
              <a:t>BARLEYmax</a:t>
            </a:r>
            <a:r>
              <a:rPr lang="en-AU" sz="1200" b="1" dirty="0">
                <a:solidFill>
                  <a:srgbClr val="FFFFFF"/>
                </a:solidFill>
              </a:rPr>
              <a:t>™ FOR A RANGE OF PRODUCTS INCLUDING CEREAL AND BARS IN THEIR GOODNESS SUPERFOODS RANGE.</a:t>
            </a:r>
          </a:p>
        </p:txBody>
      </p:sp>
      <p:sp>
        <p:nvSpPr>
          <p:cNvPr id="9" name="Title 1"/>
          <p:cNvSpPr>
            <a:spLocks noGrp="1"/>
          </p:cNvSpPr>
          <p:nvPr>
            <p:ph type="title"/>
          </p:nvPr>
        </p:nvSpPr>
        <p:spPr>
          <a:xfrm>
            <a:off x="358775" y="1574429"/>
            <a:ext cx="6301456" cy="2649662"/>
          </a:xfrm>
        </p:spPr>
        <p:txBody>
          <a:bodyPr>
            <a:noAutofit/>
          </a:bodyPr>
          <a:lstStyle/>
          <a:p>
            <a:pPr>
              <a:lnSpc>
                <a:spcPct val="90000"/>
              </a:lnSpc>
            </a:pPr>
            <a:r>
              <a:rPr lang="en-AU" sz="4000" dirty="0">
                <a:solidFill>
                  <a:srgbClr val="00397F"/>
                </a:solidFill>
              </a:rPr>
              <a:t>Together CSIRO can help </a:t>
            </a:r>
            <a:br>
              <a:rPr lang="en-AU" sz="4000" dirty="0">
                <a:solidFill>
                  <a:srgbClr val="00397F"/>
                </a:solidFill>
              </a:rPr>
            </a:br>
            <a:r>
              <a:rPr lang="en-AU" sz="4000" dirty="0">
                <a:solidFill>
                  <a:srgbClr val="00397F"/>
                </a:solidFill>
              </a:rPr>
              <a:t>you innovate, improve </a:t>
            </a:r>
            <a:br>
              <a:rPr lang="en-AU" sz="4000" dirty="0">
                <a:solidFill>
                  <a:srgbClr val="00397F"/>
                </a:solidFill>
              </a:rPr>
            </a:br>
            <a:r>
              <a:rPr lang="en-AU" sz="4000" dirty="0">
                <a:solidFill>
                  <a:srgbClr val="00397F"/>
                </a:solidFill>
              </a:rPr>
              <a:t>and grow.</a:t>
            </a:r>
          </a:p>
        </p:txBody>
      </p:sp>
      <p:pic>
        <p:nvPicPr>
          <p:cNvPr id="6" name="Content Placeholder 5">
            <a:extLst>
              <a:ext uri="{FF2B5EF4-FFF2-40B4-BE49-F238E27FC236}">
                <a16:creationId xmlns:a16="http://schemas.microsoft.com/office/drawing/2014/main" xmlns="" id="{38090C1A-2F83-46D2-838E-C8AB6FFA6A7E}"/>
              </a:ext>
            </a:extLst>
          </p:cNvPr>
          <p:cNvPicPr>
            <a:picLocks noGrp="1" noChangeAspect="1"/>
          </p:cNvPicPr>
          <p:nvPr>
            <p:ph idx="1"/>
          </p:nvPr>
        </p:nvPicPr>
        <p:blipFill>
          <a:blip r:embed="rId4"/>
          <a:stretch>
            <a:fillRect/>
          </a:stretch>
        </p:blipFill>
        <p:spPr>
          <a:xfrm>
            <a:off x="370215" y="3724635"/>
            <a:ext cx="3566469" cy="1182727"/>
          </a:xfrm>
          <a:prstGeom prst="rect">
            <a:avLst/>
          </a:prstGeom>
        </p:spPr>
      </p:pic>
    </p:spTree>
    <p:extLst>
      <p:ext uri="{BB962C8B-B14F-4D97-AF65-F5344CB8AC3E}">
        <p14:creationId xmlns:p14="http://schemas.microsoft.com/office/powerpoint/2010/main" val="2248210584"/>
      </p:ext>
    </p:extLst>
  </p:cSld>
  <p:clrMapOvr>
    <a:masterClrMapping/>
  </p:clrMapOvr>
</p:sld>
</file>

<file path=ppt/theme/theme1.xml><?xml version="1.0" encoding="utf-8"?>
<a:theme xmlns:a="http://schemas.openxmlformats.org/drawingml/2006/main" name="CSIRO Theme">
  <a:themeElements>
    <a:clrScheme name="CSIRO Blueberry">
      <a:dk1>
        <a:sysClr val="windowText" lastClr="000000"/>
      </a:dk1>
      <a:lt1>
        <a:srgbClr val="FFFFFF"/>
      </a:lt1>
      <a:dk2>
        <a:srgbClr val="000000"/>
      </a:dk2>
      <a:lt2>
        <a:srgbClr val="FFFFFF"/>
      </a:lt2>
      <a:accent1>
        <a:srgbClr val="9FAEE5"/>
      </a:accent1>
      <a:accent2>
        <a:srgbClr val="1E22AA"/>
      </a:accent2>
      <a:accent3>
        <a:srgbClr val="00A9CE"/>
      </a:accent3>
      <a:accent4>
        <a:srgbClr val="00313C"/>
      </a:accent4>
      <a:accent5>
        <a:srgbClr val="78BE20"/>
      </a:accent5>
      <a:accent6>
        <a:srgbClr val="4A7729"/>
      </a:accent6>
      <a:hlink>
        <a:srgbClr val="41B6E6"/>
      </a:hlink>
      <a:folHlink>
        <a:srgbClr val="004B87"/>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CSIRO Theme">
  <a:themeElements>
    <a:clrScheme name="CSIRO Blueberry">
      <a:dk1>
        <a:sysClr val="windowText" lastClr="000000"/>
      </a:dk1>
      <a:lt1>
        <a:srgbClr val="FFFFFF"/>
      </a:lt1>
      <a:dk2>
        <a:srgbClr val="000000"/>
      </a:dk2>
      <a:lt2>
        <a:srgbClr val="FFFFFF"/>
      </a:lt2>
      <a:accent1>
        <a:srgbClr val="9FAEE5"/>
      </a:accent1>
      <a:accent2>
        <a:srgbClr val="1E22AA"/>
      </a:accent2>
      <a:accent3>
        <a:srgbClr val="00A9CE"/>
      </a:accent3>
      <a:accent4>
        <a:srgbClr val="00313C"/>
      </a:accent4>
      <a:accent5>
        <a:srgbClr val="78BE20"/>
      </a:accent5>
      <a:accent6>
        <a:srgbClr val="4A7729"/>
      </a:accent6>
      <a:hlink>
        <a:srgbClr val="41B6E6"/>
      </a:hlink>
      <a:folHlink>
        <a:srgbClr val="004B87"/>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Template>
  <TotalTime>9086</TotalTime>
  <Words>758</Words>
  <Application>Microsoft Office PowerPoint</Application>
  <PresentationFormat>On-screen Show (4:3)</PresentationFormat>
  <Paragraphs>85</Paragraphs>
  <Slides>8</Slides>
  <Notes>8</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8</vt:i4>
      </vt:variant>
    </vt:vector>
  </HeadingPairs>
  <TitlesOfParts>
    <vt:vector size="12" baseType="lpstr">
      <vt:lpstr>Arial</vt:lpstr>
      <vt:lpstr>Calibri</vt:lpstr>
      <vt:lpstr>CSIRO Theme</vt:lpstr>
      <vt:lpstr>3_CSIRO Theme</vt:lpstr>
      <vt:lpstr>Innovate. Improve. Grow.</vt:lpstr>
      <vt:lpstr>PowerPoint Presentation</vt:lpstr>
      <vt:lpstr>Research capabilities and programs</vt:lpstr>
      <vt:lpstr>Infrastructure and facilities</vt:lpstr>
      <vt:lpstr>CASE STUDY  Air quality: forecasting smoke impact on health</vt:lpstr>
      <vt:lpstr>CASE STUDY  Transforming the aquaculture industry in Chile</vt:lpstr>
      <vt:lpstr>CASE STUDY  Improving management of the Great Barrier Reef</vt:lpstr>
      <vt:lpstr>Together CSIRO can help  you innovate, improve  and grow.</vt:lpstr>
    </vt:vector>
  </TitlesOfParts>
  <Company>CSIRO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Innovate. Improve. Grow.</dc:title>
  <dc:creator>Wu, Siyu (SP&amp;I, North Ryde)</dc:creator>
  <cp:lastModifiedBy>Doyle, Jacqui (OD&amp;C, Black Mountain)</cp:lastModifiedBy>
  <cp:revision>407</cp:revision>
  <cp:lastPrinted>2017-11-24T04:08:39Z</cp:lastPrinted>
  <dcterms:created xsi:type="dcterms:W3CDTF">2017-01-16T05:34:41Z</dcterms:created>
  <dcterms:modified xsi:type="dcterms:W3CDTF">2018-02-16T02:46:36Z</dcterms:modified>
</cp:coreProperties>
</file>